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2.xml" ContentType="application/vnd.openxmlformats-officedocument.presentationml.notesSlide+xml"/>
  <Override PartName="/ppt/ink/ink3.xml" ContentType="application/inkml+xml"/>
  <Override PartName="/ppt/ink/ink4.xml" ContentType="application/inkml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5.xml" ContentType="application/inkml+xml"/>
  <Override PartName="/ppt/notesSlides/notesSlide5.xml" ContentType="application/vnd.openxmlformats-officedocument.presentationml.notesSlide+xml"/>
  <Override PartName="/ppt/ink/ink6.xml" ContentType="application/inkml+xml"/>
  <Override PartName="/ppt/ink/ink7.xml" ContentType="application/inkml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8" r:id="rId1"/>
  </p:sldMasterIdLst>
  <p:notesMasterIdLst>
    <p:notesMasterId r:id="rId9"/>
  </p:notesMasterIdLst>
  <p:sldIdLst>
    <p:sldId id="258" r:id="rId2"/>
    <p:sldId id="271" r:id="rId3"/>
    <p:sldId id="259" r:id="rId4"/>
    <p:sldId id="269" r:id="rId5"/>
    <p:sldId id="272" r:id="rId6"/>
    <p:sldId id="261" r:id="rId7"/>
    <p:sldId id="268" r:id="rId8"/>
  </p:sldIdLst>
  <p:sldSz cx="9144000" cy="5143500" type="screen16x9"/>
  <p:notesSz cx="6858000" cy="9144000"/>
  <p:embeddedFontLst>
    <p:embeddedFont>
      <p:font typeface="Bebas Neue" panose="020B0604020202020204" charset="0"/>
      <p:regular r:id="rId10"/>
    </p:embeddedFont>
    <p:embeddedFont>
      <p:font typeface="Fredoka One" panose="020B0604020202020204" charset="0"/>
      <p:regular r:id="rId11"/>
    </p:embeddedFont>
    <p:embeddedFont>
      <p:font typeface="Quicksand Light" panose="020B0604020202020204" charset="-93"/>
      <p:regular r:id="rId12"/>
      <p:bold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E706744-68E5-4719-9C48-5296AEC7F7D2}">
  <a:tblStyle styleId="{DE706744-68E5-4719-9C48-5296AEC7F7D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g"/>
          <inkml:channel name="T" type="integer" max="2.14748E9" units="dev"/>
        </inkml:traceFormat>
        <inkml:channelProperties>
          <inkml:channelProperty channel="X" name="resolution" value="2226.01904" units="1/cm"/>
          <inkml:channelProperty channel="Y" name="resolution" value="3561.63037" units="1/cm"/>
          <inkml:channelProperty channel="F" name="resolution" value="2.84167" units="1/deg"/>
          <inkml:channelProperty channel="T" name="resolution" value="1" units="1/dev"/>
        </inkml:channelProperties>
      </inkml:inkSource>
      <inkml:timestamp xml:id="ts0" timeString="2021-09-24T04:57:10.474"/>
    </inkml:context>
    <inkml:brush xml:id="br0">
      <inkml:brushProperty name="width" value="0.21167" units="cm"/>
      <inkml:brushProperty name="height" value="0.21167" units="cm"/>
      <inkml:brushProperty name="color" value="#7A2951"/>
      <inkml:brushProperty name="fitToCurve" value="1"/>
    </inkml:brush>
  </inkml:definitions>
  <inkml:traceGroup>
    <inkml:annotationXML>
      <emma:emma xmlns:emma="http://www.w3.org/2003/04/emma" version="1.0">
        <emma:interpretation id="{4CD988A1-C0AA-4D26-A79E-5EE3A0272B43}" emma:medium="tactile" emma:mode="ink">
          <msink:context xmlns:msink="http://schemas.microsoft.com/ink/2010/main" type="writingRegion" rotatedBoundingBox="9346,5347 9756,5347 9756,7202 9346,7202"/>
        </emma:interpretation>
      </emma:emma>
    </inkml:annotationXML>
    <inkml:traceGroup>
      <inkml:annotationXML>
        <emma:emma xmlns:emma="http://www.w3.org/2003/04/emma" version="1.0">
          <emma:interpretation id="{F4470ACD-AB10-4D3A-B572-D5B8285AA58A}" emma:medium="tactile" emma:mode="ink">
            <msink:context xmlns:msink="http://schemas.microsoft.com/ink/2010/main" type="paragraph" rotatedBoundingBox="9346,5347 9756,5347 9756,7202 9346,720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196AC45-557E-4779-B291-0423DE80C47D}" emma:medium="tactile" emma:mode="ink">
              <msink:context xmlns:msink="http://schemas.microsoft.com/ink/2010/main" type="line" rotatedBoundingBox="9346,5347 9756,5347 9756,7202 9346,7202"/>
            </emma:interpretation>
          </emma:emma>
        </inkml:annotationXML>
        <inkml:traceGroup>
          <inkml:annotationXML>
            <emma:emma xmlns:emma="http://www.w3.org/2003/04/emma" version="1.0">
              <emma:interpretation id="{7AA630EE-1506-44A8-87EB-EA6343071C89}" emma:medium="tactile" emma:mode="ink">
                <msink:context xmlns:msink="http://schemas.microsoft.com/ink/2010/main" type="inkWord" rotatedBoundingBox="9346,5347 9756,5347 9756,5574 9346,5574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0 227 431 0,'11'-20'-14'16,"-3"-1"37"-16,9 2-26 0,-3 3 19 15,2-1-13-15,4-3-4 16,-4 3 14-16,-2 2-11 16,-3 3-13-16,0 4 18 15,0 2 0-15,-2 0-12 16,-1-3 11-16,9 0-1 15,-3-3-8-15,-3 0 19 16,-6 8-18-16,1 0-8 16,-6 4 9-16,0 0 11 15,0 0-20-15,0 0 11 16,0 0 11-16,0 0-14 16,0 0 9-16,0 0-13 0,0 0 12 15,0 0-4-15,0 0-11 16,0 0 6-16,0 0 16 15,0 0-20-15,0 0 2 16,0 0 19-16,0 0-24 16,0 0 19-16,0 0-13 15,0 0 22-15,0 0-5 16,0 0-12-16,0 0-10 16,0 0 12-16,0 0 5 15,0 0-18-15,0 0 15 16,5 0 7-16,6 4-9 15,3 12-3-15,0-4 8 16,-1-1-5-16,7 6-5 0,-6-3 22 16,0 9-3-16,-3 0-25 15,0-1 3-15,3-1 30 16,-3-3-20-16,0-1-4 16,-8-8-1-16,6-4 0 15,-9-5 1-15,0 0-21 16,2 0-31-16,-2 0-11 15,14 0-83-15</inkml:trace>
        </inkml:traceGroup>
        <inkml:traceGroup>
          <inkml:annotationXML>
            <emma:emma xmlns:emma="http://www.w3.org/2003/04/emma" version="1.0">
              <emma:interpretation id="{3DA1A4D1-56D1-4D61-8488-99F4C3F2786A}" emma:medium="tactile" emma:mode="ink">
                <msink:context xmlns:msink="http://schemas.microsoft.com/ink/2010/main" type="inkWord" rotatedBoundingBox="9606,7134 9629,7134 9629,7202 9606,7202"/>
              </emma:interpretation>
              <emma:one-of disjunction-type="recognition" id="oneOf1">
                <emma:interpretation id="interp1" emma:lang="" emma:confidence="0">
                  <emma:literal>(</emma:literal>
                </emma:interpretation>
                <emma:interpretation id="interp2" emma:lang="" emma:confidence="0">
                  <emma:literal>{</emma:literal>
                </emma:interpretation>
                <emma:interpretation id="interp3" emma:lang="" emma:confidence="0">
                  <emma:literal>C</emma:literal>
                </emma:interpretation>
                <emma:interpretation id="interp4" emma:lang="" emma:confidence="0">
                  <emma:literal>c</emma:literal>
                </emma:interpretation>
                <emma:interpretation id="interp5" emma:lang="" emma:confidence="0">
                  <emma:literal>•</emma:literal>
                </emma:interpretation>
              </emma:one-of>
            </emma:emma>
          </inkml:annotationXML>
          <inkml:trace contextRef="#ctx0" brushRef="#br0" timeOffset="1074.7678">274 1801 446 0,'0'-11'10'16,"0"8"-7"-16,-5 3 7 16,-4 0-16-16,9 0-2 15,0 11 13-15,0 4 3 16,0 0-65-16,9 0-8 16,5-3-270-16</inkml:trace>
        </inkml:traceGroup>
      </inkml:traceGroup>
    </inkml:traceGroup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g"/>
          <inkml:channel name="T" type="integer" max="2.14748E9" units="dev"/>
        </inkml:traceFormat>
        <inkml:channelProperties>
          <inkml:channelProperty channel="X" name="resolution" value="2226.01904" units="1/cm"/>
          <inkml:channelProperty channel="Y" name="resolution" value="3561.63037" units="1/cm"/>
          <inkml:channelProperty channel="F" name="resolution" value="2.84167" units="1/deg"/>
          <inkml:channelProperty channel="T" name="resolution" value="1" units="1/dev"/>
        </inkml:channelProperties>
      </inkml:inkSource>
      <inkml:timestamp xml:id="ts0" timeString="2021-09-24T04:57:26.548"/>
    </inkml:context>
    <inkml:brush xml:id="br0">
      <inkml:brushProperty name="width" value="0.21167" units="cm"/>
      <inkml:brushProperty name="height" value="0.21167" units="cm"/>
      <inkml:brushProperty name="color" value="#7A2951"/>
      <inkml:brushProperty name="fitToCurve" value="1"/>
    </inkml:brush>
  </inkml:definitions>
  <inkml:traceGroup>
    <inkml:annotationXML>
      <emma:emma xmlns:emma="http://www.w3.org/2003/04/emma" version="1.0">
        <emma:interpretation id="{8DC8F791-8DA7-4A99-9F36-6385A9D26B4F}" emma:medium="tactile" emma:mode="ink">
          <msink:context xmlns:msink="http://schemas.microsoft.com/ink/2010/main" type="writingRegion" rotatedBoundingBox="16414,5112 17412,5112 17412,5576 16414,5576"/>
        </emma:interpretation>
      </emma:emma>
    </inkml:annotationXML>
    <inkml:traceGroup>
      <inkml:annotationXML>
        <emma:emma xmlns:emma="http://www.w3.org/2003/04/emma" version="1.0">
          <emma:interpretation id="{9055B3CD-E790-4B54-A518-B0470A12CB37}" emma:medium="tactile" emma:mode="ink">
            <msink:context xmlns:msink="http://schemas.microsoft.com/ink/2010/main" type="paragraph" rotatedBoundingBox="16414,5112 17412,5112 17412,5576 16414,557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2CD6E3F-DB5E-431E-BA30-9C8F25E41981}" emma:medium="tactile" emma:mode="ink">
              <msink:context xmlns:msink="http://schemas.microsoft.com/ink/2010/main" type="line" rotatedBoundingBox="16414,5112 17412,5112 17412,5576 16414,5576"/>
            </emma:interpretation>
          </emma:emma>
        </inkml:annotationXML>
        <inkml:traceGroup>
          <inkml:annotationXML>
            <emma:emma xmlns:emma="http://www.w3.org/2003/04/emma" version="1.0">
              <emma:interpretation id="{2205F02C-1784-4B6E-A501-9C3117D586E2}" emma:medium="tactile" emma:mode="ink">
                <msink:context xmlns:msink="http://schemas.microsoft.com/ink/2010/main" type="inkWord" rotatedBoundingBox="16414,5324 16930,5324 16930,5576 16414,5576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-2 252 436 0,'0'0'-53'16,"0"0"124"-16,0-5-49 15,0 5-20-15,0 0 13 16,0 0 12-16,0 0-10 16,0 0-16-16,0 0-13 15,0-3 19-15,0 3-2 16,0-5 2-16,3-2-9 16,10-4 9-16,10-3 4 15,-9-7-22-15,6 4 19 16,-4-3-9-16,4 1 13 15,-2-1-19-15,13-2 10 0,-6-2-1 16,0 3 0 0,0 3-5-16,-9 2 4 0,-7 10-2 15,-6 3 0-15,-3 3 12 16,0 0-9-16,0 0-9 16,0 0 12-16,0 0 6 15,0 0-12-15,0 0 3 16,0 0-2-16,0 0 1 15,2 0 2-15,4 0-12 16,-6 0 6-16,0 0 13 16,0 0-20-16,0 0 19 15,0 0-12-15,0 0 3 0,0 0 4 16,0 0 11 0,0 0-22-16,0 0 9 0,0 0-5 15,0 0 1-15,0 0 2 16,0 0 6-16,3 0-10 15,8 0 3-15,0 5 1 16,3 5-1-16,-3 2 11 16,3-1-3-16,0 1-3 15,6 0-5-15,-7-1-6 16,1-1 14-16,0 2-11 16,6-2 11-16,-13 3-11 15,4-6 12-15,-2 2-7 16,0 0-8-16,-2-3 16 15,4 2-1-15,-2 0-5 16,-4-6-18-16,1 0 24 0,-3 1-9 16,-3-3-3-16,0 0 6 15,0 0 0-15,0 0 1 16,0 0-19-16,2 0-42 16,7 0-59-16</inkml:trace>
        </inkml:traceGroup>
        <inkml:traceGroup>
          <inkml:annotationXML>
            <emma:emma xmlns:emma="http://www.w3.org/2003/04/emma" version="1.0">
              <emma:interpretation id="{F1EC5A99-83AC-41B0-A099-0BB71E5B1517}" emma:medium="tactile" emma:mode="ink">
                <msink:context xmlns:msink="http://schemas.microsoft.com/ink/2010/main" type="inkWord" rotatedBoundingBox="17163,5112 17412,5112 17412,5242 17163,5242"/>
              </emma:interpretation>
              <emma:one-of disjunction-type="recognition" id="oneOf1">
                <emma:interpretation id="interp1" emma:lang="" emma:confidence="0">
                  <emma:literal>\</emma:literal>
                </emma:interpretation>
                <emma:interpretation id="interp2" emma:lang="" emma:confidence="0">
                  <emma:literal>~</emma:literal>
                </emma:interpretation>
                <emma:interpretation id="interp3" emma:lang="" emma:confidence="0">
                  <emma:literal>-</emma:literal>
                </emma:interpretation>
                <emma:interpretation id="interp4" emma:lang="" emma:confidence="0">
                  <emma:literal>`</emma:literal>
                </emma:interpretation>
                <emma:interpretation id="interp5" emma:lang="" emma:confidence="0">
                  <emma:literal>'</emma:literal>
                </emma:interpretation>
              </emma:one-of>
            </emma:emma>
          </inkml:annotationXML>
          <inkml:trace contextRef="#ctx0" brushRef="#br0" timeOffset="704.909">747-196 402 0,'0'-16'55'16,"0"16"-36"-16,0 0-8 15,0 0 19-15,0 0-12 16,0 0-7-16,0 0 0 16,0 0-13-16,5 0 5 15,15 5 6-15,-4 7 15 16,6 4-15-16,1 2-2 16,-1-3-1-16,-3-4-3 15,3 4 2-15,1-2-5 16,-1-3 3-16,-8-3-6 15,-3-2-1-15,-8-2 2 16,-1-3-4-16,4 0-24 0,-1 0-13 16,9-17-70-16</inkml:trace>
        </inkml:traceGroup>
      </inkml:traceGroup>
    </inkml:traceGroup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g"/>
          <inkml:channel name="T" type="integer" max="2.14748E9" units="dev"/>
        </inkml:traceFormat>
        <inkml:channelProperties>
          <inkml:channelProperty channel="X" name="resolution" value="2226.01904" units="1/cm"/>
          <inkml:channelProperty channel="Y" name="resolution" value="3561.63037" units="1/cm"/>
          <inkml:channelProperty channel="F" name="resolution" value="2.84167" units="1/deg"/>
          <inkml:channelProperty channel="T" name="resolution" value="1" units="1/dev"/>
        </inkml:channelProperties>
      </inkml:inkSource>
      <inkml:timestamp xml:id="ts0" timeString="2021-09-24T04:58:57.303"/>
    </inkml:context>
    <inkml:brush xml:id="br0">
      <inkml:brushProperty name="width" value="0.15875" units="cm"/>
      <inkml:brushProperty name="height" value="0.15875" units="cm"/>
      <inkml:brushProperty name="color" value="#7A2951"/>
      <inkml:brushProperty name="fitToCurve" value="1"/>
    </inkml:brush>
  </inkml:definitions>
  <inkml:trace contextRef="#ctx0" brushRef="#br0">8 15 423 0,'-6'-6'58'0,"1"4"-50"15,5-2 0-15,0 4-6 16,0 0 1-16,0 0 17 16,0-2-37-16,5 0 32 15,19 2-25-15,9 0 16 0,2 0-14 16,4 0 12 0,5 0-15-16,1 0-77 0</inkml:trace>
  <inkml:trace contextRef="#ctx0" brushRef="#br0" timeOffset="1407.3844">911 457 459 0,'-9'-3'33'15,"7"3"-38"-15,0 0 11 16,-4 0 13-16,6 0-18 16,0 0-7-16,0 0 3 15,0 0 13-15,0 0-28 16,0 0 9-16,0 0-93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g"/>
          <inkml:channel name="T" type="integer" max="2.14748E9" units="dev"/>
        </inkml:traceFormat>
        <inkml:channelProperties>
          <inkml:channelProperty channel="X" name="resolution" value="2226.01904" units="1/cm"/>
          <inkml:channelProperty channel="Y" name="resolution" value="3561.63037" units="1/cm"/>
          <inkml:channelProperty channel="F" name="resolution" value="2.84167" units="1/deg"/>
          <inkml:channelProperty channel="T" name="resolution" value="1" units="1/dev"/>
        </inkml:channelProperties>
      </inkml:inkSource>
      <inkml:timestamp xml:id="ts0" timeString="2021-09-24T04:59:11.773"/>
    </inkml:context>
    <inkml:brush xml:id="br0">
      <inkml:brushProperty name="width" value="0.06667" units="cm"/>
      <inkml:brushProperty name="height" value="0.06667" units="cm"/>
      <inkml:brushProperty name="color" value="#7A2951"/>
      <inkml:brushProperty name="fitToCurve" value="1"/>
    </inkml:brush>
  </inkml:definitions>
  <inkml:trace contextRef="#ctx0" brushRef="#br0">0 145 99 0,'0'-2'300'0,"0"0"-244"16,0 2-49-16,0 0 20 15,0 0-20-15,0 0 10 16,0 0 21-16,0-2-52 16,0 2 27-16,0 0-24 15,0 0 16-15,0 0-5 16,0 0 12-16,0 0 2 0,0 0-25 16,0-4 42-16,0 4-19 15,0 0 3-15,0 0-11 16,0-6 2-16,0-11-12 15,0 6 6-15,0-7-6 16,0 8 11-16,6 8-4 16,-6-2 3-16,5-6-13 15,1-2 15-15,-1-3-12 16,3 0 11-16,-3 5-5 16,-5 8-1-16,6 0 4 15,-6 2-1-15,3 0-3 16,-3 0 7-16,0 0 5 0,0 0-12 15,0 0-8-15,0 0 10 16,2 0-3-16,0 0 11 16,-2 0-10-16,6 0 0 15,-3 0 1-15,-1 0-7 16,4 2 20-16,-1 3-16 16,3 0 7-16,-3 2-2 15,6 3-6-15,0-1 11 16,0 3-1-16,0 1-12 15,2-6 6-15,-5 3 9 16,-1-6-16-16,2 1 18 16,2 2-17-16,-3 3 7 15,-3-7-4-15,-5-1 12 0,2 1-14 16,4-3 1-16,-6 0 4 16,0 0-1-16,3 0 15 15,-1 4-20-15,7-2 7 16,-7 3-1-16,9 0 11 15,-3-1-18-15,-3 0 7 16,4-2 0-16,-9 0 2 16,2-2 1-16,-2 0 2 15,0 0-4-15,0 0 12 16,0 0 13-16,0 0-26 16,0 0 3-16,0 0-5 15,0 0 5-15,0 0-4 0,0 0-2 16,0 0 13-16,0 0-5 15,0 0-3-15,2-8 8 16,9-17-18-16,-2-4 15 16,-7 5-10-16,6 2-59 15,-3 2-5-15,4 6-90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g"/>
          <inkml:channel name="T" type="integer" max="2.14748E9" units="dev"/>
        </inkml:traceFormat>
        <inkml:channelProperties>
          <inkml:channelProperty channel="X" name="resolution" value="2226.01904" units="1/cm"/>
          <inkml:channelProperty channel="Y" name="resolution" value="3561.63037" units="1/cm"/>
          <inkml:channelProperty channel="F" name="resolution" value="2.84167" units="1/deg"/>
          <inkml:channelProperty channel="T" name="resolution" value="1" units="1/dev"/>
        </inkml:channelProperties>
      </inkml:inkSource>
      <inkml:timestamp xml:id="ts0" timeString="2021-09-11T03:16:29.469"/>
    </inkml:context>
    <inkml:brush xml:id="br0">
      <inkml:brushProperty name="width" value="0.15875" units="cm"/>
      <inkml:brushProperty name="height" value="0.15875" units="cm"/>
      <inkml:brushProperty name="color" value="#9C3B5B"/>
      <inkml:brushProperty name="fitToCurve" value="1"/>
    </inkml:brush>
  </inkml:definitions>
  <inkml:traceGroup>
    <inkml:annotationXML>
      <emma:emma xmlns:emma="http://www.w3.org/2003/04/emma" version="1.0">
        <emma:interpretation id="{9EC5B2A9-2122-402F-82AE-759199F5A746}" emma:medium="tactile" emma:mode="ink">
          <msink:context xmlns:msink="http://schemas.microsoft.com/ink/2010/main" type="inkDrawing" rotatedBoundingBox="14809,6472 14820,6474 14818,6489 14807,6487" shapeName="Other"/>
        </emma:interpretation>
      </emma:emma>
    </inkml:annotationXML>
    <inkml:trace contextRef="#ctx0" brushRef="#br0">11 2 408 0,'0'0'-59'16,"-11"-2"110"-16,11 2-113 15,0 0 47-15,0 0 14 16,0 0-26-16</inkml:trace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g"/>
          <inkml:channel name="T" type="integer" max="2.14748E9" units="dev"/>
        </inkml:traceFormat>
        <inkml:channelProperties>
          <inkml:channelProperty channel="X" name="resolution" value="2226.01904" units="1/cm"/>
          <inkml:channelProperty channel="Y" name="resolution" value="3561.63037" units="1/cm"/>
          <inkml:channelProperty channel="F" name="resolution" value="2.84167" units="1/deg"/>
          <inkml:channelProperty channel="T" name="resolution" value="1" units="1/dev"/>
        </inkml:channelProperties>
      </inkml:inkSource>
      <inkml:timestamp xml:id="ts0" timeString="2021-09-24T04:58:57.303"/>
    </inkml:context>
    <inkml:brush xml:id="br0">
      <inkml:brushProperty name="width" value="0.15875" units="cm"/>
      <inkml:brushProperty name="height" value="0.15875" units="cm"/>
      <inkml:brushProperty name="color" value="#7A2951"/>
      <inkml:brushProperty name="fitToCurve" value="1"/>
    </inkml:brush>
  </inkml:definitions>
  <inkml:trace contextRef="#ctx0" brushRef="#br0">8 15 423 0,'-6'-6'58'0,"1"4"-50"15,5-2 0-15,0 4-6 16,0 0 1-16,0 0 17 16,0-2-37-16,5 0 32 15,19 2-25-15,9 0 16 0,2 0-14 16,4 0 12 0,5 0-15-16,1 0-77 0</inkml:trace>
  <inkml:trace contextRef="#ctx0" brushRef="#br0" timeOffset="1407.3844">911 457 459 0,'-9'-3'33'15,"7"3"-38"-15,0 0 11 16,-4 0 13-16,6 0-18 16,0 0-7-16,0 0 3 15,0 0 13-15,0 0-28 16,0 0 9-16,0 0-93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g"/>
          <inkml:channel name="T" type="integer" max="2.14748E9" units="dev"/>
        </inkml:traceFormat>
        <inkml:channelProperties>
          <inkml:channelProperty channel="X" name="resolution" value="2226.01904" units="1/cm"/>
          <inkml:channelProperty channel="Y" name="resolution" value="3561.63037" units="1/cm"/>
          <inkml:channelProperty channel="F" name="resolution" value="2.84167" units="1/deg"/>
          <inkml:channelProperty channel="T" name="resolution" value="1" units="1/dev"/>
        </inkml:channelProperties>
      </inkml:inkSource>
      <inkml:timestamp xml:id="ts0" timeString="2021-09-24T04:59:11.773"/>
    </inkml:context>
    <inkml:brush xml:id="br0">
      <inkml:brushProperty name="width" value="0.06667" units="cm"/>
      <inkml:brushProperty name="height" value="0.06667" units="cm"/>
      <inkml:brushProperty name="color" value="#7A2951"/>
      <inkml:brushProperty name="fitToCurve" value="1"/>
    </inkml:brush>
  </inkml:definitions>
  <inkml:trace contextRef="#ctx0" brushRef="#br0">0 145 99 0,'0'-2'300'0,"0"0"-244"16,0 2-49-16,0 0 20 15,0 0-20-15,0 0 10 16,0 0 21-16,0-2-52 16,0 2 27-16,0 0-24 15,0 0 16-15,0 0-5 16,0 0 12-16,0 0 2 0,0 0-25 16,0-4 42-16,0 4-19 15,0 0 3-15,0 0-11 16,0-6 2-16,0-11-12 15,0 6 6-15,0-7-6 16,0 8 11-16,6 8-4 16,-6-2 3-16,5-6-13 15,1-2 15-15,-1-3-12 16,3 0 11-16,-3 5-5 16,-5 8-1-16,6 0 4 15,-6 2-1-15,3 0-3 16,-3 0 7-16,0 0 5 0,0 0-12 15,0 0-8-15,0 0 10 16,2 0-3-16,0 0 11 16,-2 0-10-16,6 0 0 15,-3 0 1-15,-1 0-7 16,4 2 20-16,-1 3-16 16,3 0 7-16,-3 2-2 15,6 3-6-15,0-1 11 16,0 3-1-16,0 1-12 15,2-6 6-15,-5 3 9 16,-1-6-16-16,2 1 18 16,2 2-17-16,-3 3 7 15,-3-7-4-15,-5-1 12 0,2 1-14 16,4-3 1-16,-6 0 4 16,0 0-1-16,3 0 15 15,-1 4-20-15,7-2 7 16,-7 3-1-16,9 0 11 15,-3-1-18-15,-3 0 7 16,4-2 0-16,-9 0 2 16,2-2 1-16,-2 0 2 15,0 0-4-15,0 0 12 16,0 0 13-16,0 0-26 16,0 0 3-16,0 0-5 15,0 0 5-15,0 0-4 0,0 0-2 16,0 0 13-16,0 0-5 15,0 0-3-15,2-8 8 16,9-17-18-16,-2-4 15 16,-7 5-10-16,6 2-59 15,-3 2-5-15,4 6-90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Google Shape;775;ge91413284e_0_18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6" name="Google Shape;776;ge91413284e_0_18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" name="Google Shape;769;ge7c8c3d793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0" name="Google Shape;770;ge7c8c3d793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73990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" name="Google Shape;837;ge7f82909be_0_6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8" name="Google Shape;838;ge7f82909be_0_6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" name="Google Shape;837;ge7f82909be_0_6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8" name="Google Shape;838;ge7f82909be_0_6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025943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" name="Google Shape;769;ge7c8c3d793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0" name="Google Shape;770;ge7c8c3d793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306596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" name="Google Shape;1066;ge7f82909be_0_1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7" name="Google Shape;1067;ge7f82909be_0_11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" name="Google Shape;1443;ge7f82909be_0_17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4" name="Google Shape;1444;ge7f82909be_0_17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/>
          <p:nvPr/>
        </p:nvSpPr>
        <p:spPr>
          <a:xfrm flipH="1">
            <a:off x="-896888" y="3147100"/>
            <a:ext cx="10937774" cy="3517236"/>
          </a:xfrm>
          <a:custGeom>
            <a:avLst/>
            <a:gdLst/>
            <a:ahLst/>
            <a:cxnLst/>
            <a:rect l="l" t="t" r="r" b="b"/>
            <a:pathLst>
              <a:path w="75728" h="32607" extrusionOk="0">
                <a:moveTo>
                  <a:pt x="61034" y="0"/>
                </a:moveTo>
                <a:cubicBezTo>
                  <a:pt x="57451" y="26"/>
                  <a:pt x="53895" y="831"/>
                  <a:pt x="50624" y="2311"/>
                </a:cubicBezTo>
                <a:cubicBezTo>
                  <a:pt x="49689" y="2726"/>
                  <a:pt x="48780" y="3193"/>
                  <a:pt x="47898" y="3687"/>
                </a:cubicBezTo>
                <a:cubicBezTo>
                  <a:pt x="47041" y="4180"/>
                  <a:pt x="46262" y="4673"/>
                  <a:pt x="45328" y="5296"/>
                </a:cubicBezTo>
                <a:lnTo>
                  <a:pt x="45172" y="5400"/>
                </a:lnTo>
                <a:lnTo>
                  <a:pt x="45146" y="5426"/>
                </a:lnTo>
                <a:cubicBezTo>
                  <a:pt x="43562" y="6516"/>
                  <a:pt x="41901" y="7477"/>
                  <a:pt x="40161" y="8308"/>
                </a:cubicBezTo>
                <a:cubicBezTo>
                  <a:pt x="39175" y="8723"/>
                  <a:pt x="38137" y="9009"/>
                  <a:pt x="37072" y="9164"/>
                </a:cubicBezTo>
                <a:cubicBezTo>
                  <a:pt x="36449" y="9242"/>
                  <a:pt x="35826" y="9294"/>
                  <a:pt x="35229" y="9294"/>
                </a:cubicBezTo>
                <a:cubicBezTo>
                  <a:pt x="34346" y="9294"/>
                  <a:pt x="33490" y="9216"/>
                  <a:pt x="32633" y="9112"/>
                </a:cubicBezTo>
                <a:lnTo>
                  <a:pt x="32529" y="9112"/>
                </a:lnTo>
                <a:cubicBezTo>
                  <a:pt x="31179" y="8931"/>
                  <a:pt x="29803" y="8619"/>
                  <a:pt x="28894" y="8437"/>
                </a:cubicBezTo>
                <a:lnTo>
                  <a:pt x="28401" y="8334"/>
                </a:lnTo>
                <a:lnTo>
                  <a:pt x="28245" y="8282"/>
                </a:lnTo>
                <a:lnTo>
                  <a:pt x="28194" y="8282"/>
                </a:lnTo>
                <a:cubicBezTo>
                  <a:pt x="27207" y="8048"/>
                  <a:pt x="26169" y="7840"/>
                  <a:pt x="25208" y="7607"/>
                </a:cubicBezTo>
                <a:lnTo>
                  <a:pt x="23780" y="7243"/>
                </a:lnTo>
                <a:lnTo>
                  <a:pt x="23728" y="7243"/>
                </a:lnTo>
                <a:cubicBezTo>
                  <a:pt x="21833" y="6776"/>
                  <a:pt x="19860" y="6283"/>
                  <a:pt x="17887" y="5997"/>
                </a:cubicBezTo>
                <a:cubicBezTo>
                  <a:pt x="16771" y="5815"/>
                  <a:pt x="15629" y="5712"/>
                  <a:pt x="14512" y="5686"/>
                </a:cubicBezTo>
                <a:lnTo>
                  <a:pt x="14071" y="5686"/>
                </a:lnTo>
                <a:cubicBezTo>
                  <a:pt x="13422" y="5686"/>
                  <a:pt x="12773" y="5712"/>
                  <a:pt x="12124" y="5763"/>
                </a:cubicBezTo>
                <a:cubicBezTo>
                  <a:pt x="10644" y="5893"/>
                  <a:pt x="9190" y="6153"/>
                  <a:pt x="7762" y="6542"/>
                </a:cubicBezTo>
                <a:cubicBezTo>
                  <a:pt x="7036" y="6750"/>
                  <a:pt x="6309" y="7010"/>
                  <a:pt x="5634" y="7347"/>
                </a:cubicBezTo>
                <a:cubicBezTo>
                  <a:pt x="4959" y="7633"/>
                  <a:pt x="4336" y="7996"/>
                  <a:pt x="3739" y="8437"/>
                </a:cubicBezTo>
                <a:cubicBezTo>
                  <a:pt x="3167" y="8853"/>
                  <a:pt x="2674" y="9346"/>
                  <a:pt x="2233" y="9891"/>
                </a:cubicBezTo>
                <a:cubicBezTo>
                  <a:pt x="1817" y="10410"/>
                  <a:pt x="1506" y="11008"/>
                  <a:pt x="1272" y="11631"/>
                </a:cubicBezTo>
                <a:cubicBezTo>
                  <a:pt x="1168" y="11631"/>
                  <a:pt x="1065" y="11683"/>
                  <a:pt x="961" y="11786"/>
                </a:cubicBezTo>
                <a:cubicBezTo>
                  <a:pt x="883" y="11864"/>
                  <a:pt x="805" y="12020"/>
                  <a:pt x="805" y="12150"/>
                </a:cubicBezTo>
                <a:cubicBezTo>
                  <a:pt x="727" y="13084"/>
                  <a:pt x="623" y="14019"/>
                  <a:pt x="493" y="14980"/>
                </a:cubicBezTo>
                <a:cubicBezTo>
                  <a:pt x="182" y="16875"/>
                  <a:pt x="26" y="18796"/>
                  <a:pt x="26" y="20743"/>
                </a:cubicBezTo>
                <a:cubicBezTo>
                  <a:pt x="52" y="20925"/>
                  <a:pt x="52" y="21132"/>
                  <a:pt x="52" y="21314"/>
                </a:cubicBezTo>
                <a:lnTo>
                  <a:pt x="52" y="21444"/>
                </a:lnTo>
                <a:cubicBezTo>
                  <a:pt x="78" y="21729"/>
                  <a:pt x="78" y="22015"/>
                  <a:pt x="78" y="22352"/>
                </a:cubicBezTo>
                <a:cubicBezTo>
                  <a:pt x="52" y="22690"/>
                  <a:pt x="52" y="23027"/>
                  <a:pt x="52" y="23339"/>
                </a:cubicBezTo>
                <a:lnTo>
                  <a:pt x="52" y="23780"/>
                </a:lnTo>
                <a:cubicBezTo>
                  <a:pt x="0" y="24793"/>
                  <a:pt x="0" y="25831"/>
                  <a:pt x="104" y="26844"/>
                </a:cubicBezTo>
                <a:cubicBezTo>
                  <a:pt x="156" y="27648"/>
                  <a:pt x="338" y="28453"/>
                  <a:pt x="675" y="29180"/>
                </a:cubicBezTo>
                <a:cubicBezTo>
                  <a:pt x="961" y="29803"/>
                  <a:pt x="1428" y="30348"/>
                  <a:pt x="1999" y="30712"/>
                </a:cubicBezTo>
                <a:cubicBezTo>
                  <a:pt x="2622" y="31101"/>
                  <a:pt x="3297" y="31387"/>
                  <a:pt x="3998" y="31543"/>
                </a:cubicBezTo>
                <a:cubicBezTo>
                  <a:pt x="4803" y="31750"/>
                  <a:pt x="5608" y="31880"/>
                  <a:pt x="6412" y="31958"/>
                </a:cubicBezTo>
                <a:cubicBezTo>
                  <a:pt x="7503" y="32062"/>
                  <a:pt x="8593" y="32088"/>
                  <a:pt x="9658" y="32114"/>
                </a:cubicBezTo>
                <a:lnTo>
                  <a:pt x="9735" y="32114"/>
                </a:lnTo>
                <a:lnTo>
                  <a:pt x="10904" y="32140"/>
                </a:lnTo>
                <a:cubicBezTo>
                  <a:pt x="11397" y="32166"/>
                  <a:pt x="11864" y="32192"/>
                  <a:pt x="12383" y="32217"/>
                </a:cubicBezTo>
                <a:lnTo>
                  <a:pt x="12565" y="32217"/>
                </a:lnTo>
                <a:cubicBezTo>
                  <a:pt x="13084" y="32243"/>
                  <a:pt x="13552" y="32243"/>
                  <a:pt x="14045" y="32269"/>
                </a:cubicBezTo>
                <a:cubicBezTo>
                  <a:pt x="15265" y="32321"/>
                  <a:pt x="16511" y="32347"/>
                  <a:pt x="17783" y="32373"/>
                </a:cubicBezTo>
                <a:cubicBezTo>
                  <a:pt x="20172" y="32425"/>
                  <a:pt x="22534" y="32425"/>
                  <a:pt x="24507" y="32425"/>
                </a:cubicBezTo>
                <a:lnTo>
                  <a:pt x="32737" y="32425"/>
                </a:lnTo>
                <a:lnTo>
                  <a:pt x="38526" y="32373"/>
                </a:lnTo>
                <a:lnTo>
                  <a:pt x="38656" y="32373"/>
                </a:lnTo>
                <a:cubicBezTo>
                  <a:pt x="41719" y="32373"/>
                  <a:pt x="44782" y="32347"/>
                  <a:pt x="47820" y="32347"/>
                </a:cubicBezTo>
                <a:lnTo>
                  <a:pt x="49481" y="32347"/>
                </a:lnTo>
                <a:cubicBezTo>
                  <a:pt x="51922" y="32347"/>
                  <a:pt x="53739" y="32373"/>
                  <a:pt x="55374" y="32373"/>
                </a:cubicBezTo>
                <a:cubicBezTo>
                  <a:pt x="57737" y="32373"/>
                  <a:pt x="60255" y="32425"/>
                  <a:pt x="62747" y="32529"/>
                </a:cubicBezTo>
                <a:lnTo>
                  <a:pt x="63137" y="32529"/>
                </a:lnTo>
                <a:cubicBezTo>
                  <a:pt x="64201" y="32555"/>
                  <a:pt x="65291" y="32607"/>
                  <a:pt x="66382" y="32607"/>
                </a:cubicBezTo>
                <a:lnTo>
                  <a:pt x="66823" y="32607"/>
                </a:lnTo>
                <a:cubicBezTo>
                  <a:pt x="67862" y="32607"/>
                  <a:pt x="68900" y="32555"/>
                  <a:pt x="69938" y="32451"/>
                </a:cubicBezTo>
                <a:cubicBezTo>
                  <a:pt x="70380" y="32399"/>
                  <a:pt x="70821" y="32321"/>
                  <a:pt x="71236" y="32166"/>
                </a:cubicBezTo>
                <a:cubicBezTo>
                  <a:pt x="71600" y="32036"/>
                  <a:pt x="71911" y="31854"/>
                  <a:pt x="72223" y="31646"/>
                </a:cubicBezTo>
                <a:cubicBezTo>
                  <a:pt x="72535" y="31413"/>
                  <a:pt x="72846" y="31153"/>
                  <a:pt x="73080" y="30868"/>
                </a:cubicBezTo>
                <a:cubicBezTo>
                  <a:pt x="73313" y="30582"/>
                  <a:pt x="73521" y="30270"/>
                  <a:pt x="73703" y="29959"/>
                </a:cubicBezTo>
                <a:cubicBezTo>
                  <a:pt x="74456" y="28583"/>
                  <a:pt x="74793" y="27025"/>
                  <a:pt x="75105" y="25520"/>
                </a:cubicBezTo>
                <a:lnTo>
                  <a:pt x="75157" y="25338"/>
                </a:lnTo>
                <a:cubicBezTo>
                  <a:pt x="75546" y="23261"/>
                  <a:pt x="75728" y="21132"/>
                  <a:pt x="75676" y="18978"/>
                </a:cubicBezTo>
                <a:cubicBezTo>
                  <a:pt x="75650" y="16745"/>
                  <a:pt x="75494" y="14590"/>
                  <a:pt x="75312" y="12383"/>
                </a:cubicBezTo>
                <a:lnTo>
                  <a:pt x="75260" y="11890"/>
                </a:lnTo>
                <a:lnTo>
                  <a:pt x="75260" y="11760"/>
                </a:lnTo>
                <a:cubicBezTo>
                  <a:pt x="75234" y="11423"/>
                  <a:pt x="75208" y="11085"/>
                  <a:pt x="75183" y="10748"/>
                </a:cubicBezTo>
                <a:cubicBezTo>
                  <a:pt x="75131" y="10099"/>
                  <a:pt x="75131" y="9450"/>
                  <a:pt x="75131" y="9009"/>
                </a:cubicBezTo>
                <a:lnTo>
                  <a:pt x="75131" y="8801"/>
                </a:lnTo>
                <a:cubicBezTo>
                  <a:pt x="75157" y="7685"/>
                  <a:pt x="75079" y="6542"/>
                  <a:pt x="74923" y="5426"/>
                </a:cubicBezTo>
                <a:cubicBezTo>
                  <a:pt x="74871" y="5296"/>
                  <a:pt x="74793" y="5166"/>
                  <a:pt x="74663" y="5114"/>
                </a:cubicBezTo>
                <a:cubicBezTo>
                  <a:pt x="74585" y="5063"/>
                  <a:pt x="74482" y="5037"/>
                  <a:pt x="74404" y="5037"/>
                </a:cubicBezTo>
                <a:lnTo>
                  <a:pt x="74274" y="5037"/>
                </a:lnTo>
                <a:cubicBezTo>
                  <a:pt x="73495" y="4310"/>
                  <a:pt x="72690" y="3635"/>
                  <a:pt x="71808" y="3064"/>
                </a:cubicBezTo>
                <a:cubicBezTo>
                  <a:pt x="70847" y="2415"/>
                  <a:pt x="69835" y="1895"/>
                  <a:pt x="68770" y="1480"/>
                </a:cubicBezTo>
                <a:cubicBezTo>
                  <a:pt x="66745" y="649"/>
                  <a:pt x="64616" y="182"/>
                  <a:pt x="62436" y="52"/>
                </a:cubicBezTo>
                <a:cubicBezTo>
                  <a:pt x="61968" y="0"/>
                  <a:pt x="61501" y="0"/>
                  <a:pt x="61034" y="0"/>
                </a:cubicBezTo>
                <a:close/>
              </a:path>
            </a:pathLst>
          </a:custGeom>
          <a:solidFill>
            <a:srgbClr val="FFFFFF">
              <a:alpha val="346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3"/>
          <p:cNvSpPr/>
          <p:nvPr/>
        </p:nvSpPr>
        <p:spPr>
          <a:xfrm rot="10800000" flipH="1">
            <a:off x="-1835942" y="-2759715"/>
            <a:ext cx="13825282" cy="4667937"/>
          </a:xfrm>
          <a:custGeom>
            <a:avLst/>
            <a:gdLst/>
            <a:ahLst/>
            <a:cxnLst/>
            <a:rect l="l" t="t" r="r" b="b"/>
            <a:pathLst>
              <a:path w="75728" h="32607" extrusionOk="0">
                <a:moveTo>
                  <a:pt x="61034" y="0"/>
                </a:moveTo>
                <a:cubicBezTo>
                  <a:pt x="57451" y="26"/>
                  <a:pt x="53895" y="831"/>
                  <a:pt x="50624" y="2311"/>
                </a:cubicBezTo>
                <a:cubicBezTo>
                  <a:pt x="49689" y="2726"/>
                  <a:pt x="48780" y="3193"/>
                  <a:pt x="47898" y="3687"/>
                </a:cubicBezTo>
                <a:cubicBezTo>
                  <a:pt x="47041" y="4180"/>
                  <a:pt x="46262" y="4673"/>
                  <a:pt x="45328" y="5296"/>
                </a:cubicBezTo>
                <a:lnTo>
                  <a:pt x="45172" y="5400"/>
                </a:lnTo>
                <a:lnTo>
                  <a:pt x="45146" y="5426"/>
                </a:lnTo>
                <a:cubicBezTo>
                  <a:pt x="43562" y="6516"/>
                  <a:pt x="41901" y="7477"/>
                  <a:pt x="40161" y="8308"/>
                </a:cubicBezTo>
                <a:cubicBezTo>
                  <a:pt x="39175" y="8723"/>
                  <a:pt x="38137" y="9009"/>
                  <a:pt x="37072" y="9164"/>
                </a:cubicBezTo>
                <a:cubicBezTo>
                  <a:pt x="36449" y="9242"/>
                  <a:pt x="35826" y="9294"/>
                  <a:pt x="35229" y="9294"/>
                </a:cubicBezTo>
                <a:cubicBezTo>
                  <a:pt x="34346" y="9294"/>
                  <a:pt x="33490" y="9216"/>
                  <a:pt x="32633" y="9112"/>
                </a:cubicBezTo>
                <a:lnTo>
                  <a:pt x="32529" y="9112"/>
                </a:lnTo>
                <a:cubicBezTo>
                  <a:pt x="31179" y="8931"/>
                  <a:pt x="29803" y="8619"/>
                  <a:pt x="28894" y="8437"/>
                </a:cubicBezTo>
                <a:lnTo>
                  <a:pt x="28401" y="8334"/>
                </a:lnTo>
                <a:lnTo>
                  <a:pt x="28245" y="8282"/>
                </a:lnTo>
                <a:lnTo>
                  <a:pt x="28194" y="8282"/>
                </a:lnTo>
                <a:cubicBezTo>
                  <a:pt x="27207" y="8048"/>
                  <a:pt x="26169" y="7840"/>
                  <a:pt x="25208" y="7607"/>
                </a:cubicBezTo>
                <a:lnTo>
                  <a:pt x="23780" y="7243"/>
                </a:lnTo>
                <a:lnTo>
                  <a:pt x="23728" y="7243"/>
                </a:lnTo>
                <a:cubicBezTo>
                  <a:pt x="21833" y="6776"/>
                  <a:pt x="19860" y="6283"/>
                  <a:pt x="17887" y="5997"/>
                </a:cubicBezTo>
                <a:cubicBezTo>
                  <a:pt x="16771" y="5815"/>
                  <a:pt x="15629" y="5712"/>
                  <a:pt x="14512" y="5686"/>
                </a:cubicBezTo>
                <a:lnTo>
                  <a:pt x="14071" y="5686"/>
                </a:lnTo>
                <a:cubicBezTo>
                  <a:pt x="13422" y="5686"/>
                  <a:pt x="12773" y="5712"/>
                  <a:pt x="12124" y="5763"/>
                </a:cubicBezTo>
                <a:cubicBezTo>
                  <a:pt x="10644" y="5893"/>
                  <a:pt x="9190" y="6153"/>
                  <a:pt x="7762" y="6542"/>
                </a:cubicBezTo>
                <a:cubicBezTo>
                  <a:pt x="7036" y="6750"/>
                  <a:pt x="6309" y="7010"/>
                  <a:pt x="5634" y="7347"/>
                </a:cubicBezTo>
                <a:cubicBezTo>
                  <a:pt x="4959" y="7633"/>
                  <a:pt x="4336" y="7996"/>
                  <a:pt x="3739" y="8437"/>
                </a:cubicBezTo>
                <a:cubicBezTo>
                  <a:pt x="3167" y="8853"/>
                  <a:pt x="2674" y="9346"/>
                  <a:pt x="2233" y="9891"/>
                </a:cubicBezTo>
                <a:cubicBezTo>
                  <a:pt x="1817" y="10410"/>
                  <a:pt x="1506" y="11008"/>
                  <a:pt x="1272" y="11631"/>
                </a:cubicBezTo>
                <a:cubicBezTo>
                  <a:pt x="1168" y="11631"/>
                  <a:pt x="1065" y="11683"/>
                  <a:pt x="961" y="11786"/>
                </a:cubicBezTo>
                <a:cubicBezTo>
                  <a:pt x="883" y="11864"/>
                  <a:pt x="805" y="12020"/>
                  <a:pt x="805" y="12150"/>
                </a:cubicBezTo>
                <a:cubicBezTo>
                  <a:pt x="727" y="13084"/>
                  <a:pt x="623" y="14019"/>
                  <a:pt x="493" y="14980"/>
                </a:cubicBezTo>
                <a:cubicBezTo>
                  <a:pt x="182" y="16875"/>
                  <a:pt x="26" y="18796"/>
                  <a:pt x="26" y="20743"/>
                </a:cubicBezTo>
                <a:cubicBezTo>
                  <a:pt x="52" y="20925"/>
                  <a:pt x="52" y="21132"/>
                  <a:pt x="52" y="21314"/>
                </a:cubicBezTo>
                <a:lnTo>
                  <a:pt x="52" y="21444"/>
                </a:lnTo>
                <a:cubicBezTo>
                  <a:pt x="78" y="21729"/>
                  <a:pt x="78" y="22015"/>
                  <a:pt x="78" y="22352"/>
                </a:cubicBezTo>
                <a:cubicBezTo>
                  <a:pt x="52" y="22690"/>
                  <a:pt x="52" y="23027"/>
                  <a:pt x="52" y="23339"/>
                </a:cubicBezTo>
                <a:lnTo>
                  <a:pt x="52" y="23780"/>
                </a:lnTo>
                <a:cubicBezTo>
                  <a:pt x="0" y="24793"/>
                  <a:pt x="0" y="25831"/>
                  <a:pt x="104" y="26844"/>
                </a:cubicBezTo>
                <a:cubicBezTo>
                  <a:pt x="156" y="27648"/>
                  <a:pt x="338" y="28453"/>
                  <a:pt x="675" y="29180"/>
                </a:cubicBezTo>
                <a:cubicBezTo>
                  <a:pt x="961" y="29803"/>
                  <a:pt x="1428" y="30348"/>
                  <a:pt x="1999" y="30712"/>
                </a:cubicBezTo>
                <a:cubicBezTo>
                  <a:pt x="2622" y="31101"/>
                  <a:pt x="3297" y="31387"/>
                  <a:pt x="3998" y="31543"/>
                </a:cubicBezTo>
                <a:cubicBezTo>
                  <a:pt x="4803" y="31750"/>
                  <a:pt x="5608" y="31880"/>
                  <a:pt x="6412" y="31958"/>
                </a:cubicBezTo>
                <a:cubicBezTo>
                  <a:pt x="7503" y="32062"/>
                  <a:pt x="8593" y="32088"/>
                  <a:pt x="9658" y="32114"/>
                </a:cubicBezTo>
                <a:lnTo>
                  <a:pt x="9735" y="32114"/>
                </a:lnTo>
                <a:lnTo>
                  <a:pt x="10904" y="32140"/>
                </a:lnTo>
                <a:cubicBezTo>
                  <a:pt x="11397" y="32166"/>
                  <a:pt x="11864" y="32192"/>
                  <a:pt x="12383" y="32217"/>
                </a:cubicBezTo>
                <a:lnTo>
                  <a:pt x="12565" y="32217"/>
                </a:lnTo>
                <a:cubicBezTo>
                  <a:pt x="13084" y="32243"/>
                  <a:pt x="13552" y="32243"/>
                  <a:pt x="14045" y="32269"/>
                </a:cubicBezTo>
                <a:cubicBezTo>
                  <a:pt x="15265" y="32321"/>
                  <a:pt x="16511" y="32347"/>
                  <a:pt x="17783" y="32373"/>
                </a:cubicBezTo>
                <a:cubicBezTo>
                  <a:pt x="20172" y="32425"/>
                  <a:pt x="22534" y="32425"/>
                  <a:pt x="24507" y="32425"/>
                </a:cubicBezTo>
                <a:lnTo>
                  <a:pt x="32737" y="32425"/>
                </a:lnTo>
                <a:lnTo>
                  <a:pt x="38526" y="32373"/>
                </a:lnTo>
                <a:lnTo>
                  <a:pt x="38656" y="32373"/>
                </a:lnTo>
                <a:cubicBezTo>
                  <a:pt x="41719" y="32373"/>
                  <a:pt x="44782" y="32347"/>
                  <a:pt x="47820" y="32347"/>
                </a:cubicBezTo>
                <a:lnTo>
                  <a:pt x="49481" y="32347"/>
                </a:lnTo>
                <a:cubicBezTo>
                  <a:pt x="51922" y="32347"/>
                  <a:pt x="53739" y="32373"/>
                  <a:pt x="55374" y="32373"/>
                </a:cubicBezTo>
                <a:cubicBezTo>
                  <a:pt x="57737" y="32373"/>
                  <a:pt x="60255" y="32425"/>
                  <a:pt x="62747" y="32529"/>
                </a:cubicBezTo>
                <a:lnTo>
                  <a:pt x="63137" y="32529"/>
                </a:lnTo>
                <a:cubicBezTo>
                  <a:pt x="64201" y="32555"/>
                  <a:pt x="65291" y="32607"/>
                  <a:pt x="66382" y="32607"/>
                </a:cubicBezTo>
                <a:lnTo>
                  <a:pt x="66823" y="32607"/>
                </a:lnTo>
                <a:cubicBezTo>
                  <a:pt x="67862" y="32607"/>
                  <a:pt x="68900" y="32555"/>
                  <a:pt x="69938" y="32451"/>
                </a:cubicBezTo>
                <a:cubicBezTo>
                  <a:pt x="70380" y="32399"/>
                  <a:pt x="70821" y="32321"/>
                  <a:pt x="71236" y="32166"/>
                </a:cubicBezTo>
                <a:cubicBezTo>
                  <a:pt x="71600" y="32036"/>
                  <a:pt x="71911" y="31854"/>
                  <a:pt x="72223" y="31646"/>
                </a:cubicBezTo>
                <a:cubicBezTo>
                  <a:pt x="72535" y="31413"/>
                  <a:pt x="72846" y="31153"/>
                  <a:pt x="73080" y="30868"/>
                </a:cubicBezTo>
                <a:cubicBezTo>
                  <a:pt x="73313" y="30582"/>
                  <a:pt x="73521" y="30270"/>
                  <a:pt x="73703" y="29959"/>
                </a:cubicBezTo>
                <a:cubicBezTo>
                  <a:pt x="74456" y="28583"/>
                  <a:pt x="74793" y="27025"/>
                  <a:pt x="75105" y="25520"/>
                </a:cubicBezTo>
                <a:lnTo>
                  <a:pt x="75157" y="25338"/>
                </a:lnTo>
                <a:cubicBezTo>
                  <a:pt x="75546" y="23261"/>
                  <a:pt x="75728" y="21132"/>
                  <a:pt x="75676" y="18978"/>
                </a:cubicBezTo>
                <a:cubicBezTo>
                  <a:pt x="75650" y="16745"/>
                  <a:pt x="75494" y="14590"/>
                  <a:pt x="75312" y="12383"/>
                </a:cubicBezTo>
                <a:lnTo>
                  <a:pt x="75260" y="11890"/>
                </a:lnTo>
                <a:lnTo>
                  <a:pt x="75260" y="11760"/>
                </a:lnTo>
                <a:cubicBezTo>
                  <a:pt x="75234" y="11423"/>
                  <a:pt x="75208" y="11085"/>
                  <a:pt x="75183" y="10748"/>
                </a:cubicBezTo>
                <a:cubicBezTo>
                  <a:pt x="75131" y="10099"/>
                  <a:pt x="75131" y="9450"/>
                  <a:pt x="75131" y="9009"/>
                </a:cubicBezTo>
                <a:lnTo>
                  <a:pt x="75131" y="8801"/>
                </a:lnTo>
                <a:cubicBezTo>
                  <a:pt x="75157" y="7685"/>
                  <a:pt x="75079" y="6542"/>
                  <a:pt x="74923" y="5426"/>
                </a:cubicBezTo>
                <a:cubicBezTo>
                  <a:pt x="74871" y="5296"/>
                  <a:pt x="74793" y="5166"/>
                  <a:pt x="74663" y="5114"/>
                </a:cubicBezTo>
                <a:cubicBezTo>
                  <a:pt x="74585" y="5063"/>
                  <a:pt x="74482" y="5037"/>
                  <a:pt x="74404" y="5037"/>
                </a:cubicBezTo>
                <a:lnTo>
                  <a:pt x="74274" y="5037"/>
                </a:lnTo>
                <a:cubicBezTo>
                  <a:pt x="73495" y="4310"/>
                  <a:pt x="72690" y="3635"/>
                  <a:pt x="71808" y="3064"/>
                </a:cubicBezTo>
                <a:cubicBezTo>
                  <a:pt x="70847" y="2415"/>
                  <a:pt x="69835" y="1895"/>
                  <a:pt x="68770" y="1480"/>
                </a:cubicBezTo>
                <a:cubicBezTo>
                  <a:pt x="66745" y="649"/>
                  <a:pt x="64616" y="182"/>
                  <a:pt x="62436" y="52"/>
                </a:cubicBezTo>
                <a:cubicBezTo>
                  <a:pt x="61968" y="0"/>
                  <a:pt x="61501" y="0"/>
                  <a:pt x="61034" y="0"/>
                </a:cubicBezTo>
                <a:close/>
              </a:path>
            </a:pathLst>
          </a:custGeom>
          <a:solidFill>
            <a:srgbClr val="FFFFFF">
              <a:alpha val="346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" name="Google Shape;21;p3"/>
          <p:cNvGrpSpPr/>
          <p:nvPr/>
        </p:nvGrpSpPr>
        <p:grpSpPr>
          <a:xfrm rot="10800000">
            <a:off x="6065959" y="3974688"/>
            <a:ext cx="1927771" cy="1267615"/>
            <a:chOff x="2972001" y="3277838"/>
            <a:chExt cx="987082" cy="649060"/>
          </a:xfrm>
        </p:grpSpPr>
        <p:sp>
          <p:nvSpPr>
            <p:cNvPr id="22" name="Google Shape;22;p3"/>
            <p:cNvSpPr/>
            <p:nvPr/>
          </p:nvSpPr>
          <p:spPr>
            <a:xfrm>
              <a:off x="2983046" y="3277838"/>
              <a:ext cx="976037" cy="649060"/>
            </a:xfrm>
            <a:custGeom>
              <a:avLst/>
              <a:gdLst/>
              <a:ahLst/>
              <a:cxnLst/>
              <a:rect l="l" t="t" r="r" b="b"/>
              <a:pathLst>
                <a:path w="13167" h="8756" extrusionOk="0">
                  <a:moveTo>
                    <a:pt x="271" y="501"/>
                  </a:moveTo>
                  <a:cubicBezTo>
                    <a:pt x="285" y="515"/>
                    <a:pt x="285" y="528"/>
                    <a:pt x="298" y="542"/>
                  </a:cubicBezTo>
                  <a:cubicBezTo>
                    <a:pt x="352" y="596"/>
                    <a:pt x="393" y="650"/>
                    <a:pt x="433" y="704"/>
                  </a:cubicBezTo>
                  <a:cubicBezTo>
                    <a:pt x="433" y="745"/>
                    <a:pt x="433" y="772"/>
                    <a:pt x="433" y="812"/>
                  </a:cubicBezTo>
                  <a:cubicBezTo>
                    <a:pt x="447" y="839"/>
                    <a:pt x="460" y="867"/>
                    <a:pt x="474" y="880"/>
                  </a:cubicBezTo>
                  <a:lnTo>
                    <a:pt x="447" y="867"/>
                  </a:lnTo>
                  <a:cubicBezTo>
                    <a:pt x="366" y="772"/>
                    <a:pt x="298" y="650"/>
                    <a:pt x="244" y="542"/>
                  </a:cubicBezTo>
                  <a:lnTo>
                    <a:pt x="244" y="515"/>
                  </a:lnTo>
                  <a:cubicBezTo>
                    <a:pt x="257" y="515"/>
                    <a:pt x="257" y="501"/>
                    <a:pt x="271" y="501"/>
                  </a:cubicBezTo>
                  <a:close/>
                  <a:moveTo>
                    <a:pt x="636" y="1"/>
                  </a:moveTo>
                  <a:cubicBezTo>
                    <a:pt x="569" y="1"/>
                    <a:pt x="501" y="1"/>
                    <a:pt x="433" y="14"/>
                  </a:cubicBezTo>
                  <a:cubicBezTo>
                    <a:pt x="366" y="41"/>
                    <a:pt x="312" y="55"/>
                    <a:pt x="244" y="95"/>
                  </a:cubicBezTo>
                  <a:cubicBezTo>
                    <a:pt x="176" y="136"/>
                    <a:pt x="122" y="190"/>
                    <a:pt x="68" y="244"/>
                  </a:cubicBezTo>
                  <a:cubicBezTo>
                    <a:pt x="0" y="312"/>
                    <a:pt x="0" y="406"/>
                    <a:pt x="68" y="474"/>
                  </a:cubicBezTo>
                  <a:cubicBezTo>
                    <a:pt x="82" y="488"/>
                    <a:pt x="109" y="501"/>
                    <a:pt x="136" y="515"/>
                  </a:cubicBezTo>
                  <a:cubicBezTo>
                    <a:pt x="136" y="542"/>
                    <a:pt x="149" y="555"/>
                    <a:pt x="149" y="582"/>
                  </a:cubicBezTo>
                  <a:cubicBezTo>
                    <a:pt x="190" y="691"/>
                    <a:pt x="257" y="785"/>
                    <a:pt x="325" y="880"/>
                  </a:cubicBezTo>
                  <a:cubicBezTo>
                    <a:pt x="406" y="988"/>
                    <a:pt x="488" y="1097"/>
                    <a:pt x="582" y="1205"/>
                  </a:cubicBezTo>
                  <a:cubicBezTo>
                    <a:pt x="704" y="1340"/>
                    <a:pt x="839" y="1489"/>
                    <a:pt x="975" y="1624"/>
                  </a:cubicBezTo>
                  <a:cubicBezTo>
                    <a:pt x="1015" y="1665"/>
                    <a:pt x="1069" y="1719"/>
                    <a:pt x="1110" y="1760"/>
                  </a:cubicBezTo>
                  <a:cubicBezTo>
                    <a:pt x="1584" y="3180"/>
                    <a:pt x="2368" y="4479"/>
                    <a:pt x="3424" y="5535"/>
                  </a:cubicBezTo>
                  <a:cubicBezTo>
                    <a:pt x="4033" y="6157"/>
                    <a:pt x="4696" y="6712"/>
                    <a:pt x="5426" y="7199"/>
                  </a:cubicBezTo>
                  <a:cubicBezTo>
                    <a:pt x="6130" y="7659"/>
                    <a:pt x="6888" y="8038"/>
                    <a:pt x="7673" y="8322"/>
                  </a:cubicBezTo>
                  <a:cubicBezTo>
                    <a:pt x="8403" y="8593"/>
                    <a:pt x="9188" y="8742"/>
                    <a:pt x="9973" y="8755"/>
                  </a:cubicBezTo>
                  <a:lnTo>
                    <a:pt x="10135" y="8755"/>
                  </a:lnTo>
                  <a:cubicBezTo>
                    <a:pt x="10555" y="8742"/>
                    <a:pt x="10974" y="8647"/>
                    <a:pt x="11367" y="8498"/>
                  </a:cubicBezTo>
                  <a:cubicBezTo>
                    <a:pt x="11786" y="8336"/>
                    <a:pt x="12165" y="8092"/>
                    <a:pt x="12490" y="7794"/>
                  </a:cubicBezTo>
                  <a:cubicBezTo>
                    <a:pt x="12814" y="7524"/>
                    <a:pt x="13031" y="7172"/>
                    <a:pt x="13139" y="6780"/>
                  </a:cubicBezTo>
                  <a:cubicBezTo>
                    <a:pt x="13166" y="6590"/>
                    <a:pt x="13166" y="6414"/>
                    <a:pt x="13112" y="6238"/>
                  </a:cubicBezTo>
                  <a:cubicBezTo>
                    <a:pt x="13085" y="6144"/>
                    <a:pt x="13058" y="6062"/>
                    <a:pt x="13017" y="5981"/>
                  </a:cubicBezTo>
                  <a:cubicBezTo>
                    <a:pt x="12963" y="5900"/>
                    <a:pt x="12909" y="5819"/>
                    <a:pt x="12841" y="5738"/>
                  </a:cubicBezTo>
                  <a:cubicBezTo>
                    <a:pt x="12693" y="5562"/>
                    <a:pt x="12517" y="5413"/>
                    <a:pt x="12314" y="5291"/>
                  </a:cubicBezTo>
                  <a:cubicBezTo>
                    <a:pt x="12138" y="5183"/>
                    <a:pt x="11948" y="5088"/>
                    <a:pt x="11745" y="5007"/>
                  </a:cubicBezTo>
                  <a:cubicBezTo>
                    <a:pt x="11326" y="4845"/>
                    <a:pt x="10906" y="4709"/>
                    <a:pt x="10473" y="4628"/>
                  </a:cubicBezTo>
                  <a:cubicBezTo>
                    <a:pt x="10257" y="4574"/>
                    <a:pt x="10040" y="4533"/>
                    <a:pt x="9824" y="4493"/>
                  </a:cubicBezTo>
                  <a:lnTo>
                    <a:pt x="9364" y="4398"/>
                  </a:lnTo>
                  <a:cubicBezTo>
                    <a:pt x="9202" y="4358"/>
                    <a:pt x="9026" y="4317"/>
                    <a:pt x="8850" y="4276"/>
                  </a:cubicBezTo>
                  <a:cubicBezTo>
                    <a:pt x="8633" y="4222"/>
                    <a:pt x="8417" y="4155"/>
                    <a:pt x="8214" y="4087"/>
                  </a:cubicBezTo>
                  <a:cubicBezTo>
                    <a:pt x="7361" y="3803"/>
                    <a:pt x="6536" y="3464"/>
                    <a:pt x="5738" y="3086"/>
                  </a:cubicBezTo>
                  <a:cubicBezTo>
                    <a:pt x="4953" y="2734"/>
                    <a:pt x="4209" y="2328"/>
                    <a:pt x="3491" y="1868"/>
                  </a:cubicBezTo>
                  <a:lnTo>
                    <a:pt x="3478" y="1868"/>
                  </a:lnTo>
                  <a:cubicBezTo>
                    <a:pt x="3167" y="1651"/>
                    <a:pt x="2842" y="1421"/>
                    <a:pt x="2517" y="1191"/>
                  </a:cubicBezTo>
                  <a:cubicBezTo>
                    <a:pt x="2355" y="1069"/>
                    <a:pt x="2192" y="934"/>
                    <a:pt x="2030" y="812"/>
                  </a:cubicBezTo>
                  <a:cubicBezTo>
                    <a:pt x="1881" y="691"/>
                    <a:pt x="1719" y="555"/>
                    <a:pt x="1570" y="420"/>
                  </a:cubicBezTo>
                  <a:cubicBezTo>
                    <a:pt x="1556" y="406"/>
                    <a:pt x="1543" y="393"/>
                    <a:pt x="1529" y="393"/>
                  </a:cubicBezTo>
                  <a:cubicBezTo>
                    <a:pt x="1516" y="379"/>
                    <a:pt x="1502" y="366"/>
                    <a:pt x="1489" y="352"/>
                  </a:cubicBezTo>
                  <a:cubicBezTo>
                    <a:pt x="1475" y="339"/>
                    <a:pt x="1448" y="325"/>
                    <a:pt x="1421" y="325"/>
                  </a:cubicBezTo>
                  <a:cubicBezTo>
                    <a:pt x="1340" y="258"/>
                    <a:pt x="1259" y="203"/>
                    <a:pt x="1164" y="149"/>
                  </a:cubicBezTo>
                  <a:cubicBezTo>
                    <a:pt x="1096" y="122"/>
                    <a:pt x="1042" y="95"/>
                    <a:pt x="975" y="82"/>
                  </a:cubicBezTo>
                  <a:cubicBezTo>
                    <a:pt x="921" y="55"/>
                    <a:pt x="853" y="28"/>
                    <a:pt x="799" y="14"/>
                  </a:cubicBezTo>
                  <a:cubicBezTo>
                    <a:pt x="745" y="1"/>
                    <a:pt x="690" y="1"/>
                    <a:pt x="636" y="1"/>
                  </a:cubicBezTo>
                  <a:close/>
                </a:path>
              </a:pathLst>
            </a:custGeom>
            <a:solidFill>
              <a:srgbClr val="FFAD00"/>
            </a:solidFill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38100" dir="30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>
              <a:off x="2972001" y="3287845"/>
              <a:ext cx="911546" cy="569225"/>
            </a:xfrm>
            <a:custGeom>
              <a:avLst/>
              <a:gdLst/>
              <a:ahLst/>
              <a:cxnLst/>
              <a:rect l="l" t="t" r="r" b="b"/>
              <a:pathLst>
                <a:path w="12297" h="7679" extrusionOk="0">
                  <a:moveTo>
                    <a:pt x="258" y="1"/>
                  </a:moveTo>
                  <a:cubicBezTo>
                    <a:pt x="231" y="1"/>
                    <a:pt x="204" y="1"/>
                    <a:pt x="176" y="14"/>
                  </a:cubicBezTo>
                  <a:cubicBezTo>
                    <a:pt x="109" y="41"/>
                    <a:pt x="55" y="82"/>
                    <a:pt x="28" y="150"/>
                  </a:cubicBezTo>
                  <a:cubicBezTo>
                    <a:pt x="1" y="204"/>
                    <a:pt x="1" y="285"/>
                    <a:pt x="28" y="339"/>
                  </a:cubicBezTo>
                  <a:cubicBezTo>
                    <a:pt x="136" y="542"/>
                    <a:pt x="244" y="745"/>
                    <a:pt x="366" y="934"/>
                  </a:cubicBezTo>
                  <a:cubicBezTo>
                    <a:pt x="488" y="1124"/>
                    <a:pt x="596" y="1300"/>
                    <a:pt x="731" y="1476"/>
                  </a:cubicBezTo>
                  <a:cubicBezTo>
                    <a:pt x="961" y="1814"/>
                    <a:pt x="1218" y="2139"/>
                    <a:pt x="1503" y="2450"/>
                  </a:cubicBezTo>
                  <a:cubicBezTo>
                    <a:pt x="2044" y="3086"/>
                    <a:pt x="2666" y="3654"/>
                    <a:pt x="3329" y="4141"/>
                  </a:cubicBezTo>
                  <a:cubicBezTo>
                    <a:pt x="3857" y="4534"/>
                    <a:pt x="4412" y="4886"/>
                    <a:pt x="4994" y="5197"/>
                  </a:cubicBezTo>
                  <a:cubicBezTo>
                    <a:pt x="5129" y="5522"/>
                    <a:pt x="5345" y="5806"/>
                    <a:pt x="5602" y="6036"/>
                  </a:cubicBezTo>
                  <a:cubicBezTo>
                    <a:pt x="5657" y="6103"/>
                    <a:pt x="5724" y="6157"/>
                    <a:pt x="5792" y="6212"/>
                  </a:cubicBezTo>
                  <a:lnTo>
                    <a:pt x="5995" y="6374"/>
                  </a:lnTo>
                  <a:cubicBezTo>
                    <a:pt x="6144" y="6482"/>
                    <a:pt x="6293" y="6590"/>
                    <a:pt x="6441" y="6685"/>
                  </a:cubicBezTo>
                  <a:cubicBezTo>
                    <a:pt x="6445" y="6689"/>
                    <a:pt x="6450" y="6691"/>
                    <a:pt x="6456" y="6691"/>
                  </a:cubicBezTo>
                  <a:cubicBezTo>
                    <a:pt x="6470" y="6691"/>
                    <a:pt x="6486" y="6681"/>
                    <a:pt x="6495" y="6672"/>
                  </a:cubicBezTo>
                  <a:cubicBezTo>
                    <a:pt x="6509" y="6645"/>
                    <a:pt x="6509" y="6618"/>
                    <a:pt x="6482" y="6604"/>
                  </a:cubicBezTo>
                  <a:cubicBezTo>
                    <a:pt x="6414" y="6563"/>
                    <a:pt x="6347" y="6523"/>
                    <a:pt x="6293" y="6469"/>
                  </a:cubicBezTo>
                  <a:cubicBezTo>
                    <a:pt x="6171" y="6388"/>
                    <a:pt x="6063" y="6293"/>
                    <a:pt x="5954" y="6185"/>
                  </a:cubicBezTo>
                  <a:cubicBezTo>
                    <a:pt x="5900" y="6130"/>
                    <a:pt x="5846" y="6076"/>
                    <a:pt x="5805" y="6022"/>
                  </a:cubicBezTo>
                  <a:cubicBezTo>
                    <a:pt x="5751" y="5968"/>
                    <a:pt x="5697" y="5900"/>
                    <a:pt x="5657" y="5846"/>
                  </a:cubicBezTo>
                  <a:cubicBezTo>
                    <a:pt x="5535" y="5711"/>
                    <a:pt x="5440" y="5562"/>
                    <a:pt x="5359" y="5400"/>
                  </a:cubicBezTo>
                  <a:lnTo>
                    <a:pt x="5359" y="5400"/>
                  </a:lnTo>
                  <a:lnTo>
                    <a:pt x="5427" y="5427"/>
                  </a:lnTo>
                  <a:cubicBezTo>
                    <a:pt x="6130" y="5779"/>
                    <a:pt x="6874" y="6063"/>
                    <a:pt x="7619" y="6293"/>
                  </a:cubicBezTo>
                  <a:cubicBezTo>
                    <a:pt x="7686" y="6374"/>
                    <a:pt x="7754" y="6455"/>
                    <a:pt x="7835" y="6523"/>
                  </a:cubicBezTo>
                  <a:cubicBezTo>
                    <a:pt x="7916" y="6604"/>
                    <a:pt x="8011" y="6685"/>
                    <a:pt x="8106" y="6753"/>
                  </a:cubicBezTo>
                  <a:cubicBezTo>
                    <a:pt x="8187" y="6820"/>
                    <a:pt x="8268" y="6888"/>
                    <a:pt x="8363" y="6956"/>
                  </a:cubicBezTo>
                  <a:cubicBezTo>
                    <a:pt x="8471" y="7010"/>
                    <a:pt x="8566" y="7078"/>
                    <a:pt x="8674" y="7145"/>
                  </a:cubicBezTo>
                  <a:cubicBezTo>
                    <a:pt x="8877" y="7267"/>
                    <a:pt x="9093" y="7362"/>
                    <a:pt x="9310" y="7456"/>
                  </a:cubicBezTo>
                  <a:cubicBezTo>
                    <a:pt x="9405" y="7497"/>
                    <a:pt x="9499" y="7538"/>
                    <a:pt x="9608" y="7565"/>
                  </a:cubicBezTo>
                  <a:cubicBezTo>
                    <a:pt x="9702" y="7605"/>
                    <a:pt x="9838" y="7646"/>
                    <a:pt x="9946" y="7673"/>
                  </a:cubicBezTo>
                  <a:cubicBezTo>
                    <a:pt x="9953" y="7677"/>
                    <a:pt x="9959" y="7678"/>
                    <a:pt x="9965" y="7678"/>
                  </a:cubicBezTo>
                  <a:cubicBezTo>
                    <a:pt x="9980" y="7678"/>
                    <a:pt x="9990" y="7666"/>
                    <a:pt x="10000" y="7646"/>
                  </a:cubicBezTo>
                  <a:cubicBezTo>
                    <a:pt x="10000" y="7619"/>
                    <a:pt x="9987" y="7592"/>
                    <a:pt x="9959" y="7592"/>
                  </a:cubicBezTo>
                  <a:cubicBezTo>
                    <a:pt x="9838" y="7551"/>
                    <a:pt x="9716" y="7511"/>
                    <a:pt x="9581" y="7456"/>
                  </a:cubicBezTo>
                  <a:cubicBezTo>
                    <a:pt x="9202" y="7308"/>
                    <a:pt x="8836" y="7105"/>
                    <a:pt x="8498" y="6861"/>
                  </a:cubicBezTo>
                  <a:cubicBezTo>
                    <a:pt x="8322" y="6712"/>
                    <a:pt x="8160" y="6563"/>
                    <a:pt x="8011" y="6401"/>
                  </a:cubicBezTo>
                  <a:lnTo>
                    <a:pt x="8011" y="6401"/>
                  </a:lnTo>
                  <a:cubicBezTo>
                    <a:pt x="8633" y="6577"/>
                    <a:pt x="9269" y="6726"/>
                    <a:pt x="9905" y="6834"/>
                  </a:cubicBezTo>
                  <a:cubicBezTo>
                    <a:pt x="10041" y="6861"/>
                    <a:pt x="10176" y="6875"/>
                    <a:pt x="10311" y="6902"/>
                  </a:cubicBezTo>
                  <a:cubicBezTo>
                    <a:pt x="10325" y="6902"/>
                    <a:pt x="10325" y="6915"/>
                    <a:pt x="10325" y="6915"/>
                  </a:cubicBezTo>
                  <a:cubicBezTo>
                    <a:pt x="10474" y="7078"/>
                    <a:pt x="10636" y="7226"/>
                    <a:pt x="10825" y="7335"/>
                  </a:cubicBezTo>
                  <a:cubicBezTo>
                    <a:pt x="11028" y="7456"/>
                    <a:pt x="11231" y="7551"/>
                    <a:pt x="11448" y="7646"/>
                  </a:cubicBezTo>
                  <a:cubicBezTo>
                    <a:pt x="11459" y="7651"/>
                    <a:pt x="11470" y="7655"/>
                    <a:pt x="11482" y="7655"/>
                  </a:cubicBezTo>
                  <a:cubicBezTo>
                    <a:pt x="11497" y="7655"/>
                    <a:pt x="11513" y="7648"/>
                    <a:pt x="11529" y="7632"/>
                  </a:cubicBezTo>
                  <a:cubicBezTo>
                    <a:pt x="11529" y="7605"/>
                    <a:pt x="11529" y="7578"/>
                    <a:pt x="11502" y="7565"/>
                  </a:cubicBezTo>
                  <a:cubicBezTo>
                    <a:pt x="11272" y="7470"/>
                    <a:pt x="11055" y="7362"/>
                    <a:pt x="10866" y="7213"/>
                  </a:cubicBezTo>
                  <a:cubicBezTo>
                    <a:pt x="10798" y="7159"/>
                    <a:pt x="10731" y="7105"/>
                    <a:pt x="10663" y="7051"/>
                  </a:cubicBezTo>
                  <a:cubicBezTo>
                    <a:pt x="10622" y="7010"/>
                    <a:pt x="10595" y="6983"/>
                    <a:pt x="10568" y="6942"/>
                  </a:cubicBezTo>
                  <a:lnTo>
                    <a:pt x="10568" y="6942"/>
                  </a:lnTo>
                  <a:cubicBezTo>
                    <a:pt x="11110" y="7010"/>
                    <a:pt x="11651" y="7064"/>
                    <a:pt x="12206" y="7091"/>
                  </a:cubicBezTo>
                  <a:cubicBezTo>
                    <a:pt x="12210" y="7092"/>
                    <a:pt x="12214" y="7092"/>
                    <a:pt x="12218" y="7092"/>
                  </a:cubicBezTo>
                  <a:cubicBezTo>
                    <a:pt x="12288" y="7092"/>
                    <a:pt x="12296" y="6982"/>
                    <a:pt x="12219" y="6969"/>
                  </a:cubicBezTo>
                  <a:cubicBezTo>
                    <a:pt x="11881" y="6956"/>
                    <a:pt x="11556" y="6915"/>
                    <a:pt x="11231" y="6875"/>
                  </a:cubicBezTo>
                  <a:cubicBezTo>
                    <a:pt x="11015" y="6848"/>
                    <a:pt x="10812" y="6820"/>
                    <a:pt x="10595" y="6780"/>
                  </a:cubicBezTo>
                  <a:cubicBezTo>
                    <a:pt x="10636" y="6739"/>
                    <a:pt x="10677" y="6699"/>
                    <a:pt x="10731" y="6672"/>
                  </a:cubicBezTo>
                  <a:cubicBezTo>
                    <a:pt x="10785" y="6631"/>
                    <a:pt x="10839" y="6590"/>
                    <a:pt x="10893" y="6550"/>
                  </a:cubicBezTo>
                  <a:cubicBezTo>
                    <a:pt x="10961" y="6523"/>
                    <a:pt x="11028" y="6482"/>
                    <a:pt x="11096" y="6455"/>
                  </a:cubicBezTo>
                  <a:cubicBezTo>
                    <a:pt x="11204" y="6401"/>
                    <a:pt x="11326" y="6374"/>
                    <a:pt x="11448" y="6333"/>
                  </a:cubicBezTo>
                  <a:cubicBezTo>
                    <a:pt x="11570" y="6306"/>
                    <a:pt x="11691" y="6279"/>
                    <a:pt x="11827" y="6266"/>
                  </a:cubicBezTo>
                  <a:cubicBezTo>
                    <a:pt x="11894" y="6252"/>
                    <a:pt x="11949" y="6239"/>
                    <a:pt x="12016" y="6239"/>
                  </a:cubicBezTo>
                  <a:cubicBezTo>
                    <a:pt x="12043" y="6239"/>
                    <a:pt x="12057" y="6212"/>
                    <a:pt x="12057" y="6198"/>
                  </a:cubicBezTo>
                  <a:cubicBezTo>
                    <a:pt x="12057" y="6171"/>
                    <a:pt x="12043" y="6157"/>
                    <a:pt x="12016" y="6157"/>
                  </a:cubicBezTo>
                  <a:cubicBezTo>
                    <a:pt x="11719" y="6171"/>
                    <a:pt x="11434" y="6225"/>
                    <a:pt x="11137" y="6306"/>
                  </a:cubicBezTo>
                  <a:cubicBezTo>
                    <a:pt x="10988" y="6347"/>
                    <a:pt x="10853" y="6415"/>
                    <a:pt x="10717" y="6482"/>
                  </a:cubicBezTo>
                  <a:cubicBezTo>
                    <a:pt x="10650" y="6509"/>
                    <a:pt x="10582" y="6550"/>
                    <a:pt x="10514" y="6590"/>
                  </a:cubicBezTo>
                  <a:cubicBezTo>
                    <a:pt x="10447" y="6631"/>
                    <a:pt x="10392" y="6672"/>
                    <a:pt x="10338" y="6739"/>
                  </a:cubicBezTo>
                  <a:lnTo>
                    <a:pt x="10230" y="6712"/>
                  </a:lnTo>
                  <a:cubicBezTo>
                    <a:pt x="9892" y="6645"/>
                    <a:pt x="9554" y="6577"/>
                    <a:pt x="9229" y="6496"/>
                  </a:cubicBezTo>
                  <a:cubicBezTo>
                    <a:pt x="8904" y="6415"/>
                    <a:pt x="8579" y="6333"/>
                    <a:pt x="8268" y="6225"/>
                  </a:cubicBezTo>
                  <a:cubicBezTo>
                    <a:pt x="8092" y="6185"/>
                    <a:pt x="7930" y="6117"/>
                    <a:pt x="7754" y="6063"/>
                  </a:cubicBezTo>
                  <a:lnTo>
                    <a:pt x="7849" y="5995"/>
                  </a:lnTo>
                  <a:lnTo>
                    <a:pt x="7835" y="5995"/>
                  </a:lnTo>
                  <a:cubicBezTo>
                    <a:pt x="7930" y="5914"/>
                    <a:pt x="8025" y="5846"/>
                    <a:pt x="8133" y="5779"/>
                  </a:cubicBezTo>
                  <a:cubicBezTo>
                    <a:pt x="8241" y="5724"/>
                    <a:pt x="8349" y="5670"/>
                    <a:pt x="8458" y="5630"/>
                  </a:cubicBezTo>
                  <a:cubicBezTo>
                    <a:pt x="8742" y="5508"/>
                    <a:pt x="9039" y="5427"/>
                    <a:pt x="9337" y="5386"/>
                  </a:cubicBezTo>
                  <a:cubicBezTo>
                    <a:pt x="9527" y="5354"/>
                    <a:pt x="9717" y="5341"/>
                    <a:pt x="9908" y="5341"/>
                  </a:cubicBezTo>
                  <a:cubicBezTo>
                    <a:pt x="10042" y="5341"/>
                    <a:pt x="10177" y="5348"/>
                    <a:pt x="10311" y="5359"/>
                  </a:cubicBezTo>
                  <a:cubicBezTo>
                    <a:pt x="10338" y="5359"/>
                    <a:pt x="10352" y="5346"/>
                    <a:pt x="10352" y="5332"/>
                  </a:cubicBezTo>
                  <a:cubicBezTo>
                    <a:pt x="10365" y="5305"/>
                    <a:pt x="10352" y="5278"/>
                    <a:pt x="10325" y="5278"/>
                  </a:cubicBezTo>
                  <a:cubicBezTo>
                    <a:pt x="10176" y="5264"/>
                    <a:pt x="10014" y="5251"/>
                    <a:pt x="9851" y="5251"/>
                  </a:cubicBezTo>
                  <a:lnTo>
                    <a:pt x="9635" y="5251"/>
                  </a:lnTo>
                  <a:cubicBezTo>
                    <a:pt x="9378" y="5264"/>
                    <a:pt x="9121" y="5291"/>
                    <a:pt x="8850" y="5346"/>
                  </a:cubicBezTo>
                  <a:cubicBezTo>
                    <a:pt x="8606" y="5400"/>
                    <a:pt x="8363" y="5467"/>
                    <a:pt x="8119" y="5576"/>
                  </a:cubicBezTo>
                  <a:cubicBezTo>
                    <a:pt x="7997" y="5616"/>
                    <a:pt x="7889" y="5670"/>
                    <a:pt x="7781" y="5724"/>
                  </a:cubicBezTo>
                  <a:cubicBezTo>
                    <a:pt x="7727" y="5765"/>
                    <a:pt x="7686" y="5792"/>
                    <a:pt x="7632" y="5833"/>
                  </a:cubicBezTo>
                  <a:lnTo>
                    <a:pt x="7564" y="5887"/>
                  </a:lnTo>
                  <a:cubicBezTo>
                    <a:pt x="7537" y="5914"/>
                    <a:pt x="7510" y="5941"/>
                    <a:pt x="7483" y="5955"/>
                  </a:cubicBezTo>
                  <a:cubicBezTo>
                    <a:pt x="6739" y="5684"/>
                    <a:pt x="6022" y="5359"/>
                    <a:pt x="5332" y="4980"/>
                  </a:cubicBezTo>
                  <a:lnTo>
                    <a:pt x="5345" y="4967"/>
                  </a:lnTo>
                  <a:cubicBezTo>
                    <a:pt x="5440" y="4913"/>
                    <a:pt x="5535" y="4858"/>
                    <a:pt x="5643" y="4818"/>
                  </a:cubicBezTo>
                  <a:cubicBezTo>
                    <a:pt x="5792" y="4764"/>
                    <a:pt x="5941" y="4710"/>
                    <a:pt x="6090" y="4669"/>
                  </a:cubicBezTo>
                  <a:cubicBezTo>
                    <a:pt x="6171" y="4642"/>
                    <a:pt x="6252" y="4628"/>
                    <a:pt x="6333" y="4601"/>
                  </a:cubicBezTo>
                  <a:cubicBezTo>
                    <a:pt x="6414" y="4588"/>
                    <a:pt x="6509" y="4574"/>
                    <a:pt x="6577" y="4561"/>
                  </a:cubicBezTo>
                  <a:cubicBezTo>
                    <a:pt x="6820" y="4530"/>
                    <a:pt x="7064" y="4515"/>
                    <a:pt x="7307" y="4515"/>
                  </a:cubicBezTo>
                  <a:cubicBezTo>
                    <a:pt x="7389" y="4515"/>
                    <a:pt x="7470" y="4517"/>
                    <a:pt x="7551" y="4520"/>
                  </a:cubicBezTo>
                  <a:cubicBezTo>
                    <a:pt x="7578" y="4520"/>
                    <a:pt x="7592" y="4493"/>
                    <a:pt x="7592" y="4480"/>
                  </a:cubicBezTo>
                  <a:cubicBezTo>
                    <a:pt x="7592" y="4458"/>
                    <a:pt x="7582" y="4435"/>
                    <a:pt x="7564" y="4435"/>
                  </a:cubicBezTo>
                  <a:cubicBezTo>
                    <a:pt x="7560" y="4435"/>
                    <a:pt x="7556" y="4437"/>
                    <a:pt x="7551" y="4439"/>
                  </a:cubicBezTo>
                  <a:cubicBezTo>
                    <a:pt x="7443" y="4439"/>
                    <a:pt x="7334" y="4425"/>
                    <a:pt x="7226" y="4412"/>
                  </a:cubicBezTo>
                  <a:lnTo>
                    <a:pt x="6915" y="4412"/>
                  </a:lnTo>
                  <a:cubicBezTo>
                    <a:pt x="6807" y="4412"/>
                    <a:pt x="6698" y="4412"/>
                    <a:pt x="6577" y="4439"/>
                  </a:cubicBezTo>
                  <a:cubicBezTo>
                    <a:pt x="6468" y="4453"/>
                    <a:pt x="6360" y="4453"/>
                    <a:pt x="6238" y="4466"/>
                  </a:cubicBezTo>
                  <a:cubicBezTo>
                    <a:pt x="6022" y="4493"/>
                    <a:pt x="5805" y="4547"/>
                    <a:pt x="5589" y="4615"/>
                  </a:cubicBezTo>
                  <a:cubicBezTo>
                    <a:pt x="5494" y="4642"/>
                    <a:pt x="5386" y="4683"/>
                    <a:pt x="5278" y="4723"/>
                  </a:cubicBezTo>
                  <a:cubicBezTo>
                    <a:pt x="5237" y="4737"/>
                    <a:pt x="5183" y="4764"/>
                    <a:pt x="5129" y="4791"/>
                  </a:cubicBezTo>
                  <a:lnTo>
                    <a:pt x="5061" y="4818"/>
                  </a:lnTo>
                  <a:cubicBezTo>
                    <a:pt x="4926" y="4737"/>
                    <a:pt x="4804" y="4669"/>
                    <a:pt x="4669" y="4574"/>
                  </a:cubicBezTo>
                  <a:cubicBezTo>
                    <a:pt x="3749" y="3992"/>
                    <a:pt x="2910" y="3289"/>
                    <a:pt x="2166" y="2491"/>
                  </a:cubicBezTo>
                  <a:lnTo>
                    <a:pt x="2166" y="2477"/>
                  </a:lnTo>
                  <a:lnTo>
                    <a:pt x="2129" y="2453"/>
                  </a:lnTo>
                  <a:lnTo>
                    <a:pt x="2129" y="2453"/>
                  </a:lnTo>
                  <a:cubicBezTo>
                    <a:pt x="1821" y="2104"/>
                    <a:pt x="1527" y="1742"/>
                    <a:pt x="1259" y="1367"/>
                  </a:cubicBezTo>
                  <a:cubicBezTo>
                    <a:pt x="1124" y="1165"/>
                    <a:pt x="988" y="962"/>
                    <a:pt x="853" y="759"/>
                  </a:cubicBezTo>
                  <a:cubicBezTo>
                    <a:pt x="785" y="650"/>
                    <a:pt x="731" y="556"/>
                    <a:pt x="664" y="447"/>
                  </a:cubicBezTo>
                  <a:cubicBezTo>
                    <a:pt x="609" y="339"/>
                    <a:pt x="542" y="217"/>
                    <a:pt x="474" y="109"/>
                  </a:cubicBezTo>
                  <a:cubicBezTo>
                    <a:pt x="420" y="41"/>
                    <a:pt x="339" y="1"/>
                    <a:pt x="258" y="1"/>
                  </a:cubicBezTo>
                  <a:close/>
                </a:path>
              </a:pathLst>
            </a:custGeom>
            <a:solidFill>
              <a:srgbClr val="D89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" name="Google Shape;24;p3"/>
          <p:cNvSpPr/>
          <p:nvPr/>
        </p:nvSpPr>
        <p:spPr>
          <a:xfrm>
            <a:off x="-937175" y="2476125"/>
            <a:ext cx="5650622" cy="2996391"/>
          </a:xfrm>
          <a:custGeom>
            <a:avLst/>
            <a:gdLst/>
            <a:ahLst/>
            <a:cxnLst/>
            <a:rect l="l" t="t" r="r" b="b"/>
            <a:pathLst>
              <a:path w="190449" h="97404" extrusionOk="0">
                <a:moveTo>
                  <a:pt x="12428" y="1"/>
                </a:moveTo>
                <a:cubicBezTo>
                  <a:pt x="11845" y="1"/>
                  <a:pt x="11261" y="20"/>
                  <a:pt x="10620" y="79"/>
                </a:cubicBezTo>
                <a:lnTo>
                  <a:pt x="10561" y="79"/>
                </a:lnTo>
                <a:cubicBezTo>
                  <a:pt x="7099" y="351"/>
                  <a:pt x="3793" y="1265"/>
                  <a:pt x="448" y="2899"/>
                </a:cubicBezTo>
                <a:lnTo>
                  <a:pt x="0" y="3113"/>
                </a:lnTo>
                <a:lnTo>
                  <a:pt x="0" y="97403"/>
                </a:lnTo>
                <a:lnTo>
                  <a:pt x="190448" y="97403"/>
                </a:lnTo>
                <a:cubicBezTo>
                  <a:pt x="190448" y="92774"/>
                  <a:pt x="188153" y="88495"/>
                  <a:pt x="184322" y="85947"/>
                </a:cubicBezTo>
                <a:cubicBezTo>
                  <a:pt x="183952" y="85695"/>
                  <a:pt x="183583" y="85461"/>
                  <a:pt x="183194" y="85247"/>
                </a:cubicBezTo>
                <a:cubicBezTo>
                  <a:pt x="179576" y="83011"/>
                  <a:pt x="175900" y="81746"/>
                  <a:pt x="173469" y="80988"/>
                </a:cubicBezTo>
                <a:cubicBezTo>
                  <a:pt x="172652" y="80716"/>
                  <a:pt x="171796" y="80502"/>
                  <a:pt x="170941" y="80288"/>
                </a:cubicBezTo>
                <a:cubicBezTo>
                  <a:pt x="170610" y="78848"/>
                  <a:pt x="170124" y="77409"/>
                  <a:pt x="169462" y="76048"/>
                </a:cubicBezTo>
                <a:cubicBezTo>
                  <a:pt x="168607" y="74278"/>
                  <a:pt x="167420" y="72566"/>
                  <a:pt x="165942" y="71049"/>
                </a:cubicBezTo>
                <a:cubicBezTo>
                  <a:pt x="164697" y="69746"/>
                  <a:pt x="163258" y="68618"/>
                  <a:pt x="161683" y="67607"/>
                </a:cubicBezTo>
                <a:cubicBezTo>
                  <a:pt x="159193" y="66090"/>
                  <a:pt x="156451" y="65137"/>
                  <a:pt x="153320" y="64670"/>
                </a:cubicBezTo>
                <a:cubicBezTo>
                  <a:pt x="152308" y="64514"/>
                  <a:pt x="151297" y="64456"/>
                  <a:pt x="150247" y="64456"/>
                </a:cubicBezTo>
                <a:cubicBezTo>
                  <a:pt x="149838" y="64456"/>
                  <a:pt x="149449" y="64456"/>
                  <a:pt x="149041" y="64475"/>
                </a:cubicBezTo>
                <a:cubicBezTo>
                  <a:pt x="148943" y="60508"/>
                  <a:pt x="147835" y="56793"/>
                  <a:pt x="145832" y="53642"/>
                </a:cubicBezTo>
                <a:cubicBezTo>
                  <a:pt x="143264" y="49655"/>
                  <a:pt x="139258" y="46563"/>
                  <a:pt x="134473" y="44987"/>
                </a:cubicBezTo>
                <a:cubicBezTo>
                  <a:pt x="132373" y="44268"/>
                  <a:pt x="130175" y="43937"/>
                  <a:pt x="127938" y="43937"/>
                </a:cubicBezTo>
                <a:cubicBezTo>
                  <a:pt x="125760" y="43937"/>
                  <a:pt x="123601" y="44248"/>
                  <a:pt x="121539" y="44909"/>
                </a:cubicBezTo>
                <a:cubicBezTo>
                  <a:pt x="118369" y="45882"/>
                  <a:pt x="115413" y="47496"/>
                  <a:pt x="112437" y="49908"/>
                </a:cubicBezTo>
                <a:cubicBezTo>
                  <a:pt x="110395" y="51600"/>
                  <a:pt x="108586" y="53467"/>
                  <a:pt x="106505" y="56015"/>
                </a:cubicBezTo>
                <a:cubicBezTo>
                  <a:pt x="105785" y="56949"/>
                  <a:pt x="105046" y="57882"/>
                  <a:pt x="104346" y="58893"/>
                </a:cubicBezTo>
                <a:cubicBezTo>
                  <a:pt x="104132" y="58757"/>
                  <a:pt x="103938" y="58621"/>
                  <a:pt x="103724" y="58504"/>
                </a:cubicBezTo>
                <a:cubicBezTo>
                  <a:pt x="103529" y="58368"/>
                  <a:pt x="103296" y="58271"/>
                  <a:pt x="103101" y="58154"/>
                </a:cubicBezTo>
                <a:cubicBezTo>
                  <a:pt x="102965" y="55976"/>
                  <a:pt x="102596" y="53992"/>
                  <a:pt x="102012" y="52047"/>
                </a:cubicBezTo>
                <a:cubicBezTo>
                  <a:pt x="100612" y="47243"/>
                  <a:pt x="97811" y="43334"/>
                  <a:pt x="93941" y="40708"/>
                </a:cubicBezTo>
                <a:cubicBezTo>
                  <a:pt x="91918" y="39347"/>
                  <a:pt x="89565" y="38316"/>
                  <a:pt x="87056" y="37791"/>
                </a:cubicBezTo>
                <a:cubicBezTo>
                  <a:pt x="85694" y="37499"/>
                  <a:pt x="84313" y="37344"/>
                  <a:pt x="82913" y="37344"/>
                </a:cubicBezTo>
                <a:cubicBezTo>
                  <a:pt x="82038" y="37344"/>
                  <a:pt x="81123" y="37402"/>
                  <a:pt x="80229" y="37519"/>
                </a:cubicBezTo>
                <a:cubicBezTo>
                  <a:pt x="76728" y="37966"/>
                  <a:pt x="73441" y="39347"/>
                  <a:pt x="70193" y="41681"/>
                </a:cubicBezTo>
                <a:cubicBezTo>
                  <a:pt x="69318" y="40864"/>
                  <a:pt x="68345" y="40144"/>
                  <a:pt x="67314" y="39502"/>
                </a:cubicBezTo>
                <a:cubicBezTo>
                  <a:pt x="65058" y="38122"/>
                  <a:pt x="62549" y="37266"/>
                  <a:pt x="59982" y="37013"/>
                </a:cubicBezTo>
                <a:cubicBezTo>
                  <a:pt x="58718" y="35671"/>
                  <a:pt x="57259" y="34543"/>
                  <a:pt x="55645" y="33648"/>
                </a:cubicBezTo>
                <a:cubicBezTo>
                  <a:pt x="52961" y="32151"/>
                  <a:pt x="49868" y="31334"/>
                  <a:pt x="46698" y="31334"/>
                </a:cubicBezTo>
                <a:cubicBezTo>
                  <a:pt x="46367" y="31334"/>
                  <a:pt x="46056" y="31334"/>
                  <a:pt x="45765" y="31373"/>
                </a:cubicBezTo>
                <a:cubicBezTo>
                  <a:pt x="44306" y="31431"/>
                  <a:pt x="42847" y="31684"/>
                  <a:pt x="41427" y="32092"/>
                </a:cubicBezTo>
                <a:cubicBezTo>
                  <a:pt x="41194" y="30167"/>
                  <a:pt x="40824" y="28280"/>
                  <a:pt x="40377" y="26510"/>
                </a:cubicBezTo>
                <a:cubicBezTo>
                  <a:pt x="39774" y="24040"/>
                  <a:pt x="38899" y="21551"/>
                  <a:pt x="37790" y="19042"/>
                </a:cubicBezTo>
                <a:cubicBezTo>
                  <a:pt x="36079" y="15191"/>
                  <a:pt x="34056" y="11962"/>
                  <a:pt x="31605" y="9142"/>
                </a:cubicBezTo>
                <a:cubicBezTo>
                  <a:pt x="30341" y="7683"/>
                  <a:pt x="28902" y="6341"/>
                  <a:pt x="27346" y="5155"/>
                </a:cubicBezTo>
                <a:cubicBezTo>
                  <a:pt x="25829" y="3969"/>
                  <a:pt x="24117" y="2977"/>
                  <a:pt x="22153" y="2063"/>
                </a:cubicBezTo>
                <a:cubicBezTo>
                  <a:pt x="19158" y="701"/>
                  <a:pt x="15774" y="1"/>
                  <a:pt x="1242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3"/>
          <p:cNvSpPr/>
          <p:nvPr/>
        </p:nvSpPr>
        <p:spPr>
          <a:xfrm>
            <a:off x="-937182" y="2583837"/>
            <a:ext cx="5435864" cy="2780992"/>
          </a:xfrm>
          <a:custGeom>
            <a:avLst/>
            <a:gdLst/>
            <a:ahLst/>
            <a:cxnLst/>
            <a:rect l="l" t="t" r="r" b="b"/>
            <a:pathLst>
              <a:path w="182106" h="90402" extrusionOk="0">
                <a:moveTo>
                  <a:pt x="10990" y="1"/>
                </a:moveTo>
                <a:cubicBezTo>
                  <a:pt x="10581" y="1"/>
                  <a:pt x="10173" y="20"/>
                  <a:pt x="9706" y="59"/>
                </a:cubicBezTo>
                <a:lnTo>
                  <a:pt x="9667" y="59"/>
                </a:lnTo>
                <a:cubicBezTo>
                  <a:pt x="7080" y="254"/>
                  <a:pt x="4571" y="954"/>
                  <a:pt x="2023" y="2198"/>
                </a:cubicBezTo>
                <a:cubicBezTo>
                  <a:pt x="1343" y="2510"/>
                  <a:pt x="681" y="2879"/>
                  <a:pt x="1" y="3288"/>
                </a:cubicBezTo>
                <a:lnTo>
                  <a:pt x="1" y="90401"/>
                </a:lnTo>
                <a:lnTo>
                  <a:pt x="182105" y="90401"/>
                </a:lnTo>
                <a:cubicBezTo>
                  <a:pt x="182105" y="88126"/>
                  <a:pt x="180996" y="85967"/>
                  <a:pt x="179051" y="84664"/>
                </a:cubicBezTo>
                <a:cubicBezTo>
                  <a:pt x="178721" y="84469"/>
                  <a:pt x="178429" y="84255"/>
                  <a:pt x="178118" y="84080"/>
                </a:cubicBezTo>
                <a:cubicBezTo>
                  <a:pt x="175181" y="82252"/>
                  <a:pt x="172069" y="81202"/>
                  <a:pt x="170008" y="80540"/>
                </a:cubicBezTo>
                <a:cubicBezTo>
                  <a:pt x="167907" y="79918"/>
                  <a:pt x="165690" y="79373"/>
                  <a:pt x="163239" y="78984"/>
                </a:cubicBezTo>
                <a:cubicBezTo>
                  <a:pt x="163161" y="78965"/>
                  <a:pt x="163103" y="78945"/>
                  <a:pt x="163025" y="78945"/>
                </a:cubicBezTo>
                <a:cubicBezTo>
                  <a:pt x="163259" y="76631"/>
                  <a:pt x="162850" y="74200"/>
                  <a:pt x="161800" y="72041"/>
                </a:cubicBezTo>
                <a:cubicBezTo>
                  <a:pt x="161275" y="70913"/>
                  <a:pt x="160497" y="69824"/>
                  <a:pt x="159524" y="68812"/>
                </a:cubicBezTo>
                <a:cubicBezTo>
                  <a:pt x="158688" y="67937"/>
                  <a:pt x="157716" y="67159"/>
                  <a:pt x="156626" y="66498"/>
                </a:cubicBezTo>
                <a:cubicBezTo>
                  <a:pt x="154954" y="65467"/>
                  <a:pt x="153087" y="64825"/>
                  <a:pt x="150889" y="64495"/>
                </a:cubicBezTo>
                <a:cubicBezTo>
                  <a:pt x="150228" y="64397"/>
                  <a:pt x="149527" y="64358"/>
                  <a:pt x="148827" y="64358"/>
                </a:cubicBezTo>
                <a:cubicBezTo>
                  <a:pt x="147796" y="64358"/>
                  <a:pt x="146707" y="64456"/>
                  <a:pt x="145521" y="64670"/>
                </a:cubicBezTo>
                <a:cubicBezTo>
                  <a:pt x="143693" y="64981"/>
                  <a:pt x="142098" y="65564"/>
                  <a:pt x="140892" y="66031"/>
                </a:cubicBezTo>
                <a:cubicBezTo>
                  <a:pt x="140658" y="66128"/>
                  <a:pt x="140386" y="66226"/>
                  <a:pt x="140114" y="66342"/>
                </a:cubicBezTo>
                <a:cubicBezTo>
                  <a:pt x="139861" y="66128"/>
                  <a:pt x="139589" y="65934"/>
                  <a:pt x="139316" y="65739"/>
                </a:cubicBezTo>
                <a:cubicBezTo>
                  <a:pt x="140094" y="63425"/>
                  <a:pt x="140561" y="61285"/>
                  <a:pt x="140678" y="59224"/>
                </a:cubicBezTo>
                <a:cubicBezTo>
                  <a:pt x="140892" y="55917"/>
                  <a:pt x="140172" y="52864"/>
                  <a:pt x="138558" y="50374"/>
                </a:cubicBezTo>
                <a:cubicBezTo>
                  <a:pt x="136866" y="47710"/>
                  <a:pt x="134143" y="45668"/>
                  <a:pt x="130856" y="44559"/>
                </a:cubicBezTo>
                <a:cubicBezTo>
                  <a:pt x="129475" y="44112"/>
                  <a:pt x="127997" y="43859"/>
                  <a:pt x="126480" y="43859"/>
                </a:cubicBezTo>
                <a:cubicBezTo>
                  <a:pt x="125002" y="43859"/>
                  <a:pt x="123524" y="44073"/>
                  <a:pt x="122104" y="44520"/>
                </a:cubicBezTo>
                <a:cubicBezTo>
                  <a:pt x="119828" y="45220"/>
                  <a:pt x="117611" y="46446"/>
                  <a:pt x="115374" y="48254"/>
                </a:cubicBezTo>
                <a:cubicBezTo>
                  <a:pt x="113721" y="49616"/>
                  <a:pt x="112185" y="51211"/>
                  <a:pt x="110434" y="53370"/>
                </a:cubicBezTo>
                <a:cubicBezTo>
                  <a:pt x="109092" y="55023"/>
                  <a:pt x="107828" y="56851"/>
                  <a:pt x="106544" y="58932"/>
                </a:cubicBezTo>
                <a:lnTo>
                  <a:pt x="105883" y="60021"/>
                </a:lnTo>
                <a:cubicBezTo>
                  <a:pt x="105669" y="60002"/>
                  <a:pt x="105455" y="60002"/>
                  <a:pt x="105241" y="60002"/>
                </a:cubicBezTo>
                <a:cubicBezTo>
                  <a:pt x="104210" y="60002"/>
                  <a:pt x="103199" y="60157"/>
                  <a:pt x="102188" y="60410"/>
                </a:cubicBezTo>
                <a:cubicBezTo>
                  <a:pt x="101273" y="59243"/>
                  <a:pt x="100145" y="58271"/>
                  <a:pt x="98862" y="57551"/>
                </a:cubicBezTo>
                <a:cubicBezTo>
                  <a:pt x="97598" y="56812"/>
                  <a:pt x="96236" y="56365"/>
                  <a:pt x="94797" y="56131"/>
                </a:cubicBezTo>
                <a:cubicBezTo>
                  <a:pt x="94836" y="55684"/>
                  <a:pt x="94855" y="55198"/>
                  <a:pt x="94855" y="54731"/>
                </a:cubicBezTo>
                <a:cubicBezTo>
                  <a:pt x="94933" y="51755"/>
                  <a:pt x="94661" y="49324"/>
                  <a:pt x="93980" y="47068"/>
                </a:cubicBezTo>
                <a:cubicBezTo>
                  <a:pt x="93007" y="43820"/>
                  <a:pt x="91160" y="41194"/>
                  <a:pt x="88631" y="39483"/>
                </a:cubicBezTo>
                <a:cubicBezTo>
                  <a:pt x="87348" y="38608"/>
                  <a:pt x="85811" y="37946"/>
                  <a:pt x="84177" y="37616"/>
                </a:cubicBezTo>
                <a:cubicBezTo>
                  <a:pt x="83302" y="37421"/>
                  <a:pt x="82388" y="37324"/>
                  <a:pt x="81474" y="37324"/>
                </a:cubicBezTo>
                <a:cubicBezTo>
                  <a:pt x="80891" y="37324"/>
                  <a:pt x="80288" y="37363"/>
                  <a:pt x="79685" y="37441"/>
                </a:cubicBezTo>
                <a:cubicBezTo>
                  <a:pt x="77254" y="37752"/>
                  <a:pt x="74900" y="38783"/>
                  <a:pt x="72488" y="40572"/>
                </a:cubicBezTo>
                <a:cubicBezTo>
                  <a:pt x="70349" y="42167"/>
                  <a:pt x="68735" y="44053"/>
                  <a:pt x="67568" y="45512"/>
                </a:cubicBezTo>
                <a:cubicBezTo>
                  <a:pt x="67568" y="45512"/>
                  <a:pt x="67548" y="45570"/>
                  <a:pt x="67529" y="45570"/>
                </a:cubicBezTo>
                <a:cubicBezTo>
                  <a:pt x="67257" y="44695"/>
                  <a:pt x="66945" y="43859"/>
                  <a:pt x="66517" y="43081"/>
                </a:cubicBezTo>
                <a:cubicBezTo>
                  <a:pt x="66517" y="43081"/>
                  <a:pt x="66517" y="43061"/>
                  <a:pt x="66498" y="43061"/>
                </a:cubicBezTo>
                <a:cubicBezTo>
                  <a:pt x="65526" y="41194"/>
                  <a:pt x="64047" y="39599"/>
                  <a:pt x="62219" y="38491"/>
                </a:cubicBezTo>
                <a:cubicBezTo>
                  <a:pt x="60547" y="37460"/>
                  <a:pt x="58679" y="36915"/>
                  <a:pt x="56773" y="36915"/>
                </a:cubicBezTo>
                <a:cubicBezTo>
                  <a:pt x="56482" y="36915"/>
                  <a:pt x="56170" y="36935"/>
                  <a:pt x="55879" y="36954"/>
                </a:cubicBezTo>
                <a:cubicBezTo>
                  <a:pt x="55626" y="36974"/>
                  <a:pt x="55392" y="37013"/>
                  <a:pt x="55178" y="37052"/>
                </a:cubicBezTo>
                <a:cubicBezTo>
                  <a:pt x="54070" y="35204"/>
                  <a:pt x="52592" y="33765"/>
                  <a:pt x="50822" y="32773"/>
                </a:cubicBezTo>
                <a:cubicBezTo>
                  <a:pt x="49149" y="31839"/>
                  <a:pt x="47224" y="31334"/>
                  <a:pt x="45259" y="31334"/>
                </a:cubicBezTo>
                <a:cubicBezTo>
                  <a:pt x="45104" y="31334"/>
                  <a:pt x="44890" y="31334"/>
                  <a:pt x="44637" y="31372"/>
                </a:cubicBezTo>
                <a:cubicBezTo>
                  <a:pt x="42595" y="31450"/>
                  <a:pt x="40611" y="32092"/>
                  <a:pt x="38860" y="33220"/>
                </a:cubicBezTo>
                <a:cubicBezTo>
                  <a:pt x="37091" y="34329"/>
                  <a:pt x="35865" y="35749"/>
                  <a:pt x="35107" y="36682"/>
                </a:cubicBezTo>
                <a:cubicBezTo>
                  <a:pt x="34329" y="37693"/>
                  <a:pt x="33629" y="38783"/>
                  <a:pt x="32928" y="40144"/>
                </a:cubicBezTo>
                <a:cubicBezTo>
                  <a:pt x="33531" y="35690"/>
                  <a:pt x="33687" y="31625"/>
                  <a:pt x="33317" y="27697"/>
                </a:cubicBezTo>
                <a:cubicBezTo>
                  <a:pt x="33123" y="25460"/>
                  <a:pt x="32753" y="23301"/>
                  <a:pt x="32248" y="21278"/>
                </a:cubicBezTo>
                <a:cubicBezTo>
                  <a:pt x="31742" y="19217"/>
                  <a:pt x="30983" y="17097"/>
                  <a:pt x="30030" y="14957"/>
                </a:cubicBezTo>
                <a:cubicBezTo>
                  <a:pt x="28591" y="11748"/>
                  <a:pt x="26938" y="9045"/>
                  <a:pt x="24954" y="6769"/>
                </a:cubicBezTo>
                <a:cubicBezTo>
                  <a:pt x="24001" y="5660"/>
                  <a:pt x="22893" y="4630"/>
                  <a:pt x="21687" y="3696"/>
                </a:cubicBezTo>
                <a:cubicBezTo>
                  <a:pt x="20598" y="2840"/>
                  <a:pt x="19353" y="2121"/>
                  <a:pt x="17894" y="1459"/>
                </a:cubicBezTo>
                <a:cubicBezTo>
                  <a:pt x="15794" y="506"/>
                  <a:pt x="13382" y="1"/>
                  <a:pt x="10990" y="1"/>
                </a:cubicBezTo>
                <a:close/>
              </a:path>
            </a:pathLst>
          </a:custGeom>
          <a:solidFill>
            <a:srgbClr val="74BEA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" name="Google Shape;26;p3"/>
          <p:cNvGrpSpPr/>
          <p:nvPr/>
        </p:nvGrpSpPr>
        <p:grpSpPr>
          <a:xfrm rot="-6026666">
            <a:off x="7979780" y="185754"/>
            <a:ext cx="1109051" cy="1449462"/>
            <a:chOff x="2179573" y="1629825"/>
            <a:chExt cx="658104" cy="860102"/>
          </a:xfrm>
        </p:grpSpPr>
        <p:sp>
          <p:nvSpPr>
            <p:cNvPr id="27" name="Google Shape;27;p3"/>
            <p:cNvSpPr/>
            <p:nvPr/>
          </p:nvSpPr>
          <p:spPr>
            <a:xfrm>
              <a:off x="2179573" y="1629825"/>
              <a:ext cx="658104" cy="776411"/>
            </a:xfrm>
            <a:custGeom>
              <a:avLst/>
              <a:gdLst/>
              <a:ahLst/>
              <a:cxnLst/>
              <a:rect l="l" t="t" r="r" b="b"/>
              <a:pathLst>
                <a:path w="8878" h="10474" extrusionOk="0">
                  <a:moveTo>
                    <a:pt x="1922" y="1"/>
                  </a:moveTo>
                  <a:cubicBezTo>
                    <a:pt x="1868" y="1"/>
                    <a:pt x="1828" y="28"/>
                    <a:pt x="1814" y="55"/>
                  </a:cubicBezTo>
                  <a:cubicBezTo>
                    <a:pt x="1747" y="177"/>
                    <a:pt x="1692" y="299"/>
                    <a:pt x="1638" y="420"/>
                  </a:cubicBezTo>
                  <a:cubicBezTo>
                    <a:pt x="1598" y="542"/>
                    <a:pt x="1544" y="650"/>
                    <a:pt x="1489" y="745"/>
                  </a:cubicBezTo>
                  <a:lnTo>
                    <a:pt x="1151" y="1395"/>
                  </a:lnTo>
                  <a:cubicBezTo>
                    <a:pt x="962" y="1760"/>
                    <a:pt x="745" y="2193"/>
                    <a:pt x="542" y="2653"/>
                  </a:cubicBezTo>
                  <a:cubicBezTo>
                    <a:pt x="448" y="2870"/>
                    <a:pt x="366" y="3072"/>
                    <a:pt x="299" y="3275"/>
                  </a:cubicBezTo>
                  <a:cubicBezTo>
                    <a:pt x="231" y="3492"/>
                    <a:pt x="163" y="3708"/>
                    <a:pt x="123" y="3925"/>
                  </a:cubicBezTo>
                  <a:cubicBezTo>
                    <a:pt x="69" y="4141"/>
                    <a:pt x="42" y="4358"/>
                    <a:pt x="15" y="4574"/>
                  </a:cubicBezTo>
                  <a:cubicBezTo>
                    <a:pt x="1" y="4804"/>
                    <a:pt x="1" y="5048"/>
                    <a:pt x="15" y="5278"/>
                  </a:cubicBezTo>
                  <a:cubicBezTo>
                    <a:pt x="55" y="5765"/>
                    <a:pt x="177" y="6239"/>
                    <a:pt x="353" y="6685"/>
                  </a:cubicBezTo>
                  <a:cubicBezTo>
                    <a:pt x="502" y="7051"/>
                    <a:pt x="678" y="7402"/>
                    <a:pt x="908" y="7727"/>
                  </a:cubicBezTo>
                  <a:cubicBezTo>
                    <a:pt x="1381" y="8417"/>
                    <a:pt x="1977" y="9013"/>
                    <a:pt x="2680" y="9473"/>
                  </a:cubicBezTo>
                  <a:cubicBezTo>
                    <a:pt x="3073" y="9743"/>
                    <a:pt x="3519" y="9960"/>
                    <a:pt x="3979" y="10109"/>
                  </a:cubicBezTo>
                  <a:cubicBezTo>
                    <a:pt x="4182" y="10203"/>
                    <a:pt x="4399" y="10271"/>
                    <a:pt x="4629" y="10325"/>
                  </a:cubicBezTo>
                  <a:cubicBezTo>
                    <a:pt x="4777" y="10366"/>
                    <a:pt x="4940" y="10393"/>
                    <a:pt x="5062" y="10406"/>
                  </a:cubicBezTo>
                  <a:cubicBezTo>
                    <a:pt x="5210" y="10433"/>
                    <a:pt x="5359" y="10460"/>
                    <a:pt x="5522" y="10460"/>
                  </a:cubicBezTo>
                  <a:cubicBezTo>
                    <a:pt x="5616" y="10474"/>
                    <a:pt x="5711" y="10474"/>
                    <a:pt x="5792" y="10474"/>
                  </a:cubicBezTo>
                  <a:lnTo>
                    <a:pt x="5995" y="10474"/>
                  </a:lnTo>
                  <a:cubicBezTo>
                    <a:pt x="6076" y="10474"/>
                    <a:pt x="6144" y="10460"/>
                    <a:pt x="6212" y="10447"/>
                  </a:cubicBezTo>
                  <a:cubicBezTo>
                    <a:pt x="6279" y="10447"/>
                    <a:pt x="6334" y="10433"/>
                    <a:pt x="6401" y="10420"/>
                  </a:cubicBezTo>
                  <a:lnTo>
                    <a:pt x="6415" y="10420"/>
                  </a:lnTo>
                  <a:cubicBezTo>
                    <a:pt x="6442" y="10420"/>
                    <a:pt x="6469" y="10406"/>
                    <a:pt x="6482" y="10393"/>
                  </a:cubicBezTo>
                  <a:cubicBezTo>
                    <a:pt x="6685" y="10285"/>
                    <a:pt x="6888" y="10149"/>
                    <a:pt x="7078" y="10000"/>
                  </a:cubicBezTo>
                  <a:cubicBezTo>
                    <a:pt x="7254" y="9865"/>
                    <a:pt x="7430" y="9703"/>
                    <a:pt x="7592" y="9527"/>
                  </a:cubicBezTo>
                  <a:cubicBezTo>
                    <a:pt x="7754" y="9351"/>
                    <a:pt x="7917" y="9161"/>
                    <a:pt x="8052" y="8972"/>
                  </a:cubicBezTo>
                  <a:cubicBezTo>
                    <a:pt x="8187" y="8783"/>
                    <a:pt x="8309" y="8580"/>
                    <a:pt x="8417" y="8363"/>
                  </a:cubicBezTo>
                  <a:cubicBezTo>
                    <a:pt x="8580" y="8038"/>
                    <a:pt x="8701" y="7687"/>
                    <a:pt x="8783" y="7335"/>
                  </a:cubicBezTo>
                  <a:cubicBezTo>
                    <a:pt x="8850" y="6969"/>
                    <a:pt x="8877" y="6604"/>
                    <a:pt x="8877" y="6239"/>
                  </a:cubicBezTo>
                  <a:cubicBezTo>
                    <a:pt x="8850" y="5467"/>
                    <a:pt x="8688" y="4710"/>
                    <a:pt x="8363" y="4006"/>
                  </a:cubicBezTo>
                  <a:cubicBezTo>
                    <a:pt x="8066" y="3330"/>
                    <a:pt x="7605" y="2721"/>
                    <a:pt x="7037" y="2261"/>
                  </a:cubicBezTo>
                  <a:cubicBezTo>
                    <a:pt x="6739" y="2031"/>
                    <a:pt x="6428" y="1841"/>
                    <a:pt x="6090" y="1692"/>
                  </a:cubicBezTo>
                  <a:cubicBezTo>
                    <a:pt x="5725" y="1530"/>
                    <a:pt x="5332" y="1395"/>
                    <a:pt x="4940" y="1300"/>
                  </a:cubicBezTo>
                  <a:lnTo>
                    <a:pt x="4520" y="1192"/>
                  </a:lnTo>
                  <a:cubicBezTo>
                    <a:pt x="4277" y="1124"/>
                    <a:pt x="4033" y="1056"/>
                    <a:pt x="3790" y="989"/>
                  </a:cubicBezTo>
                  <a:cubicBezTo>
                    <a:pt x="3411" y="880"/>
                    <a:pt x="3045" y="732"/>
                    <a:pt x="2694" y="556"/>
                  </a:cubicBezTo>
                  <a:cubicBezTo>
                    <a:pt x="2464" y="420"/>
                    <a:pt x="2247" y="272"/>
                    <a:pt x="2058" y="109"/>
                  </a:cubicBezTo>
                  <a:lnTo>
                    <a:pt x="2031" y="82"/>
                  </a:lnTo>
                  <a:lnTo>
                    <a:pt x="2004" y="55"/>
                  </a:lnTo>
                  <a:cubicBezTo>
                    <a:pt x="1990" y="28"/>
                    <a:pt x="1949" y="14"/>
                    <a:pt x="1922" y="1"/>
                  </a:cubicBezTo>
                  <a:close/>
                </a:path>
              </a:pathLst>
            </a:custGeom>
            <a:solidFill>
              <a:srgbClr val="7ABEAE"/>
            </a:solidFill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38100" dir="30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>
              <a:off x="2260891" y="1672004"/>
              <a:ext cx="503548" cy="817923"/>
            </a:xfrm>
            <a:custGeom>
              <a:avLst/>
              <a:gdLst/>
              <a:ahLst/>
              <a:cxnLst/>
              <a:rect l="l" t="t" r="r" b="b"/>
              <a:pathLst>
                <a:path w="6793" h="11034" extrusionOk="0">
                  <a:moveTo>
                    <a:pt x="961" y="0"/>
                  </a:moveTo>
                  <a:cubicBezTo>
                    <a:pt x="947" y="14"/>
                    <a:pt x="934" y="41"/>
                    <a:pt x="934" y="54"/>
                  </a:cubicBezTo>
                  <a:cubicBezTo>
                    <a:pt x="1015" y="257"/>
                    <a:pt x="1110" y="460"/>
                    <a:pt x="1218" y="650"/>
                  </a:cubicBezTo>
                  <a:cubicBezTo>
                    <a:pt x="1313" y="853"/>
                    <a:pt x="1434" y="1042"/>
                    <a:pt x="1556" y="1232"/>
                  </a:cubicBezTo>
                  <a:cubicBezTo>
                    <a:pt x="1678" y="1435"/>
                    <a:pt x="1800" y="1610"/>
                    <a:pt x="1935" y="1800"/>
                  </a:cubicBezTo>
                  <a:cubicBezTo>
                    <a:pt x="1989" y="1881"/>
                    <a:pt x="2057" y="1962"/>
                    <a:pt x="2111" y="2030"/>
                  </a:cubicBezTo>
                  <a:lnTo>
                    <a:pt x="2016" y="2003"/>
                  </a:lnTo>
                  <a:cubicBezTo>
                    <a:pt x="1881" y="1962"/>
                    <a:pt x="1759" y="1908"/>
                    <a:pt x="1651" y="1854"/>
                  </a:cubicBezTo>
                  <a:cubicBezTo>
                    <a:pt x="1515" y="1800"/>
                    <a:pt x="1407" y="1732"/>
                    <a:pt x="1285" y="1651"/>
                  </a:cubicBezTo>
                  <a:cubicBezTo>
                    <a:pt x="1164" y="1570"/>
                    <a:pt x="1042" y="1475"/>
                    <a:pt x="920" y="1380"/>
                  </a:cubicBezTo>
                  <a:cubicBezTo>
                    <a:pt x="812" y="1286"/>
                    <a:pt x="690" y="1177"/>
                    <a:pt x="595" y="1056"/>
                  </a:cubicBezTo>
                  <a:lnTo>
                    <a:pt x="555" y="1015"/>
                  </a:lnTo>
                  <a:cubicBezTo>
                    <a:pt x="541" y="1002"/>
                    <a:pt x="528" y="988"/>
                    <a:pt x="514" y="988"/>
                  </a:cubicBezTo>
                  <a:lnTo>
                    <a:pt x="487" y="988"/>
                  </a:lnTo>
                  <a:cubicBezTo>
                    <a:pt x="474" y="1002"/>
                    <a:pt x="460" y="1029"/>
                    <a:pt x="474" y="1056"/>
                  </a:cubicBezTo>
                  <a:cubicBezTo>
                    <a:pt x="595" y="1177"/>
                    <a:pt x="717" y="1313"/>
                    <a:pt x="839" y="1421"/>
                  </a:cubicBezTo>
                  <a:cubicBezTo>
                    <a:pt x="907" y="1489"/>
                    <a:pt x="974" y="1556"/>
                    <a:pt x="1055" y="1610"/>
                  </a:cubicBezTo>
                  <a:cubicBezTo>
                    <a:pt x="1123" y="1678"/>
                    <a:pt x="1218" y="1746"/>
                    <a:pt x="1299" y="1800"/>
                  </a:cubicBezTo>
                  <a:cubicBezTo>
                    <a:pt x="1448" y="1908"/>
                    <a:pt x="1610" y="2003"/>
                    <a:pt x="1786" y="2084"/>
                  </a:cubicBezTo>
                  <a:cubicBezTo>
                    <a:pt x="1867" y="2125"/>
                    <a:pt x="1948" y="2152"/>
                    <a:pt x="2030" y="2179"/>
                  </a:cubicBezTo>
                  <a:cubicBezTo>
                    <a:pt x="2070" y="2192"/>
                    <a:pt x="2111" y="2206"/>
                    <a:pt x="2165" y="2206"/>
                  </a:cubicBezTo>
                  <a:cubicBezTo>
                    <a:pt x="2192" y="2219"/>
                    <a:pt x="2219" y="2219"/>
                    <a:pt x="2246" y="2219"/>
                  </a:cubicBezTo>
                  <a:lnTo>
                    <a:pt x="2341" y="2368"/>
                  </a:lnTo>
                  <a:cubicBezTo>
                    <a:pt x="2625" y="2734"/>
                    <a:pt x="2909" y="3085"/>
                    <a:pt x="3193" y="3451"/>
                  </a:cubicBezTo>
                  <a:cubicBezTo>
                    <a:pt x="3450" y="3816"/>
                    <a:pt x="3694" y="4181"/>
                    <a:pt x="3924" y="4560"/>
                  </a:cubicBezTo>
                  <a:cubicBezTo>
                    <a:pt x="3992" y="4696"/>
                    <a:pt x="4059" y="4831"/>
                    <a:pt x="4127" y="4966"/>
                  </a:cubicBezTo>
                  <a:lnTo>
                    <a:pt x="3843" y="4966"/>
                  </a:lnTo>
                  <a:cubicBezTo>
                    <a:pt x="3667" y="4966"/>
                    <a:pt x="3505" y="4966"/>
                    <a:pt x="3329" y="4953"/>
                  </a:cubicBezTo>
                  <a:cubicBezTo>
                    <a:pt x="3139" y="4939"/>
                    <a:pt x="2936" y="4898"/>
                    <a:pt x="2733" y="4858"/>
                  </a:cubicBezTo>
                  <a:cubicBezTo>
                    <a:pt x="2530" y="4817"/>
                    <a:pt x="2327" y="4763"/>
                    <a:pt x="2138" y="4696"/>
                  </a:cubicBezTo>
                  <a:cubicBezTo>
                    <a:pt x="1921" y="4614"/>
                    <a:pt x="1718" y="4533"/>
                    <a:pt x="1515" y="4438"/>
                  </a:cubicBezTo>
                  <a:cubicBezTo>
                    <a:pt x="1326" y="4330"/>
                    <a:pt x="1123" y="4222"/>
                    <a:pt x="947" y="4100"/>
                  </a:cubicBezTo>
                  <a:lnTo>
                    <a:pt x="961" y="4100"/>
                  </a:lnTo>
                  <a:cubicBezTo>
                    <a:pt x="690" y="3924"/>
                    <a:pt x="447" y="3708"/>
                    <a:pt x="230" y="3478"/>
                  </a:cubicBezTo>
                  <a:cubicBezTo>
                    <a:pt x="176" y="3410"/>
                    <a:pt x="135" y="3356"/>
                    <a:pt x="81" y="3302"/>
                  </a:cubicBezTo>
                  <a:cubicBezTo>
                    <a:pt x="68" y="3288"/>
                    <a:pt x="68" y="3275"/>
                    <a:pt x="54" y="3275"/>
                  </a:cubicBezTo>
                  <a:lnTo>
                    <a:pt x="27" y="3275"/>
                  </a:lnTo>
                  <a:cubicBezTo>
                    <a:pt x="0" y="3288"/>
                    <a:pt x="0" y="3315"/>
                    <a:pt x="14" y="3342"/>
                  </a:cubicBezTo>
                  <a:cubicBezTo>
                    <a:pt x="244" y="3627"/>
                    <a:pt x="501" y="3897"/>
                    <a:pt x="812" y="4127"/>
                  </a:cubicBezTo>
                  <a:cubicBezTo>
                    <a:pt x="1137" y="4371"/>
                    <a:pt x="1475" y="4574"/>
                    <a:pt x="1854" y="4750"/>
                  </a:cubicBezTo>
                  <a:cubicBezTo>
                    <a:pt x="2043" y="4844"/>
                    <a:pt x="2233" y="4912"/>
                    <a:pt x="2422" y="4980"/>
                  </a:cubicBezTo>
                  <a:cubicBezTo>
                    <a:pt x="2625" y="5047"/>
                    <a:pt x="2814" y="5115"/>
                    <a:pt x="3017" y="5156"/>
                  </a:cubicBezTo>
                  <a:cubicBezTo>
                    <a:pt x="3207" y="5196"/>
                    <a:pt x="3410" y="5223"/>
                    <a:pt x="3599" y="5237"/>
                  </a:cubicBezTo>
                  <a:cubicBezTo>
                    <a:pt x="3677" y="5247"/>
                    <a:pt x="3752" y="5252"/>
                    <a:pt x="3827" y="5252"/>
                  </a:cubicBezTo>
                  <a:cubicBezTo>
                    <a:pt x="3947" y="5252"/>
                    <a:pt x="4064" y="5240"/>
                    <a:pt x="4181" y="5223"/>
                  </a:cubicBezTo>
                  <a:cubicBezTo>
                    <a:pt x="4208" y="5223"/>
                    <a:pt x="4222" y="5210"/>
                    <a:pt x="4249" y="5210"/>
                  </a:cubicBezTo>
                  <a:cubicBezTo>
                    <a:pt x="4614" y="6008"/>
                    <a:pt x="4898" y="6860"/>
                    <a:pt x="5074" y="7740"/>
                  </a:cubicBezTo>
                  <a:cubicBezTo>
                    <a:pt x="5088" y="7821"/>
                    <a:pt x="5101" y="7916"/>
                    <a:pt x="5115" y="7997"/>
                  </a:cubicBezTo>
                  <a:cubicBezTo>
                    <a:pt x="4979" y="8024"/>
                    <a:pt x="4858" y="8038"/>
                    <a:pt x="4736" y="8051"/>
                  </a:cubicBezTo>
                  <a:cubicBezTo>
                    <a:pt x="4560" y="8092"/>
                    <a:pt x="4384" y="8105"/>
                    <a:pt x="4208" y="8119"/>
                  </a:cubicBezTo>
                  <a:cubicBezTo>
                    <a:pt x="3816" y="8092"/>
                    <a:pt x="3437" y="8024"/>
                    <a:pt x="3058" y="7916"/>
                  </a:cubicBezTo>
                  <a:cubicBezTo>
                    <a:pt x="2882" y="7848"/>
                    <a:pt x="2693" y="7781"/>
                    <a:pt x="2517" y="7713"/>
                  </a:cubicBezTo>
                  <a:cubicBezTo>
                    <a:pt x="2327" y="7645"/>
                    <a:pt x="2138" y="7551"/>
                    <a:pt x="1962" y="7469"/>
                  </a:cubicBezTo>
                  <a:cubicBezTo>
                    <a:pt x="1597" y="7280"/>
                    <a:pt x="1245" y="7077"/>
                    <a:pt x="907" y="6860"/>
                  </a:cubicBezTo>
                  <a:cubicBezTo>
                    <a:pt x="812" y="6806"/>
                    <a:pt x="704" y="6739"/>
                    <a:pt x="609" y="6685"/>
                  </a:cubicBezTo>
                  <a:cubicBezTo>
                    <a:pt x="609" y="6671"/>
                    <a:pt x="595" y="6671"/>
                    <a:pt x="582" y="6671"/>
                  </a:cubicBezTo>
                  <a:cubicBezTo>
                    <a:pt x="568" y="6671"/>
                    <a:pt x="555" y="6671"/>
                    <a:pt x="555" y="6685"/>
                  </a:cubicBezTo>
                  <a:cubicBezTo>
                    <a:pt x="541" y="6698"/>
                    <a:pt x="541" y="6725"/>
                    <a:pt x="555" y="6752"/>
                  </a:cubicBezTo>
                  <a:cubicBezTo>
                    <a:pt x="717" y="6860"/>
                    <a:pt x="907" y="6982"/>
                    <a:pt x="1082" y="7091"/>
                  </a:cubicBezTo>
                  <a:cubicBezTo>
                    <a:pt x="1258" y="7185"/>
                    <a:pt x="1461" y="7307"/>
                    <a:pt x="1637" y="7429"/>
                  </a:cubicBezTo>
                  <a:cubicBezTo>
                    <a:pt x="1827" y="7537"/>
                    <a:pt x="2016" y="7632"/>
                    <a:pt x="2206" y="7726"/>
                  </a:cubicBezTo>
                  <a:cubicBezTo>
                    <a:pt x="2395" y="7821"/>
                    <a:pt x="2612" y="7916"/>
                    <a:pt x="2814" y="7997"/>
                  </a:cubicBezTo>
                  <a:cubicBezTo>
                    <a:pt x="3207" y="8159"/>
                    <a:pt x="3626" y="8268"/>
                    <a:pt x="4046" y="8322"/>
                  </a:cubicBezTo>
                  <a:cubicBezTo>
                    <a:pt x="4204" y="8342"/>
                    <a:pt x="4370" y="8354"/>
                    <a:pt x="4532" y="8354"/>
                  </a:cubicBezTo>
                  <a:cubicBezTo>
                    <a:pt x="4592" y="8354"/>
                    <a:pt x="4651" y="8353"/>
                    <a:pt x="4709" y="8349"/>
                  </a:cubicBezTo>
                  <a:cubicBezTo>
                    <a:pt x="4858" y="8349"/>
                    <a:pt x="5007" y="8335"/>
                    <a:pt x="5155" y="8308"/>
                  </a:cubicBezTo>
                  <a:cubicBezTo>
                    <a:pt x="5182" y="8457"/>
                    <a:pt x="5196" y="8592"/>
                    <a:pt x="5209" y="8741"/>
                  </a:cubicBezTo>
                  <a:cubicBezTo>
                    <a:pt x="5223" y="9080"/>
                    <a:pt x="5223" y="9418"/>
                    <a:pt x="5209" y="9756"/>
                  </a:cubicBezTo>
                  <a:cubicBezTo>
                    <a:pt x="5196" y="9905"/>
                    <a:pt x="5169" y="10067"/>
                    <a:pt x="5142" y="10216"/>
                  </a:cubicBezTo>
                  <a:cubicBezTo>
                    <a:pt x="5128" y="10311"/>
                    <a:pt x="5115" y="10392"/>
                    <a:pt x="5088" y="10487"/>
                  </a:cubicBezTo>
                  <a:cubicBezTo>
                    <a:pt x="5074" y="10568"/>
                    <a:pt x="5047" y="10649"/>
                    <a:pt x="5020" y="10730"/>
                  </a:cubicBezTo>
                  <a:cubicBezTo>
                    <a:pt x="5007" y="10798"/>
                    <a:pt x="5020" y="10866"/>
                    <a:pt x="5061" y="10920"/>
                  </a:cubicBezTo>
                  <a:cubicBezTo>
                    <a:pt x="5101" y="10974"/>
                    <a:pt x="5155" y="11015"/>
                    <a:pt x="5223" y="11028"/>
                  </a:cubicBezTo>
                  <a:cubicBezTo>
                    <a:pt x="5240" y="11031"/>
                    <a:pt x="5257" y="11033"/>
                    <a:pt x="5274" y="11033"/>
                  </a:cubicBezTo>
                  <a:cubicBezTo>
                    <a:pt x="5324" y="11033"/>
                    <a:pt x="5372" y="11018"/>
                    <a:pt x="5412" y="10987"/>
                  </a:cubicBezTo>
                  <a:lnTo>
                    <a:pt x="5467" y="10947"/>
                  </a:lnTo>
                  <a:cubicBezTo>
                    <a:pt x="5494" y="10920"/>
                    <a:pt x="5507" y="10879"/>
                    <a:pt x="5521" y="10839"/>
                  </a:cubicBezTo>
                  <a:lnTo>
                    <a:pt x="5521" y="10812"/>
                  </a:lnTo>
                  <a:cubicBezTo>
                    <a:pt x="5521" y="10839"/>
                    <a:pt x="5507" y="10852"/>
                    <a:pt x="5494" y="10879"/>
                  </a:cubicBezTo>
                  <a:cubicBezTo>
                    <a:pt x="5642" y="10460"/>
                    <a:pt x="5710" y="10027"/>
                    <a:pt x="5724" y="9594"/>
                  </a:cubicBezTo>
                  <a:cubicBezTo>
                    <a:pt x="5737" y="9161"/>
                    <a:pt x="5724" y="8728"/>
                    <a:pt x="5656" y="8295"/>
                  </a:cubicBezTo>
                  <a:cubicBezTo>
                    <a:pt x="5656" y="8254"/>
                    <a:pt x="5629" y="8214"/>
                    <a:pt x="5629" y="8173"/>
                  </a:cubicBezTo>
                  <a:cubicBezTo>
                    <a:pt x="5724" y="8078"/>
                    <a:pt x="5805" y="7984"/>
                    <a:pt x="5900" y="7875"/>
                  </a:cubicBezTo>
                  <a:cubicBezTo>
                    <a:pt x="6008" y="7726"/>
                    <a:pt x="6116" y="7551"/>
                    <a:pt x="6197" y="7388"/>
                  </a:cubicBezTo>
                  <a:cubicBezTo>
                    <a:pt x="6387" y="7050"/>
                    <a:pt x="6522" y="6685"/>
                    <a:pt x="6603" y="6306"/>
                  </a:cubicBezTo>
                  <a:cubicBezTo>
                    <a:pt x="6698" y="5927"/>
                    <a:pt x="6752" y="5548"/>
                    <a:pt x="6779" y="5156"/>
                  </a:cubicBezTo>
                  <a:cubicBezTo>
                    <a:pt x="6793" y="4763"/>
                    <a:pt x="6766" y="4384"/>
                    <a:pt x="6711" y="4005"/>
                  </a:cubicBezTo>
                  <a:cubicBezTo>
                    <a:pt x="6711" y="3978"/>
                    <a:pt x="6684" y="3965"/>
                    <a:pt x="6671" y="3965"/>
                  </a:cubicBezTo>
                  <a:cubicBezTo>
                    <a:pt x="6644" y="3965"/>
                    <a:pt x="6630" y="3992"/>
                    <a:pt x="6630" y="4005"/>
                  </a:cubicBezTo>
                  <a:cubicBezTo>
                    <a:pt x="6657" y="4276"/>
                    <a:pt x="6684" y="4533"/>
                    <a:pt x="6671" y="4804"/>
                  </a:cubicBezTo>
                  <a:cubicBezTo>
                    <a:pt x="6671" y="5020"/>
                    <a:pt x="6657" y="5237"/>
                    <a:pt x="6630" y="5440"/>
                  </a:cubicBezTo>
                  <a:cubicBezTo>
                    <a:pt x="6603" y="5670"/>
                    <a:pt x="6549" y="5873"/>
                    <a:pt x="6495" y="6089"/>
                  </a:cubicBezTo>
                  <a:cubicBezTo>
                    <a:pt x="6441" y="6292"/>
                    <a:pt x="6373" y="6482"/>
                    <a:pt x="6292" y="6671"/>
                  </a:cubicBezTo>
                  <a:cubicBezTo>
                    <a:pt x="6211" y="6860"/>
                    <a:pt x="6103" y="7050"/>
                    <a:pt x="5994" y="7226"/>
                  </a:cubicBezTo>
                  <a:cubicBezTo>
                    <a:pt x="5900" y="7375"/>
                    <a:pt x="5791" y="7524"/>
                    <a:pt x="5683" y="7672"/>
                  </a:cubicBezTo>
                  <a:cubicBezTo>
                    <a:pt x="5642" y="7713"/>
                    <a:pt x="5615" y="7740"/>
                    <a:pt x="5575" y="7781"/>
                  </a:cubicBezTo>
                  <a:cubicBezTo>
                    <a:pt x="5561" y="7726"/>
                    <a:pt x="5548" y="7659"/>
                    <a:pt x="5534" y="7605"/>
                  </a:cubicBezTo>
                  <a:cubicBezTo>
                    <a:pt x="5494" y="7375"/>
                    <a:pt x="5440" y="7158"/>
                    <a:pt x="5372" y="6955"/>
                  </a:cubicBezTo>
                  <a:cubicBezTo>
                    <a:pt x="5237" y="6522"/>
                    <a:pt x="5088" y="6103"/>
                    <a:pt x="4912" y="5697"/>
                  </a:cubicBezTo>
                  <a:cubicBezTo>
                    <a:pt x="4804" y="5453"/>
                    <a:pt x="4682" y="5210"/>
                    <a:pt x="4560" y="4966"/>
                  </a:cubicBezTo>
                  <a:cubicBezTo>
                    <a:pt x="4614" y="4777"/>
                    <a:pt x="4655" y="4574"/>
                    <a:pt x="4682" y="4371"/>
                  </a:cubicBezTo>
                  <a:cubicBezTo>
                    <a:pt x="4722" y="4087"/>
                    <a:pt x="4736" y="3802"/>
                    <a:pt x="4736" y="3532"/>
                  </a:cubicBezTo>
                  <a:cubicBezTo>
                    <a:pt x="4736" y="3383"/>
                    <a:pt x="4722" y="3248"/>
                    <a:pt x="4709" y="3099"/>
                  </a:cubicBezTo>
                  <a:cubicBezTo>
                    <a:pt x="4695" y="2964"/>
                    <a:pt x="4668" y="2828"/>
                    <a:pt x="4655" y="2693"/>
                  </a:cubicBezTo>
                  <a:cubicBezTo>
                    <a:pt x="4628" y="2544"/>
                    <a:pt x="4601" y="2422"/>
                    <a:pt x="4574" y="2287"/>
                  </a:cubicBezTo>
                  <a:cubicBezTo>
                    <a:pt x="4533" y="2152"/>
                    <a:pt x="4506" y="2043"/>
                    <a:pt x="4479" y="1922"/>
                  </a:cubicBezTo>
                  <a:cubicBezTo>
                    <a:pt x="4465" y="1908"/>
                    <a:pt x="4452" y="1895"/>
                    <a:pt x="4438" y="1895"/>
                  </a:cubicBezTo>
                  <a:lnTo>
                    <a:pt x="4411" y="1895"/>
                  </a:lnTo>
                  <a:cubicBezTo>
                    <a:pt x="4398" y="1908"/>
                    <a:pt x="4384" y="1935"/>
                    <a:pt x="4398" y="1949"/>
                  </a:cubicBezTo>
                  <a:cubicBezTo>
                    <a:pt x="4398" y="1962"/>
                    <a:pt x="4398" y="1976"/>
                    <a:pt x="4411" y="1989"/>
                  </a:cubicBezTo>
                  <a:cubicBezTo>
                    <a:pt x="4452" y="2219"/>
                    <a:pt x="4492" y="2436"/>
                    <a:pt x="4519" y="2666"/>
                  </a:cubicBezTo>
                  <a:cubicBezTo>
                    <a:pt x="4533" y="2788"/>
                    <a:pt x="4533" y="2909"/>
                    <a:pt x="4533" y="3031"/>
                  </a:cubicBezTo>
                  <a:cubicBezTo>
                    <a:pt x="4546" y="3153"/>
                    <a:pt x="4533" y="3261"/>
                    <a:pt x="4533" y="3383"/>
                  </a:cubicBezTo>
                  <a:cubicBezTo>
                    <a:pt x="4533" y="3802"/>
                    <a:pt x="4479" y="4235"/>
                    <a:pt x="4371" y="4641"/>
                  </a:cubicBezTo>
                  <a:cubicBezTo>
                    <a:pt x="4141" y="4249"/>
                    <a:pt x="3883" y="3857"/>
                    <a:pt x="3599" y="3505"/>
                  </a:cubicBezTo>
                  <a:cubicBezTo>
                    <a:pt x="3302" y="3139"/>
                    <a:pt x="3004" y="2788"/>
                    <a:pt x="2706" y="2436"/>
                  </a:cubicBezTo>
                  <a:lnTo>
                    <a:pt x="2381" y="2070"/>
                  </a:lnTo>
                  <a:cubicBezTo>
                    <a:pt x="2381" y="1962"/>
                    <a:pt x="2395" y="1868"/>
                    <a:pt x="2395" y="1773"/>
                  </a:cubicBezTo>
                  <a:cubicBezTo>
                    <a:pt x="2395" y="1651"/>
                    <a:pt x="2381" y="1529"/>
                    <a:pt x="2368" y="1407"/>
                  </a:cubicBezTo>
                  <a:cubicBezTo>
                    <a:pt x="2354" y="1177"/>
                    <a:pt x="2287" y="947"/>
                    <a:pt x="2192" y="731"/>
                  </a:cubicBezTo>
                  <a:cubicBezTo>
                    <a:pt x="2192" y="717"/>
                    <a:pt x="2165" y="704"/>
                    <a:pt x="2151" y="704"/>
                  </a:cubicBezTo>
                  <a:lnTo>
                    <a:pt x="2138" y="704"/>
                  </a:lnTo>
                  <a:cubicBezTo>
                    <a:pt x="2111" y="717"/>
                    <a:pt x="2111" y="731"/>
                    <a:pt x="2111" y="758"/>
                  </a:cubicBezTo>
                  <a:cubicBezTo>
                    <a:pt x="2151" y="839"/>
                    <a:pt x="2179" y="920"/>
                    <a:pt x="2206" y="1002"/>
                  </a:cubicBezTo>
                  <a:cubicBezTo>
                    <a:pt x="2233" y="1096"/>
                    <a:pt x="2246" y="1205"/>
                    <a:pt x="2260" y="1299"/>
                  </a:cubicBezTo>
                  <a:cubicBezTo>
                    <a:pt x="2273" y="1390"/>
                    <a:pt x="2273" y="1482"/>
                    <a:pt x="2273" y="1585"/>
                  </a:cubicBezTo>
                  <a:lnTo>
                    <a:pt x="2273" y="1585"/>
                  </a:lnTo>
                  <a:cubicBezTo>
                    <a:pt x="2273" y="1693"/>
                    <a:pt x="2260" y="1800"/>
                    <a:pt x="2246" y="1908"/>
                  </a:cubicBezTo>
                  <a:cubicBezTo>
                    <a:pt x="2097" y="1732"/>
                    <a:pt x="1962" y="1556"/>
                    <a:pt x="1813" y="1367"/>
                  </a:cubicBezTo>
                  <a:cubicBezTo>
                    <a:pt x="1570" y="1056"/>
                    <a:pt x="1353" y="704"/>
                    <a:pt x="1164" y="352"/>
                  </a:cubicBezTo>
                  <a:lnTo>
                    <a:pt x="1164" y="339"/>
                  </a:lnTo>
                  <a:cubicBezTo>
                    <a:pt x="1110" y="244"/>
                    <a:pt x="1055" y="136"/>
                    <a:pt x="1015" y="41"/>
                  </a:cubicBezTo>
                  <a:cubicBezTo>
                    <a:pt x="1015" y="14"/>
                    <a:pt x="1001" y="0"/>
                    <a:pt x="974" y="0"/>
                  </a:cubicBezTo>
                  <a:close/>
                </a:path>
              </a:pathLst>
            </a:custGeom>
            <a:solidFill>
              <a:srgbClr val="5C94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" name="Google Shape;29;p3"/>
          <p:cNvGrpSpPr/>
          <p:nvPr/>
        </p:nvGrpSpPr>
        <p:grpSpPr>
          <a:xfrm>
            <a:off x="2274022" y="4383027"/>
            <a:ext cx="597856" cy="450947"/>
            <a:chOff x="2533682" y="3720159"/>
            <a:chExt cx="248847" cy="187691"/>
          </a:xfrm>
        </p:grpSpPr>
        <p:sp>
          <p:nvSpPr>
            <p:cNvPr id="30" name="Google Shape;30;p3"/>
            <p:cNvSpPr/>
            <p:nvPr/>
          </p:nvSpPr>
          <p:spPr>
            <a:xfrm>
              <a:off x="2533682" y="3809409"/>
              <a:ext cx="145512" cy="98441"/>
            </a:xfrm>
            <a:custGeom>
              <a:avLst/>
              <a:gdLst/>
              <a:ahLst/>
              <a:cxnLst/>
              <a:rect l="l" t="t" r="r" b="b"/>
              <a:pathLst>
                <a:path w="1963" h="1328" extrusionOk="0">
                  <a:moveTo>
                    <a:pt x="1475" y="1"/>
                  </a:moveTo>
                  <a:cubicBezTo>
                    <a:pt x="1381" y="1"/>
                    <a:pt x="1286" y="15"/>
                    <a:pt x="1191" y="42"/>
                  </a:cubicBezTo>
                  <a:cubicBezTo>
                    <a:pt x="921" y="96"/>
                    <a:pt x="650" y="204"/>
                    <a:pt x="420" y="366"/>
                  </a:cubicBezTo>
                  <a:cubicBezTo>
                    <a:pt x="325" y="420"/>
                    <a:pt x="244" y="488"/>
                    <a:pt x="163" y="583"/>
                  </a:cubicBezTo>
                  <a:cubicBezTo>
                    <a:pt x="122" y="637"/>
                    <a:pt x="95" y="691"/>
                    <a:pt x="68" y="745"/>
                  </a:cubicBezTo>
                  <a:cubicBezTo>
                    <a:pt x="41" y="799"/>
                    <a:pt x="28" y="867"/>
                    <a:pt x="14" y="935"/>
                  </a:cubicBezTo>
                  <a:cubicBezTo>
                    <a:pt x="0" y="975"/>
                    <a:pt x="14" y="1043"/>
                    <a:pt x="28" y="1083"/>
                  </a:cubicBezTo>
                  <a:cubicBezTo>
                    <a:pt x="41" y="1138"/>
                    <a:pt x="68" y="1192"/>
                    <a:pt x="109" y="1219"/>
                  </a:cubicBezTo>
                  <a:cubicBezTo>
                    <a:pt x="149" y="1246"/>
                    <a:pt x="190" y="1273"/>
                    <a:pt x="230" y="1286"/>
                  </a:cubicBezTo>
                  <a:cubicBezTo>
                    <a:pt x="285" y="1314"/>
                    <a:pt x="339" y="1327"/>
                    <a:pt x="393" y="1327"/>
                  </a:cubicBezTo>
                  <a:cubicBezTo>
                    <a:pt x="515" y="1327"/>
                    <a:pt x="636" y="1327"/>
                    <a:pt x="745" y="1300"/>
                  </a:cubicBezTo>
                  <a:cubicBezTo>
                    <a:pt x="880" y="1273"/>
                    <a:pt x="1002" y="1232"/>
                    <a:pt x="1124" y="1178"/>
                  </a:cubicBezTo>
                  <a:cubicBezTo>
                    <a:pt x="1232" y="1138"/>
                    <a:pt x="1327" y="1083"/>
                    <a:pt x="1421" y="1029"/>
                  </a:cubicBezTo>
                  <a:lnTo>
                    <a:pt x="1448" y="1016"/>
                  </a:lnTo>
                  <a:cubicBezTo>
                    <a:pt x="1584" y="948"/>
                    <a:pt x="1692" y="867"/>
                    <a:pt x="1800" y="772"/>
                  </a:cubicBezTo>
                  <a:cubicBezTo>
                    <a:pt x="1881" y="678"/>
                    <a:pt x="1935" y="569"/>
                    <a:pt x="1949" y="448"/>
                  </a:cubicBezTo>
                  <a:cubicBezTo>
                    <a:pt x="1962" y="339"/>
                    <a:pt x="1922" y="231"/>
                    <a:pt x="1854" y="150"/>
                  </a:cubicBezTo>
                  <a:cubicBezTo>
                    <a:pt x="1760" y="42"/>
                    <a:pt x="1611" y="1"/>
                    <a:pt x="1475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>
              <a:off x="2713220" y="3720159"/>
              <a:ext cx="69309" cy="57226"/>
            </a:xfrm>
            <a:custGeom>
              <a:avLst/>
              <a:gdLst/>
              <a:ahLst/>
              <a:cxnLst/>
              <a:rect l="l" t="t" r="r" b="b"/>
              <a:pathLst>
                <a:path w="935" h="772" extrusionOk="0">
                  <a:moveTo>
                    <a:pt x="650" y="1"/>
                  </a:moveTo>
                  <a:cubicBezTo>
                    <a:pt x="596" y="1"/>
                    <a:pt x="555" y="1"/>
                    <a:pt x="515" y="28"/>
                  </a:cubicBezTo>
                  <a:cubicBezTo>
                    <a:pt x="461" y="41"/>
                    <a:pt x="420" y="55"/>
                    <a:pt x="379" y="82"/>
                  </a:cubicBezTo>
                  <a:lnTo>
                    <a:pt x="325" y="123"/>
                  </a:lnTo>
                  <a:cubicBezTo>
                    <a:pt x="258" y="163"/>
                    <a:pt x="190" y="217"/>
                    <a:pt x="136" y="271"/>
                  </a:cubicBezTo>
                  <a:cubicBezTo>
                    <a:pt x="82" y="325"/>
                    <a:pt x="41" y="380"/>
                    <a:pt x="28" y="461"/>
                  </a:cubicBezTo>
                  <a:cubicBezTo>
                    <a:pt x="1" y="596"/>
                    <a:pt x="109" y="745"/>
                    <a:pt x="258" y="772"/>
                  </a:cubicBezTo>
                  <a:lnTo>
                    <a:pt x="366" y="772"/>
                  </a:lnTo>
                  <a:cubicBezTo>
                    <a:pt x="406" y="758"/>
                    <a:pt x="447" y="758"/>
                    <a:pt x="488" y="745"/>
                  </a:cubicBezTo>
                  <a:cubicBezTo>
                    <a:pt x="528" y="731"/>
                    <a:pt x="555" y="718"/>
                    <a:pt x="596" y="704"/>
                  </a:cubicBezTo>
                  <a:cubicBezTo>
                    <a:pt x="664" y="664"/>
                    <a:pt x="718" y="623"/>
                    <a:pt x="785" y="583"/>
                  </a:cubicBezTo>
                  <a:cubicBezTo>
                    <a:pt x="812" y="556"/>
                    <a:pt x="839" y="528"/>
                    <a:pt x="867" y="488"/>
                  </a:cubicBezTo>
                  <a:cubicBezTo>
                    <a:pt x="894" y="447"/>
                    <a:pt x="921" y="407"/>
                    <a:pt x="934" y="353"/>
                  </a:cubicBezTo>
                  <a:cubicBezTo>
                    <a:pt x="934" y="298"/>
                    <a:pt x="934" y="244"/>
                    <a:pt x="921" y="190"/>
                  </a:cubicBezTo>
                  <a:cubicBezTo>
                    <a:pt x="907" y="136"/>
                    <a:pt x="867" y="95"/>
                    <a:pt x="826" y="55"/>
                  </a:cubicBezTo>
                  <a:cubicBezTo>
                    <a:pt x="785" y="28"/>
                    <a:pt x="745" y="1"/>
                    <a:pt x="691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>
              <a:off x="2604919" y="3734244"/>
              <a:ext cx="47219" cy="29132"/>
            </a:xfrm>
            <a:custGeom>
              <a:avLst/>
              <a:gdLst/>
              <a:ahLst/>
              <a:cxnLst/>
              <a:rect l="l" t="t" r="r" b="b"/>
              <a:pathLst>
                <a:path w="637" h="393" extrusionOk="0">
                  <a:moveTo>
                    <a:pt x="366" y="0"/>
                  </a:moveTo>
                  <a:lnTo>
                    <a:pt x="311" y="14"/>
                  </a:lnTo>
                  <a:cubicBezTo>
                    <a:pt x="271" y="14"/>
                    <a:pt x="244" y="27"/>
                    <a:pt x="217" y="41"/>
                  </a:cubicBezTo>
                  <a:cubicBezTo>
                    <a:pt x="203" y="54"/>
                    <a:pt x="190" y="68"/>
                    <a:pt x="176" y="68"/>
                  </a:cubicBezTo>
                  <a:cubicBezTo>
                    <a:pt x="108" y="122"/>
                    <a:pt x="54" y="176"/>
                    <a:pt x="14" y="244"/>
                  </a:cubicBezTo>
                  <a:cubicBezTo>
                    <a:pt x="0" y="271"/>
                    <a:pt x="0" y="298"/>
                    <a:pt x="0" y="325"/>
                  </a:cubicBezTo>
                  <a:cubicBezTo>
                    <a:pt x="14" y="352"/>
                    <a:pt x="41" y="366"/>
                    <a:pt x="68" y="366"/>
                  </a:cubicBezTo>
                  <a:cubicBezTo>
                    <a:pt x="108" y="379"/>
                    <a:pt x="149" y="393"/>
                    <a:pt x="203" y="393"/>
                  </a:cubicBezTo>
                  <a:cubicBezTo>
                    <a:pt x="244" y="379"/>
                    <a:pt x="298" y="379"/>
                    <a:pt x="338" y="366"/>
                  </a:cubicBezTo>
                  <a:cubicBezTo>
                    <a:pt x="393" y="338"/>
                    <a:pt x="433" y="325"/>
                    <a:pt x="474" y="298"/>
                  </a:cubicBezTo>
                  <a:cubicBezTo>
                    <a:pt x="528" y="271"/>
                    <a:pt x="568" y="230"/>
                    <a:pt x="596" y="190"/>
                  </a:cubicBezTo>
                  <a:cubicBezTo>
                    <a:pt x="623" y="149"/>
                    <a:pt x="636" y="108"/>
                    <a:pt x="609" y="68"/>
                  </a:cubicBezTo>
                  <a:cubicBezTo>
                    <a:pt x="596" y="27"/>
                    <a:pt x="568" y="0"/>
                    <a:pt x="528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33;p3"/>
          <p:cNvGrpSpPr/>
          <p:nvPr/>
        </p:nvGrpSpPr>
        <p:grpSpPr>
          <a:xfrm>
            <a:off x="4713290" y="4608500"/>
            <a:ext cx="557842" cy="281651"/>
            <a:chOff x="2855620" y="1802395"/>
            <a:chExt cx="249884" cy="126165"/>
          </a:xfrm>
        </p:grpSpPr>
        <p:sp>
          <p:nvSpPr>
            <p:cNvPr id="34" name="Google Shape;34;p3"/>
            <p:cNvSpPr/>
            <p:nvPr/>
          </p:nvSpPr>
          <p:spPr>
            <a:xfrm>
              <a:off x="2948947" y="1840497"/>
              <a:ext cx="156557" cy="88063"/>
            </a:xfrm>
            <a:custGeom>
              <a:avLst/>
              <a:gdLst/>
              <a:ahLst/>
              <a:cxnLst/>
              <a:rect l="l" t="t" r="r" b="b"/>
              <a:pathLst>
                <a:path w="2112" h="1188" extrusionOk="0">
                  <a:moveTo>
                    <a:pt x="1286" y="0"/>
                  </a:moveTo>
                  <a:cubicBezTo>
                    <a:pt x="1123" y="0"/>
                    <a:pt x="961" y="28"/>
                    <a:pt x="799" y="55"/>
                  </a:cubicBezTo>
                  <a:cubicBezTo>
                    <a:pt x="663" y="82"/>
                    <a:pt x="542" y="122"/>
                    <a:pt x="420" y="176"/>
                  </a:cubicBezTo>
                  <a:cubicBezTo>
                    <a:pt x="339" y="217"/>
                    <a:pt x="285" y="258"/>
                    <a:pt x="217" y="312"/>
                  </a:cubicBezTo>
                  <a:cubicBezTo>
                    <a:pt x="163" y="366"/>
                    <a:pt x="109" y="420"/>
                    <a:pt x="68" y="501"/>
                  </a:cubicBezTo>
                  <a:cubicBezTo>
                    <a:pt x="14" y="582"/>
                    <a:pt x="0" y="691"/>
                    <a:pt x="27" y="799"/>
                  </a:cubicBezTo>
                  <a:cubicBezTo>
                    <a:pt x="54" y="880"/>
                    <a:pt x="95" y="948"/>
                    <a:pt x="163" y="1002"/>
                  </a:cubicBezTo>
                  <a:cubicBezTo>
                    <a:pt x="203" y="1029"/>
                    <a:pt x="230" y="1056"/>
                    <a:pt x="271" y="1083"/>
                  </a:cubicBezTo>
                  <a:cubicBezTo>
                    <a:pt x="312" y="1096"/>
                    <a:pt x="366" y="1110"/>
                    <a:pt x="406" y="1137"/>
                  </a:cubicBezTo>
                  <a:cubicBezTo>
                    <a:pt x="487" y="1151"/>
                    <a:pt x="569" y="1178"/>
                    <a:pt x="663" y="1178"/>
                  </a:cubicBezTo>
                  <a:cubicBezTo>
                    <a:pt x="731" y="1184"/>
                    <a:pt x="802" y="1188"/>
                    <a:pt x="873" y="1188"/>
                  </a:cubicBezTo>
                  <a:cubicBezTo>
                    <a:pt x="944" y="1188"/>
                    <a:pt x="1015" y="1184"/>
                    <a:pt x="1083" y="1178"/>
                  </a:cubicBezTo>
                  <a:cubicBezTo>
                    <a:pt x="1164" y="1178"/>
                    <a:pt x="1259" y="1164"/>
                    <a:pt x="1340" y="1137"/>
                  </a:cubicBezTo>
                  <a:cubicBezTo>
                    <a:pt x="1408" y="1124"/>
                    <a:pt x="1489" y="1096"/>
                    <a:pt x="1556" y="1083"/>
                  </a:cubicBezTo>
                  <a:cubicBezTo>
                    <a:pt x="1651" y="1042"/>
                    <a:pt x="1732" y="1002"/>
                    <a:pt x="1827" y="948"/>
                  </a:cubicBezTo>
                  <a:cubicBezTo>
                    <a:pt x="1854" y="934"/>
                    <a:pt x="1881" y="907"/>
                    <a:pt x="1908" y="880"/>
                  </a:cubicBezTo>
                  <a:cubicBezTo>
                    <a:pt x="1935" y="853"/>
                    <a:pt x="1962" y="826"/>
                    <a:pt x="1976" y="799"/>
                  </a:cubicBezTo>
                  <a:cubicBezTo>
                    <a:pt x="1989" y="785"/>
                    <a:pt x="2003" y="772"/>
                    <a:pt x="2003" y="758"/>
                  </a:cubicBezTo>
                  <a:cubicBezTo>
                    <a:pt x="2030" y="731"/>
                    <a:pt x="2057" y="691"/>
                    <a:pt x="2071" y="663"/>
                  </a:cubicBezTo>
                  <a:cubicBezTo>
                    <a:pt x="2098" y="609"/>
                    <a:pt x="2111" y="542"/>
                    <a:pt x="2111" y="488"/>
                  </a:cubicBezTo>
                  <a:cubicBezTo>
                    <a:pt x="2111" y="406"/>
                    <a:pt x="2098" y="339"/>
                    <a:pt x="2071" y="271"/>
                  </a:cubicBezTo>
                  <a:cubicBezTo>
                    <a:pt x="2003" y="163"/>
                    <a:pt x="1881" y="82"/>
                    <a:pt x="1746" y="55"/>
                  </a:cubicBezTo>
                  <a:cubicBezTo>
                    <a:pt x="1678" y="28"/>
                    <a:pt x="1597" y="14"/>
                    <a:pt x="1516" y="14"/>
                  </a:cubicBezTo>
                  <a:cubicBezTo>
                    <a:pt x="1462" y="0"/>
                    <a:pt x="1394" y="0"/>
                    <a:pt x="1340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>
              <a:off x="2855620" y="1802395"/>
              <a:ext cx="86359" cy="51963"/>
            </a:xfrm>
            <a:custGeom>
              <a:avLst/>
              <a:gdLst/>
              <a:ahLst/>
              <a:cxnLst/>
              <a:rect l="l" t="t" r="r" b="b"/>
              <a:pathLst>
                <a:path w="1165" h="701" extrusionOk="0">
                  <a:moveTo>
                    <a:pt x="732" y="0"/>
                  </a:moveTo>
                  <a:cubicBezTo>
                    <a:pt x="596" y="14"/>
                    <a:pt x="461" y="41"/>
                    <a:pt x="339" y="95"/>
                  </a:cubicBezTo>
                  <a:cubicBezTo>
                    <a:pt x="299" y="109"/>
                    <a:pt x="272" y="136"/>
                    <a:pt x="231" y="149"/>
                  </a:cubicBezTo>
                  <a:cubicBezTo>
                    <a:pt x="190" y="163"/>
                    <a:pt x="163" y="176"/>
                    <a:pt x="136" y="203"/>
                  </a:cubicBezTo>
                  <a:cubicBezTo>
                    <a:pt x="109" y="230"/>
                    <a:pt x="82" y="257"/>
                    <a:pt x="55" y="284"/>
                  </a:cubicBezTo>
                  <a:cubicBezTo>
                    <a:pt x="28" y="325"/>
                    <a:pt x="1" y="366"/>
                    <a:pt x="1" y="420"/>
                  </a:cubicBezTo>
                  <a:cubicBezTo>
                    <a:pt x="1" y="460"/>
                    <a:pt x="14" y="487"/>
                    <a:pt x="28" y="528"/>
                  </a:cubicBezTo>
                  <a:cubicBezTo>
                    <a:pt x="42" y="555"/>
                    <a:pt x="69" y="582"/>
                    <a:pt x="96" y="596"/>
                  </a:cubicBezTo>
                  <a:cubicBezTo>
                    <a:pt x="163" y="636"/>
                    <a:pt x="245" y="677"/>
                    <a:pt x="326" y="690"/>
                  </a:cubicBezTo>
                  <a:cubicBezTo>
                    <a:pt x="373" y="697"/>
                    <a:pt x="424" y="701"/>
                    <a:pt x="475" y="701"/>
                  </a:cubicBezTo>
                  <a:cubicBezTo>
                    <a:pt x="525" y="701"/>
                    <a:pt x="576" y="697"/>
                    <a:pt x="623" y="690"/>
                  </a:cubicBezTo>
                  <a:cubicBezTo>
                    <a:pt x="705" y="677"/>
                    <a:pt x="772" y="650"/>
                    <a:pt x="840" y="623"/>
                  </a:cubicBezTo>
                  <a:cubicBezTo>
                    <a:pt x="880" y="609"/>
                    <a:pt x="935" y="582"/>
                    <a:pt x="975" y="555"/>
                  </a:cubicBezTo>
                  <a:cubicBezTo>
                    <a:pt x="1016" y="528"/>
                    <a:pt x="1056" y="501"/>
                    <a:pt x="1097" y="474"/>
                  </a:cubicBezTo>
                  <a:cubicBezTo>
                    <a:pt x="1124" y="447"/>
                    <a:pt x="1138" y="406"/>
                    <a:pt x="1151" y="366"/>
                  </a:cubicBezTo>
                  <a:lnTo>
                    <a:pt x="1151" y="352"/>
                  </a:lnTo>
                  <a:lnTo>
                    <a:pt x="1151" y="325"/>
                  </a:lnTo>
                  <a:cubicBezTo>
                    <a:pt x="1165" y="230"/>
                    <a:pt x="1124" y="136"/>
                    <a:pt x="1043" y="81"/>
                  </a:cubicBezTo>
                  <a:cubicBezTo>
                    <a:pt x="975" y="27"/>
                    <a:pt x="880" y="0"/>
                    <a:pt x="772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" name="Google Shape;36;p3"/>
          <p:cNvGrpSpPr/>
          <p:nvPr/>
        </p:nvGrpSpPr>
        <p:grpSpPr>
          <a:xfrm>
            <a:off x="7953022" y="4106027"/>
            <a:ext cx="597856" cy="450947"/>
            <a:chOff x="2533682" y="3720159"/>
            <a:chExt cx="248847" cy="187691"/>
          </a:xfrm>
        </p:grpSpPr>
        <p:sp>
          <p:nvSpPr>
            <p:cNvPr id="37" name="Google Shape;37;p3"/>
            <p:cNvSpPr/>
            <p:nvPr/>
          </p:nvSpPr>
          <p:spPr>
            <a:xfrm>
              <a:off x="2533682" y="3809409"/>
              <a:ext cx="145512" cy="98441"/>
            </a:xfrm>
            <a:custGeom>
              <a:avLst/>
              <a:gdLst/>
              <a:ahLst/>
              <a:cxnLst/>
              <a:rect l="l" t="t" r="r" b="b"/>
              <a:pathLst>
                <a:path w="1963" h="1328" extrusionOk="0">
                  <a:moveTo>
                    <a:pt x="1475" y="1"/>
                  </a:moveTo>
                  <a:cubicBezTo>
                    <a:pt x="1381" y="1"/>
                    <a:pt x="1286" y="15"/>
                    <a:pt x="1191" y="42"/>
                  </a:cubicBezTo>
                  <a:cubicBezTo>
                    <a:pt x="921" y="96"/>
                    <a:pt x="650" y="204"/>
                    <a:pt x="420" y="366"/>
                  </a:cubicBezTo>
                  <a:cubicBezTo>
                    <a:pt x="325" y="420"/>
                    <a:pt x="244" y="488"/>
                    <a:pt x="163" y="583"/>
                  </a:cubicBezTo>
                  <a:cubicBezTo>
                    <a:pt x="122" y="637"/>
                    <a:pt x="95" y="691"/>
                    <a:pt x="68" y="745"/>
                  </a:cubicBezTo>
                  <a:cubicBezTo>
                    <a:pt x="41" y="799"/>
                    <a:pt x="28" y="867"/>
                    <a:pt x="14" y="935"/>
                  </a:cubicBezTo>
                  <a:cubicBezTo>
                    <a:pt x="0" y="975"/>
                    <a:pt x="14" y="1043"/>
                    <a:pt x="28" y="1083"/>
                  </a:cubicBezTo>
                  <a:cubicBezTo>
                    <a:pt x="41" y="1138"/>
                    <a:pt x="68" y="1192"/>
                    <a:pt x="109" y="1219"/>
                  </a:cubicBezTo>
                  <a:cubicBezTo>
                    <a:pt x="149" y="1246"/>
                    <a:pt x="190" y="1273"/>
                    <a:pt x="230" y="1286"/>
                  </a:cubicBezTo>
                  <a:cubicBezTo>
                    <a:pt x="285" y="1314"/>
                    <a:pt x="339" y="1327"/>
                    <a:pt x="393" y="1327"/>
                  </a:cubicBezTo>
                  <a:cubicBezTo>
                    <a:pt x="515" y="1327"/>
                    <a:pt x="636" y="1327"/>
                    <a:pt x="745" y="1300"/>
                  </a:cubicBezTo>
                  <a:cubicBezTo>
                    <a:pt x="880" y="1273"/>
                    <a:pt x="1002" y="1232"/>
                    <a:pt x="1124" y="1178"/>
                  </a:cubicBezTo>
                  <a:cubicBezTo>
                    <a:pt x="1232" y="1138"/>
                    <a:pt x="1327" y="1083"/>
                    <a:pt x="1421" y="1029"/>
                  </a:cubicBezTo>
                  <a:lnTo>
                    <a:pt x="1448" y="1016"/>
                  </a:lnTo>
                  <a:cubicBezTo>
                    <a:pt x="1584" y="948"/>
                    <a:pt x="1692" y="867"/>
                    <a:pt x="1800" y="772"/>
                  </a:cubicBezTo>
                  <a:cubicBezTo>
                    <a:pt x="1881" y="678"/>
                    <a:pt x="1935" y="569"/>
                    <a:pt x="1949" y="448"/>
                  </a:cubicBezTo>
                  <a:cubicBezTo>
                    <a:pt x="1962" y="339"/>
                    <a:pt x="1922" y="231"/>
                    <a:pt x="1854" y="150"/>
                  </a:cubicBezTo>
                  <a:cubicBezTo>
                    <a:pt x="1760" y="42"/>
                    <a:pt x="1611" y="1"/>
                    <a:pt x="1475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>
              <a:off x="2713220" y="3720159"/>
              <a:ext cx="69309" cy="57226"/>
            </a:xfrm>
            <a:custGeom>
              <a:avLst/>
              <a:gdLst/>
              <a:ahLst/>
              <a:cxnLst/>
              <a:rect l="l" t="t" r="r" b="b"/>
              <a:pathLst>
                <a:path w="935" h="772" extrusionOk="0">
                  <a:moveTo>
                    <a:pt x="650" y="1"/>
                  </a:moveTo>
                  <a:cubicBezTo>
                    <a:pt x="596" y="1"/>
                    <a:pt x="555" y="1"/>
                    <a:pt x="515" y="28"/>
                  </a:cubicBezTo>
                  <a:cubicBezTo>
                    <a:pt x="461" y="41"/>
                    <a:pt x="420" y="55"/>
                    <a:pt x="379" y="82"/>
                  </a:cubicBezTo>
                  <a:lnTo>
                    <a:pt x="325" y="123"/>
                  </a:lnTo>
                  <a:cubicBezTo>
                    <a:pt x="258" y="163"/>
                    <a:pt x="190" y="217"/>
                    <a:pt x="136" y="271"/>
                  </a:cubicBezTo>
                  <a:cubicBezTo>
                    <a:pt x="82" y="325"/>
                    <a:pt x="41" y="380"/>
                    <a:pt x="28" y="461"/>
                  </a:cubicBezTo>
                  <a:cubicBezTo>
                    <a:pt x="1" y="596"/>
                    <a:pt x="109" y="745"/>
                    <a:pt x="258" y="772"/>
                  </a:cubicBezTo>
                  <a:lnTo>
                    <a:pt x="366" y="772"/>
                  </a:lnTo>
                  <a:cubicBezTo>
                    <a:pt x="406" y="758"/>
                    <a:pt x="447" y="758"/>
                    <a:pt x="488" y="745"/>
                  </a:cubicBezTo>
                  <a:cubicBezTo>
                    <a:pt x="528" y="731"/>
                    <a:pt x="555" y="718"/>
                    <a:pt x="596" y="704"/>
                  </a:cubicBezTo>
                  <a:cubicBezTo>
                    <a:pt x="664" y="664"/>
                    <a:pt x="718" y="623"/>
                    <a:pt x="785" y="583"/>
                  </a:cubicBezTo>
                  <a:cubicBezTo>
                    <a:pt x="812" y="556"/>
                    <a:pt x="839" y="528"/>
                    <a:pt x="867" y="488"/>
                  </a:cubicBezTo>
                  <a:cubicBezTo>
                    <a:pt x="894" y="447"/>
                    <a:pt x="921" y="407"/>
                    <a:pt x="934" y="353"/>
                  </a:cubicBezTo>
                  <a:cubicBezTo>
                    <a:pt x="934" y="298"/>
                    <a:pt x="934" y="244"/>
                    <a:pt x="921" y="190"/>
                  </a:cubicBezTo>
                  <a:cubicBezTo>
                    <a:pt x="907" y="136"/>
                    <a:pt x="867" y="95"/>
                    <a:pt x="826" y="55"/>
                  </a:cubicBezTo>
                  <a:cubicBezTo>
                    <a:pt x="785" y="28"/>
                    <a:pt x="745" y="1"/>
                    <a:pt x="691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3"/>
            <p:cNvSpPr/>
            <p:nvPr/>
          </p:nvSpPr>
          <p:spPr>
            <a:xfrm>
              <a:off x="2604919" y="3734244"/>
              <a:ext cx="47219" cy="29132"/>
            </a:xfrm>
            <a:custGeom>
              <a:avLst/>
              <a:gdLst/>
              <a:ahLst/>
              <a:cxnLst/>
              <a:rect l="l" t="t" r="r" b="b"/>
              <a:pathLst>
                <a:path w="637" h="393" extrusionOk="0">
                  <a:moveTo>
                    <a:pt x="366" y="0"/>
                  </a:moveTo>
                  <a:lnTo>
                    <a:pt x="311" y="14"/>
                  </a:lnTo>
                  <a:cubicBezTo>
                    <a:pt x="271" y="14"/>
                    <a:pt x="244" y="27"/>
                    <a:pt x="217" y="41"/>
                  </a:cubicBezTo>
                  <a:cubicBezTo>
                    <a:pt x="203" y="54"/>
                    <a:pt x="190" y="68"/>
                    <a:pt x="176" y="68"/>
                  </a:cubicBezTo>
                  <a:cubicBezTo>
                    <a:pt x="108" y="122"/>
                    <a:pt x="54" y="176"/>
                    <a:pt x="14" y="244"/>
                  </a:cubicBezTo>
                  <a:cubicBezTo>
                    <a:pt x="0" y="271"/>
                    <a:pt x="0" y="298"/>
                    <a:pt x="0" y="325"/>
                  </a:cubicBezTo>
                  <a:cubicBezTo>
                    <a:pt x="14" y="352"/>
                    <a:pt x="41" y="366"/>
                    <a:pt x="68" y="366"/>
                  </a:cubicBezTo>
                  <a:cubicBezTo>
                    <a:pt x="108" y="379"/>
                    <a:pt x="149" y="393"/>
                    <a:pt x="203" y="393"/>
                  </a:cubicBezTo>
                  <a:cubicBezTo>
                    <a:pt x="244" y="379"/>
                    <a:pt x="298" y="379"/>
                    <a:pt x="338" y="366"/>
                  </a:cubicBezTo>
                  <a:cubicBezTo>
                    <a:pt x="393" y="338"/>
                    <a:pt x="433" y="325"/>
                    <a:pt x="474" y="298"/>
                  </a:cubicBezTo>
                  <a:cubicBezTo>
                    <a:pt x="528" y="271"/>
                    <a:pt x="568" y="230"/>
                    <a:pt x="596" y="190"/>
                  </a:cubicBezTo>
                  <a:cubicBezTo>
                    <a:pt x="623" y="149"/>
                    <a:pt x="636" y="108"/>
                    <a:pt x="609" y="68"/>
                  </a:cubicBezTo>
                  <a:cubicBezTo>
                    <a:pt x="596" y="27"/>
                    <a:pt x="568" y="0"/>
                    <a:pt x="528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" name="Google Shape;40;p3"/>
          <p:cNvSpPr/>
          <p:nvPr/>
        </p:nvSpPr>
        <p:spPr>
          <a:xfrm>
            <a:off x="6349825" y="269250"/>
            <a:ext cx="1072969" cy="531477"/>
          </a:xfrm>
          <a:custGeom>
            <a:avLst/>
            <a:gdLst/>
            <a:ahLst/>
            <a:cxnLst/>
            <a:rect l="l" t="t" r="r" b="b"/>
            <a:pathLst>
              <a:path w="12214" h="6050" extrusionOk="0">
                <a:moveTo>
                  <a:pt x="6318" y="1"/>
                </a:moveTo>
                <a:cubicBezTo>
                  <a:pt x="6068" y="1"/>
                  <a:pt x="5819" y="20"/>
                  <a:pt x="5531" y="97"/>
                </a:cubicBezTo>
                <a:cubicBezTo>
                  <a:pt x="5281" y="135"/>
                  <a:pt x="5051" y="231"/>
                  <a:pt x="4801" y="346"/>
                </a:cubicBezTo>
                <a:cubicBezTo>
                  <a:pt x="4609" y="442"/>
                  <a:pt x="4417" y="596"/>
                  <a:pt x="4225" y="769"/>
                </a:cubicBezTo>
                <a:cubicBezTo>
                  <a:pt x="3918" y="1057"/>
                  <a:pt x="3630" y="1402"/>
                  <a:pt x="3380" y="1883"/>
                </a:cubicBezTo>
                <a:cubicBezTo>
                  <a:pt x="3188" y="2267"/>
                  <a:pt x="3034" y="2708"/>
                  <a:pt x="2842" y="3265"/>
                </a:cubicBezTo>
                <a:cubicBezTo>
                  <a:pt x="2765" y="3515"/>
                  <a:pt x="2689" y="3784"/>
                  <a:pt x="2612" y="3995"/>
                </a:cubicBezTo>
                <a:cubicBezTo>
                  <a:pt x="2554" y="3745"/>
                  <a:pt x="2420" y="3553"/>
                  <a:pt x="2304" y="3361"/>
                </a:cubicBezTo>
                <a:cubicBezTo>
                  <a:pt x="2170" y="3131"/>
                  <a:pt x="1997" y="2996"/>
                  <a:pt x="1824" y="2900"/>
                </a:cubicBezTo>
                <a:cubicBezTo>
                  <a:pt x="1728" y="2843"/>
                  <a:pt x="1632" y="2804"/>
                  <a:pt x="1536" y="2785"/>
                </a:cubicBezTo>
                <a:cubicBezTo>
                  <a:pt x="1498" y="2785"/>
                  <a:pt x="1421" y="2747"/>
                  <a:pt x="1363" y="2747"/>
                </a:cubicBezTo>
                <a:cubicBezTo>
                  <a:pt x="1306" y="2747"/>
                  <a:pt x="1229" y="2747"/>
                  <a:pt x="1152" y="2785"/>
                </a:cubicBezTo>
                <a:cubicBezTo>
                  <a:pt x="1018" y="2804"/>
                  <a:pt x="883" y="2843"/>
                  <a:pt x="787" y="2900"/>
                </a:cubicBezTo>
                <a:cubicBezTo>
                  <a:pt x="691" y="2939"/>
                  <a:pt x="595" y="3016"/>
                  <a:pt x="480" y="3112"/>
                </a:cubicBezTo>
                <a:cubicBezTo>
                  <a:pt x="346" y="3265"/>
                  <a:pt x="211" y="3419"/>
                  <a:pt x="115" y="3669"/>
                </a:cubicBezTo>
                <a:cubicBezTo>
                  <a:pt x="58" y="3841"/>
                  <a:pt x="0" y="4053"/>
                  <a:pt x="0" y="4341"/>
                </a:cubicBezTo>
                <a:cubicBezTo>
                  <a:pt x="0" y="4533"/>
                  <a:pt x="0" y="4763"/>
                  <a:pt x="19" y="5051"/>
                </a:cubicBezTo>
                <a:cubicBezTo>
                  <a:pt x="58" y="5339"/>
                  <a:pt x="96" y="5608"/>
                  <a:pt x="154" y="5877"/>
                </a:cubicBezTo>
                <a:lnTo>
                  <a:pt x="154" y="5915"/>
                </a:lnTo>
                <a:lnTo>
                  <a:pt x="173" y="6050"/>
                </a:lnTo>
                <a:lnTo>
                  <a:pt x="11733" y="6050"/>
                </a:lnTo>
                <a:lnTo>
                  <a:pt x="11772" y="6011"/>
                </a:lnTo>
                <a:lnTo>
                  <a:pt x="11829" y="5915"/>
                </a:lnTo>
                <a:cubicBezTo>
                  <a:pt x="12098" y="5474"/>
                  <a:pt x="12214" y="5032"/>
                  <a:pt x="12175" y="4648"/>
                </a:cubicBezTo>
                <a:cubicBezTo>
                  <a:pt x="12117" y="4264"/>
                  <a:pt x="11964" y="3937"/>
                  <a:pt x="11676" y="3688"/>
                </a:cubicBezTo>
                <a:cubicBezTo>
                  <a:pt x="11388" y="3457"/>
                  <a:pt x="11023" y="3323"/>
                  <a:pt x="10620" y="3323"/>
                </a:cubicBezTo>
                <a:lnTo>
                  <a:pt x="10562" y="3323"/>
                </a:lnTo>
                <a:cubicBezTo>
                  <a:pt x="10178" y="3323"/>
                  <a:pt x="9775" y="3457"/>
                  <a:pt x="9391" y="3688"/>
                </a:cubicBezTo>
                <a:cubicBezTo>
                  <a:pt x="9237" y="3784"/>
                  <a:pt x="9103" y="3880"/>
                  <a:pt x="8987" y="3995"/>
                </a:cubicBezTo>
                <a:cubicBezTo>
                  <a:pt x="9007" y="3803"/>
                  <a:pt x="9007" y="3572"/>
                  <a:pt x="8987" y="3304"/>
                </a:cubicBezTo>
                <a:cubicBezTo>
                  <a:pt x="8949" y="2824"/>
                  <a:pt x="8853" y="2363"/>
                  <a:pt x="8718" y="1959"/>
                </a:cubicBezTo>
                <a:cubicBezTo>
                  <a:pt x="8546" y="1498"/>
                  <a:pt x="8334" y="1114"/>
                  <a:pt x="8066" y="807"/>
                </a:cubicBezTo>
                <a:cubicBezTo>
                  <a:pt x="7777" y="481"/>
                  <a:pt x="7413" y="231"/>
                  <a:pt x="7009" y="116"/>
                </a:cubicBezTo>
                <a:cubicBezTo>
                  <a:pt x="6798" y="20"/>
                  <a:pt x="6587" y="1"/>
                  <a:pt x="6318" y="1"/>
                </a:cubicBezTo>
                <a:close/>
              </a:path>
            </a:pathLst>
          </a:custGeom>
          <a:solidFill>
            <a:srgbClr val="FFFFFF">
              <a:alpha val="346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1" name="Google Shape;41;p3"/>
          <p:cNvGrpSpPr/>
          <p:nvPr/>
        </p:nvGrpSpPr>
        <p:grpSpPr>
          <a:xfrm>
            <a:off x="2892200" y="169504"/>
            <a:ext cx="670499" cy="438524"/>
            <a:chOff x="7555450" y="377766"/>
            <a:chExt cx="670499" cy="438524"/>
          </a:xfrm>
        </p:grpSpPr>
        <p:sp>
          <p:nvSpPr>
            <p:cNvPr id="42" name="Google Shape;42;p3"/>
            <p:cNvSpPr/>
            <p:nvPr/>
          </p:nvSpPr>
          <p:spPr>
            <a:xfrm>
              <a:off x="7555450" y="562549"/>
              <a:ext cx="279163" cy="253742"/>
            </a:xfrm>
            <a:custGeom>
              <a:avLst/>
              <a:gdLst/>
              <a:ahLst/>
              <a:cxnLst/>
              <a:rect l="l" t="t" r="r" b="b"/>
              <a:pathLst>
                <a:path w="4206" h="3823" extrusionOk="0">
                  <a:moveTo>
                    <a:pt x="3169" y="1"/>
                  </a:moveTo>
                  <a:cubicBezTo>
                    <a:pt x="3073" y="1"/>
                    <a:pt x="2977" y="1"/>
                    <a:pt x="2881" y="20"/>
                  </a:cubicBezTo>
                  <a:cubicBezTo>
                    <a:pt x="2746" y="59"/>
                    <a:pt x="2573" y="97"/>
                    <a:pt x="2362" y="193"/>
                  </a:cubicBezTo>
                  <a:cubicBezTo>
                    <a:pt x="2017" y="347"/>
                    <a:pt x="1690" y="558"/>
                    <a:pt x="1325" y="846"/>
                  </a:cubicBezTo>
                  <a:cubicBezTo>
                    <a:pt x="1210" y="942"/>
                    <a:pt x="1114" y="1019"/>
                    <a:pt x="1018" y="1115"/>
                  </a:cubicBezTo>
                  <a:lnTo>
                    <a:pt x="999" y="1134"/>
                  </a:lnTo>
                  <a:cubicBezTo>
                    <a:pt x="864" y="1230"/>
                    <a:pt x="749" y="1345"/>
                    <a:pt x="615" y="1518"/>
                  </a:cubicBezTo>
                  <a:cubicBezTo>
                    <a:pt x="480" y="1652"/>
                    <a:pt x="384" y="1806"/>
                    <a:pt x="288" y="1979"/>
                  </a:cubicBezTo>
                  <a:cubicBezTo>
                    <a:pt x="192" y="2133"/>
                    <a:pt x="135" y="2325"/>
                    <a:pt x="77" y="2497"/>
                  </a:cubicBezTo>
                  <a:cubicBezTo>
                    <a:pt x="39" y="2670"/>
                    <a:pt x="0" y="2843"/>
                    <a:pt x="0" y="2997"/>
                  </a:cubicBezTo>
                  <a:cubicBezTo>
                    <a:pt x="0" y="3189"/>
                    <a:pt x="58" y="3342"/>
                    <a:pt x="154" y="3458"/>
                  </a:cubicBezTo>
                  <a:cubicBezTo>
                    <a:pt x="173" y="3515"/>
                    <a:pt x="192" y="3534"/>
                    <a:pt x="231" y="3554"/>
                  </a:cubicBezTo>
                  <a:lnTo>
                    <a:pt x="288" y="3630"/>
                  </a:lnTo>
                  <a:cubicBezTo>
                    <a:pt x="384" y="3707"/>
                    <a:pt x="461" y="3726"/>
                    <a:pt x="538" y="3746"/>
                  </a:cubicBezTo>
                  <a:cubicBezTo>
                    <a:pt x="653" y="3803"/>
                    <a:pt x="768" y="3822"/>
                    <a:pt x="941" y="3822"/>
                  </a:cubicBezTo>
                  <a:lnTo>
                    <a:pt x="1191" y="3822"/>
                  </a:lnTo>
                  <a:cubicBezTo>
                    <a:pt x="1383" y="3803"/>
                    <a:pt x="1575" y="3746"/>
                    <a:pt x="1786" y="3669"/>
                  </a:cubicBezTo>
                  <a:cubicBezTo>
                    <a:pt x="1978" y="3611"/>
                    <a:pt x="2170" y="3515"/>
                    <a:pt x="2381" y="3381"/>
                  </a:cubicBezTo>
                  <a:cubicBezTo>
                    <a:pt x="2593" y="3266"/>
                    <a:pt x="2823" y="3131"/>
                    <a:pt x="3015" y="2958"/>
                  </a:cubicBezTo>
                  <a:cubicBezTo>
                    <a:pt x="3207" y="2785"/>
                    <a:pt x="3399" y="2613"/>
                    <a:pt x="3553" y="2459"/>
                  </a:cubicBezTo>
                  <a:cubicBezTo>
                    <a:pt x="3745" y="2267"/>
                    <a:pt x="3879" y="2056"/>
                    <a:pt x="3995" y="1844"/>
                  </a:cubicBezTo>
                  <a:cubicBezTo>
                    <a:pt x="4110" y="1633"/>
                    <a:pt x="4167" y="1422"/>
                    <a:pt x="4187" y="1230"/>
                  </a:cubicBezTo>
                  <a:cubicBezTo>
                    <a:pt x="4206" y="1038"/>
                    <a:pt x="4167" y="846"/>
                    <a:pt x="4091" y="615"/>
                  </a:cubicBezTo>
                  <a:cubicBezTo>
                    <a:pt x="4071" y="500"/>
                    <a:pt x="4033" y="462"/>
                    <a:pt x="3975" y="366"/>
                  </a:cubicBezTo>
                  <a:cubicBezTo>
                    <a:pt x="3918" y="289"/>
                    <a:pt x="3879" y="251"/>
                    <a:pt x="3802" y="193"/>
                  </a:cubicBezTo>
                  <a:cubicBezTo>
                    <a:pt x="3687" y="97"/>
                    <a:pt x="3534" y="59"/>
                    <a:pt x="3361" y="20"/>
                  </a:cubicBezTo>
                  <a:cubicBezTo>
                    <a:pt x="3322" y="20"/>
                    <a:pt x="3246" y="1"/>
                    <a:pt x="3169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3"/>
            <p:cNvSpPr/>
            <p:nvPr/>
          </p:nvSpPr>
          <p:spPr>
            <a:xfrm>
              <a:off x="8005393" y="377766"/>
              <a:ext cx="142767" cy="126240"/>
            </a:xfrm>
            <a:custGeom>
              <a:avLst/>
              <a:gdLst/>
              <a:ahLst/>
              <a:cxnLst/>
              <a:rect l="l" t="t" r="r" b="b"/>
              <a:pathLst>
                <a:path w="2151" h="1902" extrusionOk="0">
                  <a:moveTo>
                    <a:pt x="1556" y="0"/>
                  </a:moveTo>
                  <a:cubicBezTo>
                    <a:pt x="1383" y="0"/>
                    <a:pt x="1229" y="58"/>
                    <a:pt x="999" y="154"/>
                  </a:cubicBezTo>
                  <a:cubicBezTo>
                    <a:pt x="845" y="250"/>
                    <a:pt x="672" y="365"/>
                    <a:pt x="499" y="480"/>
                  </a:cubicBezTo>
                  <a:lnTo>
                    <a:pt x="423" y="557"/>
                  </a:lnTo>
                  <a:lnTo>
                    <a:pt x="346" y="634"/>
                  </a:lnTo>
                  <a:cubicBezTo>
                    <a:pt x="154" y="826"/>
                    <a:pt x="77" y="1018"/>
                    <a:pt x="19" y="1210"/>
                  </a:cubicBezTo>
                  <a:cubicBezTo>
                    <a:pt x="0" y="1402"/>
                    <a:pt x="77" y="1633"/>
                    <a:pt x="211" y="1748"/>
                  </a:cubicBezTo>
                  <a:cubicBezTo>
                    <a:pt x="288" y="1825"/>
                    <a:pt x="365" y="1844"/>
                    <a:pt x="461" y="1882"/>
                  </a:cubicBezTo>
                  <a:cubicBezTo>
                    <a:pt x="499" y="1882"/>
                    <a:pt x="557" y="1902"/>
                    <a:pt x="615" y="1902"/>
                  </a:cubicBezTo>
                  <a:lnTo>
                    <a:pt x="768" y="1902"/>
                  </a:lnTo>
                  <a:lnTo>
                    <a:pt x="1056" y="1825"/>
                  </a:lnTo>
                  <a:cubicBezTo>
                    <a:pt x="1152" y="1806"/>
                    <a:pt x="1229" y="1748"/>
                    <a:pt x="1344" y="1690"/>
                  </a:cubicBezTo>
                  <a:cubicBezTo>
                    <a:pt x="1536" y="1556"/>
                    <a:pt x="1709" y="1421"/>
                    <a:pt x="1844" y="1249"/>
                  </a:cubicBezTo>
                  <a:cubicBezTo>
                    <a:pt x="1940" y="1133"/>
                    <a:pt x="2093" y="961"/>
                    <a:pt x="2132" y="749"/>
                  </a:cubicBezTo>
                  <a:cubicBezTo>
                    <a:pt x="2151" y="653"/>
                    <a:pt x="2151" y="577"/>
                    <a:pt x="2132" y="461"/>
                  </a:cubicBezTo>
                  <a:cubicBezTo>
                    <a:pt x="2112" y="365"/>
                    <a:pt x="2055" y="269"/>
                    <a:pt x="2016" y="192"/>
                  </a:cubicBezTo>
                  <a:cubicBezTo>
                    <a:pt x="1959" y="116"/>
                    <a:pt x="1863" y="77"/>
                    <a:pt x="1805" y="58"/>
                  </a:cubicBezTo>
                  <a:cubicBezTo>
                    <a:pt x="1728" y="20"/>
                    <a:pt x="1652" y="0"/>
                    <a:pt x="1556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3"/>
            <p:cNvSpPr/>
            <p:nvPr/>
          </p:nvSpPr>
          <p:spPr>
            <a:xfrm>
              <a:off x="8139200" y="543433"/>
              <a:ext cx="86749" cy="71483"/>
            </a:xfrm>
            <a:custGeom>
              <a:avLst/>
              <a:gdLst/>
              <a:ahLst/>
              <a:cxnLst/>
              <a:rect l="l" t="t" r="r" b="b"/>
              <a:pathLst>
                <a:path w="1307" h="1077" extrusionOk="0">
                  <a:moveTo>
                    <a:pt x="1153" y="1"/>
                  </a:moveTo>
                  <a:cubicBezTo>
                    <a:pt x="1037" y="1"/>
                    <a:pt x="941" y="20"/>
                    <a:pt x="845" y="58"/>
                  </a:cubicBezTo>
                  <a:cubicBezTo>
                    <a:pt x="711" y="97"/>
                    <a:pt x="596" y="154"/>
                    <a:pt x="500" y="212"/>
                  </a:cubicBezTo>
                  <a:cubicBezTo>
                    <a:pt x="461" y="270"/>
                    <a:pt x="384" y="308"/>
                    <a:pt x="327" y="366"/>
                  </a:cubicBezTo>
                  <a:lnTo>
                    <a:pt x="308" y="385"/>
                  </a:lnTo>
                  <a:cubicBezTo>
                    <a:pt x="173" y="539"/>
                    <a:pt x="0" y="750"/>
                    <a:pt x="116" y="942"/>
                  </a:cubicBezTo>
                  <a:cubicBezTo>
                    <a:pt x="173" y="1038"/>
                    <a:pt x="269" y="1076"/>
                    <a:pt x="404" y="1076"/>
                  </a:cubicBezTo>
                  <a:cubicBezTo>
                    <a:pt x="500" y="1076"/>
                    <a:pt x="557" y="1076"/>
                    <a:pt x="615" y="1057"/>
                  </a:cubicBezTo>
                  <a:cubicBezTo>
                    <a:pt x="692" y="1057"/>
                    <a:pt x="769" y="1019"/>
                    <a:pt x="826" y="980"/>
                  </a:cubicBezTo>
                  <a:cubicBezTo>
                    <a:pt x="961" y="923"/>
                    <a:pt x="1076" y="788"/>
                    <a:pt x="1172" y="654"/>
                  </a:cubicBezTo>
                  <a:cubicBezTo>
                    <a:pt x="1268" y="500"/>
                    <a:pt x="1306" y="347"/>
                    <a:pt x="1287" y="193"/>
                  </a:cubicBezTo>
                  <a:cubicBezTo>
                    <a:pt x="1287" y="154"/>
                    <a:pt x="1268" y="97"/>
                    <a:pt x="1249" y="58"/>
                  </a:cubicBezTo>
                  <a:cubicBezTo>
                    <a:pt x="1249" y="20"/>
                    <a:pt x="1191" y="1"/>
                    <a:pt x="1153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" name="Google Shape;45;p3"/>
          <p:cNvGrpSpPr/>
          <p:nvPr/>
        </p:nvGrpSpPr>
        <p:grpSpPr>
          <a:xfrm>
            <a:off x="632800" y="267800"/>
            <a:ext cx="981285" cy="534397"/>
            <a:chOff x="816462" y="899275"/>
            <a:chExt cx="981285" cy="534397"/>
          </a:xfrm>
        </p:grpSpPr>
        <p:sp>
          <p:nvSpPr>
            <p:cNvPr id="46" name="Google Shape;46;p3"/>
            <p:cNvSpPr/>
            <p:nvPr/>
          </p:nvSpPr>
          <p:spPr>
            <a:xfrm>
              <a:off x="816462" y="899275"/>
              <a:ext cx="981285" cy="534397"/>
            </a:xfrm>
            <a:custGeom>
              <a:avLst/>
              <a:gdLst/>
              <a:ahLst/>
              <a:cxnLst/>
              <a:rect l="l" t="t" r="r" b="b"/>
              <a:pathLst>
                <a:path w="13770" h="7499" extrusionOk="0">
                  <a:moveTo>
                    <a:pt x="7065" y="1"/>
                  </a:moveTo>
                  <a:cubicBezTo>
                    <a:pt x="6780" y="1"/>
                    <a:pt x="6480" y="35"/>
                    <a:pt x="6165" y="105"/>
                  </a:cubicBezTo>
                  <a:cubicBezTo>
                    <a:pt x="5858" y="182"/>
                    <a:pt x="5551" y="297"/>
                    <a:pt x="5263" y="451"/>
                  </a:cubicBezTo>
                  <a:cubicBezTo>
                    <a:pt x="5032" y="566"/>
                    <a:pt x="4763" y="758"/>
                    <a:pt x="4552" y="950"/>
                  </a:cubicBezTo>
                  <a:cubicBezTo>
                    <a:pt x="4168" y="1296"/>
                    <a:pt x="3822" y="1737"/>
                    <a:pt x="3534" y="2275"/>
                  </a:cubicBezTo>
                  <a:cubicBezTo>
                    <a:pt x="3400" y="2505"/>
                    <a:pt x="3265" y="2794"/>
                    <a:pt x="3169" y="3082"/>
                  </a:cubicBezTo>
                  <a:cubicBezTo>
                    <a:pt x="3112" y="3043"/>
                    <a:pt x="3035" y="2986"/>
                    <a:pt x="2958" y="2966"/>
                  </a:cubicBezTo>
                  <a:cubicBezTo>
                    <a:pt x="2824" y="2870"/>
                    <a:pt x="2632" y="2832"/>
                    <a:pt x="2440" y="2774"/>
                  </a:cubicBezTo>
                  <a:cubicBezTo>
                    <a:pt x="2344" y="2755"/>
                    <a:pt x="2252" y="2746"/>
                    <a:pt x="2152" y="2746"/>
                  </a:cubicBezTo>
                  <a:cubicBezTo>
                    <a:pt x="2051" y="2746"/>
                    <a:pt x="1940" y="2755"/>
                    <a:pt x="1806" y="2774"/>
                  </a:cubicBezTo>
                  <a:cubicBezTo>
                    <a:pt x="1595" y="2832"/>
                    <a:pt x="1403" y="2890"/>
                    <a:pt x="1249" y="2947"/>
                  </a:cubicBezTo>
                  <a:cubicBezTo>
                    <a:pt x="1095" y="3024"/>
                    <a:pt x="942" y="3120"/>
                    <a:pt x="769" y="3254"/>
                  </a:cubicBezTo>
                  <a:cubicBezTo>
                    <a:pt x="538" y="3466"/>
                    <a:pt x="346" y="3735"/>
                    <a:pt x="193" y="4099"/>
                  </a:cubicBezTo>
                  <a:cubicBezTo>
                    <a:pt x="97" y="4368"/>
                    <a:pt x="58" y="4618"/>
                    <a:pt x="39" y="5002"/>
                  </a:cubicBezTo>
                  <a:cubicBezTo>
                    <a:pt x="1" y="5252"/>
                    <a:pt x="39" y="5520"/>
                    <a:pt x="58" y="5847"/>
                  </a:cubicBezTo>
                  <a:cubicBezTo>
                    <a:pt x="78" y="6135"/>
                    <a:pt x="154" y="6423"/>
                    <a:pt x="193" y="6730"/>
                  </a:cubicBezTo>
                  <a:lnTo>
                    <a:pt x="231" y="6903"/>
                  </a:lnTo>
                  <a:cubicBezTo>
                    <a:pt x="289" y="7249"/>
                    <a:pt x="577" y="7498"/>
                    <a:pt x="922" y="7498"/>
                  </a:cubicBezTo>
                  <a:lnTo>
                    <a:pt x="12464" y="7498"/>
                  </a:lnTo>
                  <a:cubicBezTo>
                    <a:pt x="12675" y="7498"/>
                    <a:pt x="12886" y="7402"/>
                    <a:pt x="13021" y="7268"/>
                  </a:cubicBezTo>
                  <a:lnTo>
                    <a:pt x="13136" y="7114"/>
                  </a:lnTo>
                  <a:cubicBezTo>
                    <a:pt x="13155" y="7095"/>
                    <a:pt x="13194" y="7057"/>
                    <a:pt x="13213" y="7018"/>
                  </a:cubicBezTo>
                  <a:cubicBezTo>
                    <a:pt x="13616" y="6423"/>
                    <a:pt x="13770" y="5866"/>
                    <a:pt x="13693" y="5328"/>
                  </a:cubicBezTo>
                  <a:cubicBezTo>
                    <a:pt x="13635" y="4752"/>
                    <a:pt x="13366" y="4234"/>
                    <a:pt x="12925" y="3888"/>
                  </a:cubicBezTo>
                  <a:cubicBezTo>
                    <a:pt x="12521" y="3542"/>
                    <a:pt x="11984" y="3370"/>
                    <a:pt x="11408" y="3350"/>
                  </a:cubicBezTo>
                  <a:lnTo>
                    <a:pt x="11369" y="3350"/>
                  </a:lnTo>
                  <a:cubicBezTo>
                    <a:pt x="11043" y="3350"/>
                    <a:pt x="10755" y="3408"/>
                    <a:pt x="10447" y="3504"/>
                  </a:cubicBezTo>
                  <a:cubicBezTo>
                    <a:pt x="10409" y="3139"/>
                    <a:pt x="10313" y="2774"/>
                    <a:pt x="10179" y="2448"/>
                  </a:cubicBezTo>
                  <a:cubicBezTo>
                    <a:pt x="10006" y="1910"/>
                    <a:pt x="9737" y="1430"/>
                    <a:pt x="9391" y="1046"/>
                  </a:cubicBezTo>
                  <a:cubicBezTo>
                    <a:pt x="9007" y="624"/>
                    <a:pt x="8566" y="297"/>
                    <a:pt x="8028" y="143"/>
                  </a:cubicBezTo>
                  <a:cubicBezTo>
                    <a:pt x="7725" y="49"/>
                    <a:pt x="7405" y="1"/>
                    <a:pt x="706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dist="38100" dir="30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3"/>
            <p:cNvSpPr/>
            <p:nvPr/>
          </p:nvSpPr>
          <p:spPr>
            <a:xfrm>
              <a:off x="875325" y="950512"/>
              <a:ext cx="870400" cy="432492"/>
            </a:xfrm>
            <a:custGeom>
              <a:avLst/>
              <a:gdLst/>
              <a:ahLst/>
              <a:cxnLst/>
              <a:rect l="l" t="t" r="r" b="b"/>
              <a:pathLst>
                <a:path w="12214" h="6069" extrusionOk="0">
                  <a:moveTo>
                    <a:pt x="6318" y="1"/>
                  </a:moveTo>
                  <a:cubicBezTo>
                    <a:pt x="6069" y="1"/>
                    <a:pt x="5819" y="20"/>
                    <a:pt x="5531" y="97"/>
                  </a:cubicBezTo>
                  <a:cubicBezTo>
                    <a:pt x="5281" y="135"/>
                    <a:pt x="5051" y="231"/>
                    <a:pt x="4801" y="346"/>
                  </a:cubicBezTo>
                  <a:cubicBezTo>
                    <a:pt x="4609" y="442"/>
                    <a:pt x="4417" y="596"/>
                    <a:pt x="4225" y="769"/>
                  </a:cubicBezTo>
                  <a:cubicBezTo>
                    <a:pt x="3918" y="1057"/>
                    <a:pt x="3630" y="1402"/>
                    <a:pt x="3380" y="1883"/>
                  </a:cubicBezTo>
                  <a:cubicBezTo>
                    <a:pt x="3188" y="2267"/>
                    <a:pt x="3035" y="2708"/>
                    <a:pt x="2843" y="3265"/>
                  </a:cubicBezTo>
                  <a:cubicBezTo>
                    <a:pt x="2766" y="3515"/>
                    <a:pt x="2689" y="3784"/>
                    <a:pt x="2612" y="3995"/>
                  </a:cubicBezTo>
                  <a:cubicBezTo>
                    <a:pt x="2555" y="3745"/>
                    <a:pt x="2420" y="3553"/>
                    <a:pt x="2305" y="3361"/>
                  </a:cubicBezTo>
                  <a:cubicBezTo>
                    <a:pt x="2170" y="3131"/>
                    <a:pt x="1998" y="2996"/>
                    <a:pt x="1825" y="2900"/>
                  </a:cubicBezTo>
                  <a:cubicBezTo>
                    <a:pt x="1729" y="2843"/>
                    <a:pt x="1633" y="2804"/>
                    <a:pt x="1537" y="2804"/>
                  </a:cubicBezTo>
                  <a:cubicBezTo>
                    <a:pt x="1498" y="2804"/>
                    <a:pt x="1422" y="2785"/>
                    <a:pt x="1364" y="2785"/>
                  </a:cubicBezTo>
                  <a:cubicBezTo>
                    <a:pt x="1306" y="2785"/>
                    <a:pt x="1230" y="2785"/>
                    <a:pt x="1153" y="2804"/>
                  </a:cubicBezTo>
                  <a:cubicBezTo>
                    <a:pt x="1018" y="2823"/>
                    <a:pt x="884" y="2881"/>
                    <a:pt x="788" y="2920"/>
                  </a:cubicBezTo>
                  <a:cubicBezTo>
                    <a:pt x="692" y="2977"/>
                    <a:pt x="596" y="3035"/>
                    <a:pt x="481" y="3131"/>
                  </a:cubicBezTo>
                  <a:cubicBezTo>
                    <a:pt x="346" y="3284"/>
                    <a:pt x="212" y="3457"/>
                    <a:pt x="116" y="3688"/>
                  </a:cubicBezTo>
                  <a:cubicBezTo>
                    <a:pt x="58" y="3860"/>
                    <a:pt x="0" y="4072"/>
                    <a:pt x="0" y="4360"/>
                  </a:cubicBezTo>
                  <a:cubicBezTo>
                    <a:pt x="0" y="4552"/>
                    <a:pt x="0" y="4801"/>
                    <a:pt x="20" y="5090"/>
                  </a:cubicBezTo>
                  <a:cubicBezTo>
                    <a:pt x="58" y="5378"/>
                    <a:pt x="96" y="5627"/>
                    <a:pt x="154" y="5896"/>
                  </a:cubicBezTo>
                  <a:lnTo>
                    <a:pt x="154" y="5954"/>
                  </a:lnTo>
                  <a:lnTo>
                    <a:pt x="173" y="6069"/>
                  </a:lnTo>
                  <a:lnTo>
                    <a:pt x="11734" y="6069"/>
                  </a:lnTo>
                  <a:lnTo>
                    <a:pt x="11772" y="6050"/>
                  </a:lnTo>
                  <a:lnTo>
                    <a:pt x="11830" y="5954"/>
                  </a:lnTo>
                  <a:cubicBezTo>
                    <a:pt x="12099" y="5493"/>
                    <a:pt x="12214" y="5051"/>
                    <a:pt x="12176" y="4667"/>
                  </a:cubicBezTo>
                  <a:cubicBezTo>
                    <a:pt x="12118" y="4283"/>
                    <a:pt x="11964" y="3957"/>
                    <a:pt x="11676" y="3707"/>
                  </a:cubicBezTo>
                  <a:cubicBezTo>
                    <a:pt x="11388" y="3476"/>
                    <a:pt x="11023" y="3361"/>
                    <a:pt x="10620" y="3361"/>
                  </a:cubicBezTo>
                  <a:lnTo>
                    <a:pt x="10562" y="3361"/>
                  </a:lnTo>
                  <a:cubicBezTo>
                    <a:pt x="10178" y="3361"/>
                    <a:pt x="9775" y="3476"/>
                    <a:pt x="9391" y="3707"/>
                  </a:cubicBezTo>
                  <a:cubicBezTo>
                    <a:pt x="9237" y="3803"/>
                    <a:pt x="9103" y="3899"/>
                    <a:pt x="8988" y="4033"/>
                  </a:cubicBezTo>
                  <a:cubicBezTo>
                    <a:pt x="9007" y="3841"/>
                    <a:pt x="9007" y="3592"/>
                    <a:pt x="8988" y="3323"/>
                  </a:cubicBezTo>
                  <a:cubicBezTo>
                    <a:pt x="8949" y="2843"/>
                    <a:pt x="8853" y="2401"/>
                    <a:pt x="8719" y="1979"/>
                  </a:cubicBezTo>
                  <a:cubicBezTo>
                    <a:pt x="8546" y="1537"/>
                    <a:pt x="8335" y="1153"/>
                    <a:pt x="8066" y="826"/>
                  </a:cubicBezTo>
                  <a:cubicBezTo>
                    <a:pt x="7778" y="500"/>
                    <a:pt x="7413" y="250"/>
                    <a:pt x="7010" y="135"/>
                  </a:cubicBezTo>
                  <a:cubicBezTo>
                    <a:pt x="6799" y="39"/>
                    <a:pt x="6549" y="1"/>
                    <a:pt x="6318" y="1"/>
                  </a:cubicBezTo>
                  <a:close/>
                </a:path>
              </a:pathLst>
            </a:custGeom>
            <a:solidFill>
              <a:srgbClr val="7ABE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8" name="Google Shape;48;p3"/>
          <p:cNvSpPr txBox="1">
            <a:spLocks noGrp="1"/>
          </p:cNvSpPr>
          <p:nvPr>
            <p:ph type="title"/>
          </p:nvPr>
        </p:nvSpPr>
        <p:spPr>
          <a:xfrm>
            <a:off x="3977050" y="1707900"/>
            <a:ext cx="3858900" cy="1047300"/>
          </a:xfrm>
          <a:prstGeom prst="rect">
            <a:avLst/>
          </a:prstGeom>
          <a:effectLst>
            <a:outerShdw dist="38100" dir="3000000" algn="bl" rotWithShape="0">
              <a:schemeClr val="lt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49" name="Google Shape;49;p3"/>
          <p:cNvSpPr txBox="1">
            <a:spLocks noGrp="1"/>
          </p:cNvSpPr>
          <p:nvPr>
            <p:ph type="title" idx="2" hasCustomPrompt="1"/>
          </p:nvPr>
        </p:nvSpPr>
        <p:spPr>
          <a:xfrm>
            <a:off x="2205100" y="1810644"/>
            <a:ext cx="1354200" cy="841800"/>
          </a:xfrm>
          <a:prstGeom prst="rect">
            <a:avLst/>
          </a:prstGeom>
          <a:effectLst>
            <a:outerShdw dist="38100" dir="3000000" algn="bl" rotWithShape="0">
              <a:schemeClr val="lt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7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50" name="Google Shape;50;p3"/>
          <p:cNvSpPr txBox="1">
            <a:spLocks noGrp="1"/>
          </p:cNvSpPr>
          <p:nvPr>
            <p:ph type="subTitle" idx="1"/>
          </p:nvPr>
        </p:nvSpPr>
        <p:spPr>
          <a:xfrm>
            <a:off x="3977050" y="2907600"/>
            <a:ext cx="3079800" cy="63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4"/>
          <p:cNvSpPr/>
          <p:nvPr/>
        </p:nvSpPr>
        <p:spPr>
          <a:xfrm>
            <a:off x="-156100" y="2715150"/>
            <a:ext cx="9491748" cy="2787491"/>
          </a:xfrm>
          <a:custGeom>
            <a:avLst/>
            <a:gdLst/>
            <a:ahLst/>
            <a:cxnLst/>
            <a:rect l="l" t="t" r="r" b="b"/>
            <a:pathLst>
              <a:path w="75728" h="32607" extrusionOk="0">
                <a:moveTo>
                  <a:pt x="61034" y="0"/>
                </a:moveTo>
                <a:cubicBezTo>
                  <a:pt x="57451" y="26"/>
                  <a:pt x="53895" y="831"/>
                  <a:pt x="50624" y="2311"/>
                </a:cubicBezTo>
                <a:cubicBezTo>
                  <a:pt x="49689" y="2726"/>
                  <a:pt x="48780" y="3193"/>
                  <a:pt x="47898" y="3687"/>
                </a:cubicBezTo>
                <a:cubicBezTo>
                  <a:pt x="47041" y="4180"/>
                  <a:pt x="46262" y="4673"/>
                  <a:pt x="45328" y="5296"/>
                </a:cubicBezTo>
                <a:lnTo>
                  <a:pt x="45172" y="5400"/>
                </a:lnTo>
                <a:lnTo>
                  <a:pt x="45146" y="5426"/>
                </a:lnTo>
                <a:cubicBezTo>
                  <a:pt x="43562" y="6516"/>
                  <a:pt x="41901" y="7477"/>
                  <a:pt x="40161" y="8308"/>
                </a:cubicBezTo>
                <a:cubicBezTo>
                  <a:pt x="39175" y="8723"/>
                  <a:pt x="38137" y="9009"/>
                  <a:pt x="37072" y="9164"/>
                </a:cubicBezTo>
                <a:cubicBezTo>
                  <a:pt x="36449" y="9242"/>
                  <a:pt x="35826" y="9294"/>
                  <a:pt x="35229" y="9294"/>
                </a:cubicBezTo>
                <a:cubicBezTo>
                  <a:pt x="34346" y="9294"/>
                  <a:pt x="33490" y="9216"/>
                  <a:pt x="32633" y="9112"/>
                </a:cubicBezTo>
                <a:lnTo>
                  <a:pt x="32529" y="9112"/>
                </a:lnTo>
                <a:cubicBezTo>
                  <a:pt x="31179" y="8931"/>
                  <a:pt x="29803" y="8619"/>
                  <a:pt x="28894" y="8437"/>
                </a:cubicBezTo>
                <a:lnTo>
                  <a:pt x="28401" y="8334"/>
                </a:lnTo>
                <a:lnTo>
                  <a:pt x="28245" y="8282"/>
                </a:lnTo>
                <a:lnTo>
                  <a:pt x="28194" y="8282"/>
                </a:lnTo>
                <a:cubicBezTo>
                  <a:pt x="27207" y="8048"/>
                  <a:pt x="26169" y="7840"/>
                  <a:pt x="25208" y="7607"/>
                </a:cubicBezTo>
                <a:lnTo>
                  <a:pt x="23780" y="7243"/>
                </a:lnTo>
                <a:lnTo>
                  <a:pt x="23728" y="7243"/>
                </a:lnTo>
                <a:cubicBezTo>
                  <a:pt x="21833" y="6776"/>
                  <a:pt x="19860" y="6283"/>
                  <a:pt x="17887" y="5997"/>
                </a:cubicBezTo>
                <a:cubicBezTo>
                  <a:pt x="16771" y="5815"/>
                  <a:pt x="15629" y="5712"/>
                  <a:pt x="14512" y="5686"/>
                </a:cubicBezTo>
                <a:lnTo>
                  <a:pt x="14071" y="5686"/>
                </a:lnTo>
                <a:cubicBezTo>
                  <a:pt x="13422" y="5686"/>
                  <a:pt x="12773" y="5712"/>
                  <a:pt x="12124" y="5763"/>
                </a:cubicBezTo>
                <a:cubicBezTo>
                  <a:pt x="10644" y="5893"/>
                  <a:pt x="9190" y="6153"/>
                  <a:pt x="7762" y="6542"/>
                </a:cubicBezTo>
                <a:cubicBezTo>
                  <a:pt x="7036" y="6750"/>
                  <a:pt x="6309" y="7010"/>
                  <a:pt x="5634" y="7347"/>
                </a:cubicBezTo>
                <a:cubicBezTo>
                  <a:pt x="4959" y="7633"/>
                  <a:pt x="4336" y="7996"/>
                  <a:pt x="3739" y="8437"/>
                </a:cubicBezTo>
                <a:cubicBezTo>
                  <a:pt x="3167" y="8853"/>
                  <a:pt x="2674" y="9346"/>
                  <a:pt x="2233" y="9891"/>
                </a:cubicBezTo>
                <a:cubicBezTo>
                  <a:pt x="1817" y="10410"/>
                  <a:pt x="1506" y="11008"/>
                  <a:pt x="1272" y="11631"/>
                </a:cubicBezTo>
                <a:cubicBezTo>
                  <a:pt x="1168" y="11631"/>
                  <a:pt x="1065" y="11683"/>
                  <a:pt x="961" y="11786"/>
                </a:cubicBezTo>
                <a:cubicBezTo>
                  <a:pt x="883" y="11864"/>
                  <a:pt x="805" y="12020"/>
                  <a:pt x="805" y="12150"/>
                </a:cubicBezTo>
                <a:cubicBezTo>
                  <a:pt x="727" y="13084"/>
                  <a:pt x="623" y="14019"/>
                  <a:pt x="493" y="14980"/>
                </a:cubicBezTo>
                <a:cubicBezTo>
                  <a:pt x="182" y="16875"/>
                  <a:pt x="26" y="18796"/>
                  <a:pt x="26" y="20743"/>
                </a:cubicBezTo>
                <a:cubicBezTo>
                  <a:pt x="52" y="20925"/>
                  <a:pt x="52" y="21132"/>
                  <a:pt x="52" y="21314"/>
                </a:cubicBezTo>
                <a:lnTo>
                  <a:pt x="52" y="21444"/>
                </a:lnTo>
                <a:cubicBezTo>
                  <a:pt x="78" y="21729"/>
                  <a:pt x="78" y="22015"/>
                  <a:pt x="78" y="22352"/>
                </a:cubicBezTo>
                <a:cubicBezTo>
                  <a:pt x="52" y="22690"/>
                  <a:pt x="52" y="23027"/>
                  <a:pt x="52" y="23339"/>
                </a:cubicBezTo>
                <a:lnTo>
                  <a:pt x="52" y="23780"/>
                </a:lnTo>
                <a:cubicBezTo>
                  <a:pt x="0" y="24793"/>
                  <a:pt x="0" y="25831"/>
                  <a:pt x="104" y="26844"/>
                </a:cubicBezTo>
                <a:cubicBezTo>
                  <a:pt x="156" y="27648"/>
                  <a:pt x="338" y="28453"/>
                  <a:pt x="675" y="29180"/>
                </a:cubicBezTo>
                <a:cubicBezTo>
                  <a:pt x="961" y="29803"/>
                  <a:pt x="1428" y="30348"/>
                  <a:pt x="1999" y="30712"/>
                </a:cubicBezTo>
                <a:cubicBezTo>
                  <a:pt x="2622" y="31101"/>
                  <a:pt x="3297" y="31387"/>
                  <a:pt x="3998" y="31543"/>
                </a:cubicBezTo>
                <a:cubicBezTo>
                  <a:pt x="4803" y="31750"/>
                  <a:pt x="5608" y="31880"/>
                  <a:pt x="6412" y="31958"/>
                </a:cubicBezTo>
                <a:cubicBezTo>
                  <a:pt x="7503" y="32062"/>
                  <a:pt x="8593" y="32088"/>
                  <a:pt x="9658" y="32114"/>
                </a:cubicBezTo>
                <a:lnTo>
                  <a:pt x="9735" y="32114"/>
                </a:lnTo>
                <a:lnTo>
                  <a:pt x="10904" y="32140"/>
                </a:lnTo>
                <a:cubicBezTo>
                  <a:pt x="11397" y="32166"/>
                  <a:pt x="11864" y="32192"/>
                  <a:pt x="12383" y="32217"/>
                </a:cubicBezTo>
                <a:lnTo>
                  <a:pt x="12565" y="32217"/>
                </a:lnTo>
                <a:cubicBezTo>
                  <a:pt x="13084" y="32243"/>
                  <a:pt x="13552" y="32243"/>
                  <a:pt x="14045" y="32269"/>
                </a:cubicBezTo>
                <a:cubicBezTo>
                  <a:pt x="15265" y="32321"/>
                  <a:pt x="16511" y="32347"/>
                  <a:pt x="17783" y="32373"/>
                </a:cubicBezTo>
                <a:cubicBezTo>
                  <a:pt x="20172" y="32425"/>
                  <a:pt x="22534" y="32425"/>
                  <a:pt x="24507" y="32425"/>
                </a:cubicBezTo>
                <a:lnTo>
                  <a:pt x="32737" y="32425"/>
                </a:lnTo>
                <a:lnTo>
                  <a:pt x="38526" y="32373"/>
                </a:lnTo>
                <a:lnTo>
                  <a:pt x="38656" y="32373"/>
                </a:lnTo>
                <a:cubicBezTo>
                  <a:pt x="41719" y="32373"/>
                  <a:pt x="44782" y="32347"/>
                  <a:pt x="47820" y="32347"/>
                </a:cubicBezTo>
                <a:lnTo>
                  <a:pt x="49481" y="32347"/>
                </a:lnTo>
                <a:cubicBezTo>
                  <a:pt x="51922" y="32347"/>
                  <a:pt x="53739" y="32373"/>
                  <a:pt x="55374" y="32373"/>
                </a:cubicBezTo>
                <a:cubicBezTo>
                  <a:pt x="57737" y="32373"/>
                  <a:pt x="60255" y="32425"/>
                  <a:pt x="62747" y="32529"/>
                </a:cubicBezTo>
                <a:lnTo>
                  <a:pt x="63137" y="32529"/>
                </a:lnTo>
                <a:cubicBezTo>
                  <a:pt x="64201" y="32555"/>
                  <a:pt x="65291" y="32607"/>
                  <a:pt x="66382" y="32607"/>
                </a:cubicBezTo>
                <a:lnTo>
                  <a:pt x="66823" y="32607"/>
                </a:lnTo>
                <a:cubicBezTo>
                  <a:pt x="67862" y="32607"/>
                  <a:pt x="68900" y="32555"/>
                  <a:pt x="69938" y="32451"/>
                </a:cubicBezTo>
                <a:cubicBezTo>
                  <a:pt x="70380" y="32399"/>
                  <a:pt x="70821" y="32321"/>
                  <a:pt x="71236" y="32166"/>
                </a:cubicBezTo>
                <a:cubicBezTo>
                  <a:pt x="71600" y="32036"/>
                  <a:pt x="71911" y="31854"/>
                  <a:pt x="72223" y="31646"/>
                </a:cubicBezTo>
                <a:cubicBezTo>
                  <a:pt x="72535" y="31413"/>
                  <a:pt x="72846" y="31153"/>
                  <a:pt x="73080" y="30868"/>
                </a:cubicBezTo>
                <a:cubicBezTo>
                  <a:pt x="73313" y="30582"/>
                  <a:pt x="73521" y="30270"/>
                  <a:pt x="73703" y="29959"/>
                </a:cubicBezTo>
                <a:cubicBezTo>
                  <a:pt x="74456" y="28583"/>
                  <a:pt x="74793" y="27025"/>
                  <a:pt x="75105" y="25520"/>
                </a:cubicBezTo>
                <a:lnTo>
                  <a:pt x="75157" y="25338"/>
                </a:lnTo>
                <a:cubicBezTo>
                  <a:pt x="75546" y="23261"/>
                  <a:pt x="75728" y="21132"/>
                  <a:pt x="75676" y="18978"/>
                </a:cubicBezTo>
                <a:cubicBezTo>
                  <a:pt x="75650" y="16745"/>
                  <a:pt x="75494" y="14590"/>
                  <a:pt x="75312" y="12383"/>
                </a:cubicBezTo>
                <a:lnTo>
                  <a:pt x="75260" y="11890"/>
                </a:lnTo>
                <a:lnTo>
                  <a:pt x="75260" y="11760"/>
                </a:lnTo>
                <a:cubicBezTo>
                  <a:pt x="75234" y="11423"/>
                  <a:pt x="75208" y="11085"/>
                  <a:pt x="75183" y="10748"/>
                </a:cubicBezTo>
                <a:cubicBezTo>
                  <a:pt x="75131" y="10099"/>
                  <a:pt x="75131" y="9450"/>
                  <a:pt x="75131" y="9009"/>
                </a:cubicBezTo>
                <a:lnTo>
                  <a:pt x="75131" y="8801"/>
                </a:lnTo>
                <a:cubicBezTo>
                  <a:pt x="75157" y="7685"/>
                  <a:pt x="75079" y="6542"/>
                  <a:pt x="74923" y="5426"/>
                </a:cubicBezTo>
                <a:cubicBezTo>
                  <a:pt x="74871" y="5296"/>
                  <a:pt x="74793" y="5166"/>
                  <a:pt x="74663" y="5114"/>
                </a:cubicBezTo>
                <a:cubicBezTo>
                  <a:pt x="74585" y="5063"/>
                  <a:pt x="74482" y="5037"/>
                  <a:pt x="74404" y="5037"/>
                </a:cubicBezTo>
                <a:lnTo>
                  <a:pt x="74274" y="5037"/>
                </a:lnTo>
                <a:cubicBezTo>
                  <a:pt x="73495" y="4310"/>
                  <a:pt x="72690" y="3635"/>
                  <a:pt x="71808" y="3064"/>
                </a:cubicBezTo>
                <a:cubicBezTo>
                  <a:pt x="70847" y="2415"/>
                  <a:pt x="69835" y="1895"/>
                  <a:pt x="68770" y="1480"/>
                </a:cubicBezTo>
                <a:cubicBezTo>
                  <a:pt x="66745" y="649"/>
                  <a:pt x="64616" y="182"/>
                  <a:pt x="62436" y="52"/>
                </a:cubicBezTo>
                <a:cubicBezTo>
                  <a:pt x="61968" y="0"/>
                  <a:pt x="61501" y="0"/>
                  <a:pt x="61034" y="0"/>
                </a:cubicBezTo>
                <a:close/>
              </a:path>
            </a:pathLst>
          </a:custGeom>
          <a:solidFill>
            <a:srgbClr val="FEFEFE">
              <a:alpha val="394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4"/>
          <p:cNvSpPr/>
          <p:nvPr/>
        </p:nvSpPr>
        <p:spPr>
          <a:xfrm>
            <a:off x="-326237" y="1306575"/>
            <a:ext cx="1072969" cy="531477"/>
          </a:xfrm>
          <a:custGeom>
            <a:avLst/>
            <a:gdLst/>
            <a:ahLst/>
            <a:cxnLst/>
            <a:rect l="l" t="t" r="r" b="b"/>
            <a:pathLst>
              <a:path w="12214" h="6050" extrusionOk="0">
                <a:moveTo>
                  <a:pt x="6318" y="1"/>
                </a:moveTo>
                <a:cubicBezTo>
                  <a:pt x="6068" y="1"/>
                  <a:pt x="5819" y="20"/>
                  <a:pt x="5531" y="97"/>
                </a:cubicBezTo>
                <a:cubicBezTo>
                  <a:pt x="5281" y="135"/>
                  <a:pt x="5051" y="231"/>
                  <a:pt x="4801" y="346"/>
                </a:cubicBezTo>
                <a:cubicBezTo>
                  <a:pt x="4609" y="442"/>
                  <a:pt x="4417" y="596"/>
                  <a:pt x="4225" y="769"/>
                </a:cubicBezTo>
                <a:cubicBezTo>
                  <a:pt x="3918" y="1057"/>
                  <a:pt x="3630" y="1402"/>
                  <a:pt x="3380" y="1883"/>
                </a:cubicBezTo>
                <a:cubicBezTo>
                  <a:pt x="3188" y="2267"/>
                  <a:pt x="3034" y="2708"/>
                  <a:pt x="2842" y="3265"/>
                </a:cubicBezTo>
                <a:cubicBezTo>
                  <a:pt x="2765" y="3515"/>
                  <a:pt x="2689" y="3784"/>
                  <a:pt x="2612" y="3995"/>
                </a:cubicBezTo>
                <a:cubicBezTo>
                  <a:pt x="2554" y="3745"/>
                  <a:pt x="2420" y="3553"/>
                  <a:pt x="2304" y="3361"/>
                </a:cubicBezTo>
                <a:cubicBezTo>
                  <a:pt x="2170" y="3131"/>
                  <a:pt x="1997" y="2996"/>
                  <a:pt x="1824" y="2900"/>
                </a:cubicBezTo>
                <a:cubicBezTo>
                  <a:pt x="1728" y="2843"/>
                  <a:pt x="1632" y="2804"/>
                  <a:pt x="1536" y="2785"/>
                </a:cubicBezTo>
                <a:cubicBezTo>
                  <a:pt x="1498" y="2785"/>
                  <a:pt x="1421" y="2747"/>
                  <a:pt x="1363" y="2747"/>
                </a:cubicBezTo>
                <a:cubicBezTo>
                  <a:pt x="1306" y="2747"/>
                  <a:pt x="1229" y="2747"/>
                  <a:pt x="1152" y="2785"/>
                </a:cubicBezTo>
                <a:cubicBezTo>
                  <a:pt x="1018" y="2804"/>
                  <a:pt x="883" y="2843"/>
                  <a:pt x="787" y="2900"/>
                </a:cubicBezTo>
                <a:cubicBezTo>
                  <a:pt x="691" y="2939"/>
                  <a:pt x="595" y="3016"/>
                  <a:pt x="480" y="3112"/>
                </a:cubicBezTo>
                <a:cubicBezTo>
                  <a:pt x="346" y="3265"/>
                  <a:pt x="211" y="3419"/>
                  <a:pt x="115" y="3669"/>
                </a:cubicBezTo>
                <a:cubicBezTo>
                  <a:pt x="58" y="3841"/>
                  <a:pt x="0" y="4053"/>
                  <a:pt x="0" y="4341"/>
                </a:cubicBezTo>
                <a:cubicBezTo>
                  <a:pt x="0" y="4533"/>
                  <a:pt x="0" y="4763"/>
                  <a:pt x="19" y="5051"/>
                </a:cubicBezTo>
                <a:cubicBezTo>
                  <a:pt x="58" y="5339"/>
                  <a:pt x="96" y="5608"/>
                  <a:pt x="154" y="5877"/>
                </a:cubicBezTo>
                <a:lnTo>
                  <a:pt x="154" y="5915"/>
                </a:lnTo>
                <a:lnTo>
                  <a:pt x="173" y="6050"/>
                </a:lnTo>
                <a:lnTo>
                  <a:pt x="11733" y="6050"/>
                </a:lnTo>
                <a:lnTo>
                  <a:pt x="11772" y="6011"/>
                </a:lnTo>
                <a:lnTo>
                  <a:pt x="11829" y="5915"/>
                </a:lnTo>
                <a:cubicBezTo>
                  <a:pt x="12098" y="5474"/>
                  <a:pt x="12214" y="5032"/>
                  <a:pt x="12175" y="4648"/>
                </a:cubicBezTo>
                <a:cubicBezTo>
                  <a:pt x="12117" y="4264"/>
                  <a:pt x="11964" y="3937"/>
                  <a:pt x="11676" y="3688"/>
                </a:cubicBezTo>
                <a:cubicBezTo>
                  <a:pt x="11388" y="3457"/>
                  <a:pt x="11023" y="3323"/>
                  <a:pt x="10620" y="3323"/>
                </a:cubicBezTo>
                <a:lnTo>
                  <a:pt x="10562" y="3323"/>
                </a:lnTo>
                <a:cubicBezTo>
                  <a:pt x="10178" y="3323"/>
                  <a:pt x="9775" y="3457"/>
                  <a:pt x="9391" y="3688"/>
                </a:cubicBezTo>
                <a:cubicBezTo>
                  <a:pt x="9237" y="3784"/>
                  <a:pt x="9103" y="3880"/>
                  <a:pt x="8987" y="3995"/>
                </a:cubicBezTo>
                <a:cubicBezTo>
                  <a:pt x="9007" y="3803"/>
                  <a:pt x="9007" y="3572"/>
                  <a:pt x="8987" y="3304"/>
                </a:cubicBezTo>
                <a:cubicBezTo>
                  <a:pt x="8949" y="2824"/>
                  <a:pt x="8853" y="2363"/>
                  <a:pt x="8718" y="1959"/>
                </a:cubicBezTo>
                <a:cubicBezTo>
                  <a:pt x="8546" y="1498"/>
                  <a:pt x="8334" y="1114"/>
                  <a:pt x="8066" y="807"/>
                </a:cubicBezTo>
                <a:cubicBezTo>
                  <a:pt x="7777" y="481"/>
                  <a:pt x="7413" y="231"/>
                  <a:pt x="7009" y="116"/>
                </a:cubicBezTo>
                <a:cubicBezTo>
                  <a:pt x="6798" y="20"/>
                  <a:pt x="6587" y="1"/>
                  <a:pt x="6318" y="1"/>
                </a:cubicBezTo>
                <a:close/>
              </a:path>
            </a:pathLst>
          </a:custGeom>
          <a:solidFill>
            <a:srgbClr val="FFFFFF">
              <a:alpha val="346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4" name="Google Shape;54;p4"/>
          <p:cNvGrpSpPr/>
          <p:nvPr/>
        </p:nvGrpSpPr>
        <p:grpSpPr>
          <a:xfrm>
            <a:off x="6724025" y="534991"/>
            <a:ext cx="670499" cy="438524"/>
            <a:chOff x="7555450" y="377766"/>
            <a:chExt cx="670499" cy="438524"/>
          </a:xfrm>
        </p:grpSpPr>
        <p:sp>
          <p:nvSpPr>
            <p:cNvPr id="55" name="Google Shape;55;p4"/>
            <p:cNvSpPr/>
            <p:nvPr/>
          </p:nvSpPr>
          <p:spPr>
            <a:xfrm>
              <a:off x="7555450" y="562549"/>
              <a:ext cx="279163" cy="253742"/>
            </a:xfrm>
            <a:custGeom>
              <a:avLst/>
              <a:gdLst/>
              <a:ahLst/>
              <a:cxnLst/>
              <a:rect l="l" t="t" r="r" b="b"/>
              <a:pathLst>
                <a:path w="4206" h="3823" extrusionOk="0">
                  <a:moveTo>
                    <a:pt x="3169" y="1"/>
                  </a:moveTo>
                  <a:cubicBezTo>
                    <a:pt x="3073" y="1"/>
                    <a:pt x="2977" y="1"/>
                    <a:pt x="2881" y="20"/>
                  </a:cubicBezTo>
                  <a:cubicBezTo>
                    <a:pt x="2746" y="59"/>
                    <a:pt x="2573" y="97"/>
                    <a:pt x="2362" y="193"/>
                  </a:cubicBezTo>
                  <a:cubicBezTo>
                    <a:pt x="2017" y="347"/>
                    <a:pt x="1690" y="558"/>
                    <a:pt x="1325" y="846"/>
                  </a:cubicBezTo>
                  <a:cubicBezTo>
                    <a:pt x="1210" y="942"/>
                    <a:pt x="1114" y="1019"/>
                    <a:pt x="1018" y="1115"/>
                  </a:cubicBezTo>
                  <a:lnTo>
                    <a:pt x="999" y="1134"/>
                  </a:lnTo>
                  <a:cubicBezTo>
                    <a:pt x="864" y="1230"/>
                    <a:pt x="749" y="1345"/>
                    <a:pt x="615" y="1518"/>
                  </a:cubicBezTo>
                  <a:cubicBezTo>
                    <a:pt x="480" y="1652"/>
                    <a:pt x="384" y="1806"/>
                    <a:pt x="288" y="1979"/>
                  </a:cubicBezTo>
                  <a:cubicBezTo>
                    <a:pt x="192" y="2133"/>
                    <a:pt x="135" y="2325"/>
                    <a:pt x="77" y="2497"/>
                  </a:cubicBezTo>
                  <a:cubicBezTo>
                    <a:pt x="39" y="2670"/>
                    <a:pt x="0" y="2843"/>
                    <a:pt x="0" y="2997"/>
                  </a:cubicBezTo>
                  <a:cubicBezTo>
                    <a:pt x="0" y="3189"/>
                    <a:pt x="58" y="3342"/>
                    <a:pt x="154" y="3458"/>
                  </a:cubicBezTo>
                  <a:cubicBezTo>
                    <a:pt x="173" y="3515"/>
                    <a:pt x="192" y="3534"/>
                    <a:pt x="231" y="3554"/>
                  </a:cubicBezTo>
                  <a:lnTo>
                    <a:pt x="288" y="3630"/>
                  </a:lnTo>
                  <a:cubicBezTo>
                    <a:pt x="384" y="3707"/>
                    <a:pt x="461" y="3726"/>
                    <a:pt x="538" y="3746"/>
                  </a:cubicBezTo>
                  <a:cubicBezTo>
                    <a:pt x="653" y="3803"/>
                    <a:pt x="768" y="3822"/>
                    <a:pt x="941" y="3822"/>
                  </a:cubicBezTo>
                  <a:lnTo>
                    <a:pt x="1191" y="3822"/>
                  </a:lnTo>
                  <a:cubicBezTo>
                    <a:pt x="1383" y="3803"/>
                    <a:pt x="1575" y="3746"/>
                    <a:pt x="1786" y="3669"/>
                  </a:cubicBezTo>
                  <a:cubicBezTo>
                    <a:pt x="1978" y="3611"/>
                    <a:pt x="2170" y="3515"/>
                    <a:pt x="2381" y="3381"/>
                  </a:cubicBezTo>
                  <a:cubicBezTo>
                    <a:pt x="2593" y="3266"/>
                    <a:pt x="2823" y="3131"/>
                    <a:pt x="3015" y="2958"/>
                  </a:cubicBezTo>
                  <a:cubicBezTo>
                    <a:pt x="3207" y="2785"/>
                    <a:pt x="3399" y="2613"/>
                    <a:pt x="3553" y="2459"/>
                  </a:cubicBezTo>
                  <a:cubicBezTo>
                    <a:pt x="3745" y="2267"/>
                    <a:pt x="3879" y="2056"/>
                    <a:pt x="3995" y="1844"/>
                  </a:cubicBezTo>
                  <a:cubicBezTo>
                    <a:pt x="4110" y="1633"/>
                    <a:pt x="4167" y="1422"/>
                    <a:pt x="4187" y="1230"/>
                  </a:cubicBezTo>
                  <a:cubicBezTo>
                    <a:pt x="4206" y="1038"/>
                    <a:pt x="4167" y="846"/>
                    <a:pt x="4091" y="615"/>
                  </a:cubicBezTo>
                  <a:cubicBezTo>
                    <a:pt x="4071" y="500"/>
                    <a:pt x="4033" y="462"/>
                    <a:pt x="3975" y="366"/>
                  </a:cubicBezTo>
                  <a:cubicBezTo>
                    <a:pt x="3918" y="289"/>
                    <a:pt x="3879" y="251"/>
                    <a:pt x="3802" y="193"/>
                  </a:cubicBezTo>
                  <a:cubicBezTo>
                    <a:pt x="3687" y="97"/>
                    <a:pt x="3534" y="59"/>
                    <a:pt x="3361" y="20"/>
                  </a:cubicBezTo>
                  <a:cubicBezTo>
                    <a:pt x="3322" y="20"/>
                    <a:pt x="3246" y="1"/>
                    <a:pt x="3169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4"/>
            <p:cNvSpPr/>
            <p:nvPr/>
          </p:nvSpPr>
          <p:spPr>
            <a:xfrm>
              <a:off x="8005393" y="377766"/>
              <a:ext cx="142767" cy="126240"/>
            </a:xfrm>
            <a:custGeom>
              <a:avLst/>
              <a:gdLst/>
              <a:ahLst/>
              <a:cxnLst/>
              <a:rect l="l" t="t" r="r" b="b"/>
              <a:pathLst>
                <a:path w="2151" h="1902" extrusionOk="0">
                  <a:moveTo>
                    <a:pt x="1556" y="0"/>
                  </a:moveTo>
                  <a:cubicBezTo>
                    <a:pt x="1383" y="0"/>
                    <a:pt x="1229" y="58"/>
                    <a:pt x="999" y="154"/>
                  </a:cubicBezTo>
                  <a:cubicBezTo>
                    <a:pt x="845" y="250"/>
                    <a:pt x="672" y="365"/>
                    <a:pt x="499" y="480"/>
                  </a:cubicBezTo>
                  <a:lnTo>
                    <a:pt x="423" y="557"/>
                  </a:lnTo>
                  <a:lnTo>
                    <a:pt x="346" y="634"/>
                  </a:lnTo>
                  <a:cubicBezTo>
                    <a:pt x="154" y="826"/>
                    <a:pt x="77" y="1018"/>
                    <a:pt x="19" y="1210"/>
                  </a:cubicBezTo>
                  <a:cubicBezTo>
                    <a:pt x="0" y="1402"/>
                    <a:pt x="77" y="1633"/>
                    <a:pt x="211" y="1748"/>
                  </a:cubicBezTo>
                  <a:cubicBezTo>
                    <a:pt x="288" y="1825"/>
                    <a:pt x="365" y="1844"/>
                    <a:pt x="461" y="1882"/>
                  </a:cubicBezTo>
                  <a:cubicBezTo>
                    <a:pt x="499" y="1882"/>
                    <a:pt x="557" y="1902"/>
                    <a:pt x="615" y="1902"/>
                  </a:cubicBezTo>
                  <a:lnTo>
                    <a:pt x="768" y="1902"/>
                  </a:lnTo>
                  <a:lnTo>
                    <a:pt x="1056" y="1825"/>
                  </a:lnTo>
                  <a:cubicBezTo>
                    <a:pt x="1152" y="1806"/>
                    <a:pt x="1229" y="1748"/>
                    <a:pt x="1344" y="1690"/>
                  </a:cubicBezTo>
                  <a:cubicBezTo>
                    <a:pt x="1536" y="1556"/>
                    <a:pt x="1709" y="1421"/>
                    <a:pt x="1844" y="1249"/>
                  </a:cubicBezTo>
                  <a:cubicBezTo>
                    <a:pt x="1940" y="1133"/>
                    <a:pt x="2093" y="961"/>
                    <a:pt x="2132" y="749"/>
                  </a:cubicBezTo>
                  <a:cubicBezTo>
                    <a:pt x="2151" y="653"/>
                    <a:pt x="2151" y="577"/>
                    <a:pt x="2132" y="461"/>
                  </a:cubicBezTo>
                  <a:cubicBezTo>
                    <a:pt x="2112" y="365"/>
                    <a:pt x="2055" y="269"/>
                    <a:pt x="2016" y="192"/>
                  </a:cubicBezTo>
                  <a:cubicBezTo>
                    <a:pt x="1959" y="116"/>
                    <a:pt x="1863" y="77"/>
                    <a:pt x="1805" y="58"/>
                  </a:cubicBezTo>
                  <a:cubicBezTo>
                    <a:pt x="1728" y="20"/>
                    <a:pt x="1652" y="0"/>
                    <a:pt x="1556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4"/>
            <p:cNvSpPr/>
            <p:nvPr/>
          </p:nvSpPr>
          <p:spPr>
            <a:xfrm>
              <a:off x="8139200" y="543433"/>
              <a:ext cx="86749" cy="71483"/>
            </a:xfrm>
            <a:custGeom>
              <a:avLst/>
              <a:gdLst/>
              <a:ahLst/>
              <a:cxnLst/>
              <a:rect l="l" t="t" r="r" b="b"/>
              <a:pathLst>
                <a:path w="1307" h="1077" extrusionOk="0">
                  <a:moveTo>
                    <a:pt x="1153" y="1"/>
                  </a:moveTo>
                  <a:cubicBezTo>
                    <a:pt x="1037" y="1"/>
                    <a:pt x="941" y="20"/>
                    <a:pt x="845" y="58"/>
                  </a:cubicBezTo>
                  <a:cubicBezTo>
                    <a:pt x="711" y="97"/>
                    <a:pt x="596" y="154"/>
                    <a:pt x="500" y="212"/>
                  </a:cubicBezTo>
                  <a:cubicBezTo>
                    <a:pt x="461" y="270"/>
                    <a:pt x="384" y="308"/>
                    <a:pt x="327" y="366"/>
                  </a:cubicBezTo>
                  <a:lnTo>
                    <a:pt x="308" y="385"/>
                  </a:lnTo>
                  <a:cubicBezTo>
                    <a:pt x="173" y="539"/>
                    <a:pt x="0" y="750"/>
                    <a:pt x="116" y="942"/>
                  </a:cubicBezTo>
                  <a:cubicBezTo>
                    <a:pt x="173" y="1038"/>
                    <a:pt x="269" y="1076"/>
                    <a:pt x="404" y="1076"/>
                  </a:cubicBezTo>
                  <a:cubicBezTo>
                    <a:pt x="500" y="1076"/>
                    <a:pt x="557" y="1076"/>
                    <a:pt x="615" y="1057"/>
                  </a:cubicBezTo>
                  <a:cubicBezTo>
                    <a:pt x="692" y="1057"/>
                    <a:pt x="769" y="1019"/>
                    <a:pt x="826" y="980"/>
                  </a:cubicBezTo>
                  <a:cubicBezTo>
                    <a:pt x="961" y="923"/>
                    <a:pt x="1076" y="788"/>
                    <a:pt x="1172" y="654"/>
                  </a:cubicBezTo>
                  <a:cubicBezTo>
                    <a:pt x="1268" y="500"/>
                    <a:pt x="1306" y="347"/>
                    <a:pt x="1287" y="193"/>
                  </a:cubicBezTo>
                  <a:cubicBezTo>
                    <a:pt x="1287" y="154"/>
                    <a:pt x="1268" y="97"/>
                    <a:pt x="1249" y="58"/>
                  </a:cubicBezTo>
                  <a:cubicBezTo>
                    <a:pt x="1249" y="20"/>
                    <a:pt x="1191" y="1"/>
                    <a:pt x="1153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" name="Google Shape;58;p4"/>
          <p:cNvGrpSpPr/>
          <p:nvPr/>
        </p:nvGrpSpPr>
        <p:grpSpPr>
          <a:xfrm>
            <a:off x="7785862" y="267800"/>
            <a:ext cx="981285" cy="534397"/>
            <a:chOff x="816462" y="899275"/>
            <a:chExt cx="981285" cy="534397"/>
          </a:xfrm>
        </p:grpSpPr>
        <p:sp>
          <p:nvSpPr>
            <p:cNvPr id="59" name="Google Shape;59;p4"/>
            <p:cNvSpPr/>
            <p:nvPr/>
          </p:nvSpPr>
          <p:spPr>
            <a:xfrm>
              <a:off x="816462" y="899275"/>
              <a:ext cx="981285" cy="534397"/>
            </a:xfrm>
            <a:custGeom>
              <a:avLst/>
              <a:gdLst/>
              <a:ahLst/>
              <a:cxnLst/>
              <a:rect l="l" t="t" r="r" b="b"/>
              <a:pathLst>
                <a:path w="13770" h="7499" extrusionOk="0">
                  <a:moveTo>
                    <a:pt x="7065" y="1"/>
                  </a:moveTo>
                  <a:cubicBezTo>
                    <a:pt x="6780" y="1"/>
                    <a:pt x="6480" y="35"/>
                    <a:pt x="6165" y="105"/>
                  </a:cubicBezTo>
                  <a:cubicBezTo>
                    <a:pt x="5858" y="182"/>
                    <a:pt x="5551" y="297"/>
                    <a:pt x="5263" y="451"/>
                  </a:cubicBezTo>
                  <a:cubicBezTo>
                    <a:pt x="5032" y="566"/>
                    <a:pt x="4763" y="758"/>
                    <a:pt x="4552" y="950"/>
                  </a:cubicBezTo>
                  <a:cubicBezTo>
                    <a:pt x="4168" y="1296"/>
                    <a:pt x="3822" y="1737"/>
                    <a:pt x="3534" y="2275"/>
                  </a:cubicBezTo>
                  <a:cubicBezTo>
                    <a:pt x="3400" y="2505"/>
                    <a:pt x="3265" y="2794"/>
                    <a:pt x="3169" y="3082"/>
                  </a:cubicBezTo>
                  <a:cubicBezTo>
                    <a:pt x="3112" y="3043"/>
                    <a:pt x="3035" y="2986"/>
                    <a:pt x="2958" y="2966"/>
                  </a:cubicBezTo>
                  <a:cubicBezTo>
                    <a:pt x="2824" y="2870"/>
                    <a:pt x="2632" y="2832"/>
                    <a:pt x="2440" y="2774"/>
                  </a:cubicBezTo>
                  <a:cubicBezTo>
                    <a:pt x="2344" y="2755"/>
                    <a:pt x="2252" y="2746"/>
                    <a:pt x="2152" y="2746"/>
                  </a:cubicBezTo>
                  <a:cubicBezTo>
                    <a:pt x="2051" y="2746"/>
                    <a:pt x="1940" y="2755"/>
                    <a:pt x="1806" y="2774"/>
                  </a:cubicBezTo>
                  <a:cubicBezTo>
                    <a:pt x="1595" y="2832"/>
                    <a:pt x="1403" y="2890"/>
                    <a:pt x="1249" y="2947"/>
                  </a:cubicBezTo>
                  <a:cubicBezTo>
                    <a:pt x="1095" y="3024"/>
                    <a:pt x="942" y="3120"/>
                    <a:pt x="769" y="3254"/>
                  </a:cubicBezTo>
                  <a:cubicBezTo>
                    <a:pt x="538" y="3466"/>
                    <a:pt x="346" y="3735"/>
                    <a:pt x="193" y="4099"/>
                  </a:cubicBezTo>
                  <a:cubicBezTo>
                    <a:pt x="97" y="4368"/>
                    <a:pt x="58" y="4618"/>
                    <a:pt x="39" y="5002"/>
                  </a:cubicBezTo>
                  <a:cubicBezTo>
                    <a:pt x="1" y="5252"/>
                    <a:pt x="39" y="5520"/>
                    <a:pt x="58" y="5847"/>
                  </a:cubicBezTo>
                  <a:cubicBezTo>
                    <a:pt x="78" y="6135"/>
                    <a:pt x="154" y="6423"/>
                    <a:pt x="193" y="6730"/>
                  </a:cubicBezTo>
                  <a:lnTo>
                    <a:pt x="231" y="6903"/>
                  </a:lnTo>
                  <a:cubicBezTo>
                    <a:pt x="289" y="7249"/>
                    <a:pt x="577" y="7498"/>
                    <a:pt x="922" y="7498"/>
                  </a:cubicBezTo>
                  <a:lnTo>
                    <a:pt x="12464" y="7498"/>
                  </a:lnTo>
                  <a:cubicBezTo>
                    <a:pt x="12675" y="7498"/>
                    <a:pt x="12886" y="7402"/>
                    <a:pt x="13021" y="7268"/>
                  </a:cubicBezTo>
                  <a:lnTo>
                    <a:pt x="13136" y="7114"/>
                  </a:lnTo>
                  <a:cubicBezTo>
                    <a:pt x="13155" y="7095"/>
                    <a:pt x="13194" y="7057"/>
                    <a:pt x="13213" y="7018"/>
                  </a:cubicBezTo>
                  <a:cubicBezTo>
                    <a:pt x="13616" y="6423"/>
                    <a:pt x="13770" y="5866"/>
                    <a:pt x="13693" y="5328"/>
                  </a:cubicBezTo>
                  <a:cubicBezTo>
                    <a:pt x="13635" y="4752"/>
                    <a:pt x="13366" y="4234"/>
                    <a:pt x="12925" y="3888"/>
                  </a:cubicBezTo>
                  <a:cubicBezTo>
                    <a:pt x="12521" y="3542"/>
                    <a:pt x="11984" y="3370"/>
                    <a:pt x="11408" y="3350"/>
                  </a:cubicBezTo>
                  <a:lnTo>
                    <a:pt x="11369" y="3350"/>
                  </a:lnTo>
                  <a:cubicBezTo>
                    <a:pt x="11043" y="3350"/>
                    <a:pt x="10755" y="3408"/>
                    <a:pt x="10447" y="3504"/>
                  </a:cubicBezTo>
                  <a:cubicBezTo>
                    <a:pt x="10409" y="3139"/>
                    <a:pt x="10313" y="2774"/>
                    <a:pt x="10179" y="2448"/>
                  </a:cubicBezTo>
                  <a:cubicBezTo>
                    <a:pt x="10006" y="1910"/>
                    <a:pt x="9737" y="1430"/>
                    <a:pt x="9391" y="1046"/>
                  </a:cubicBezTo>
                  <a:cubicBezTo>
                    <a:pt x="9007" y="624"/>
                    <a:pt x="8566" y="297"/>
                    <a:pt x="8028" y="143"/>
                  </a:cubicBezTo>
                  <a:cubicBezTo>
                    <a:pt x="7725" y="49"/>
                    <a:pt x="7405" y="1"/>
                    <a:pt x="706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dist="38100" dir="30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4"/>
            <p:cNvSpPr/>
            <p:nvPr/>
          </p:nvSpPr>
          <p:spPr>
            <a:xfrm>
              <a:off x="875325" y="950512"/>
              <a:ext cx="870400" cy="432492"/>
            </a:xfrm>
            <a:custGeom>
              <a:avLst/>
              <a:gdLst/>
              <a:ahLst/>
              <a:cxnLst/>
              <a:rect l="l" t="t" r="r" b="b"/>
              <a:pathLst>
                <a:path w="12214" h="6069" extrusionOk="0">
                  <a:moveTo>
                    <a:pt x="6318" y="1"/>
                  </a:moveTo>
                  <a:cubicBezTo>
                    <a:pt x="6069" y="1"/>
                    <a:pt x="5819" y="20"/>
                    <a:pt x="5531" y="97"/>
                  </a:cubicBezTo>
                  <a:cubicBezTo>
                    <a:pt x="5281" y="135"/>
                    <a:pt x="5051" y="231"/>
                    <a:pt x="4801" y="346"/>
                  </a:cubicBezTo>
                  <a:cubicBezTo>
                    <a:pt x="4609" y="442"/>
                    <a:pt x="4417" y="596"/>
                    <a:pt x="4225" y="769"/>
                  </a:cubicBezTo>
                  <a:cubicBezTo>
                    <a:pt x="3918" y="1057"/>
                    <a:pt x="3630" y="1402"/>
                    <a:pt x="3380" y="1883"/>
                  </a:cubicBezTo>
                  <a:cubicBezTo>
                    <a:pt x="3188" y="2267"/>
                    <a:pt x="3035" y="2708"/>
                    <a:pt x="2843" y="3265"/>
                  </a:cubicBezTo>
                  <a:cubicBezTo>
                    <a:pt x="2766" y="3515"/>
                    <a:pt x="2689" y="3784"/>
                    <a:pt x="2612" y="3995"/>
                  </a:cubicBezTo>
                  <a:cubicBezTo>
                    <a:pt x="2555" y="3745"/>
                    <a:pt x="2420" y="3553"/>
                    <a:pt x="2305" y="3361"/>
                  </a:cubicBezTo>
                  <a:cubicBezTo>
                    <a:pt x="2170" y="3131"/>
                    <a:pt x="1998" y="2996"/>
                    <a:pt x="1825" y="2900"/>
                  </a:cubicBezTo>
                  <a:cubicBezTo>
                    <a:pt x="1729" y="2843"/>
                    <a:pt x="1633" y="2804"/>
                    <a:pt x="1537" y="2804"/>
                  </a:cubicBezTo>
                  <a:cubicBezTo>
                    <a:pt x="1498" y="2804"/>
                    <a:pt x="1422" y="2785"/>
                    <a:pt x="1364" y="2785"/>
                  </a:cubicBezTo>
                  <a:cubicBezTo>
                    <a:pt x="1306" y="2785"/>
                    <a:pt x="1230" y="2785"/>
                    <a:pt x="1153" y="2804"/>
                  </a:cubicBezTo>
                  <a:cubicBezTo>
                    <a:pt x="1018" y="2823"/>
                    <a:pt x="884" y="2881"/>
                    <a:pt x="788" y="2920"/>
                  </a:cubicBezTo>
                  <a:cubicBezTo>
                    <a:pt x="692" y="2977"/>
                    <a:pt x="596" y="3035"/>
                    <a:pt x="481" y="3131"/>
                  </a:cubicBezTo>
                  <a:cubicBezTo>
                    <a:pt x="346" y="3284"/>
                    <a:pt x="212" y="3457"/>
                    <a:pt x="116" y="3688"/>
                  </a:cubicBezTo>
                  <a:cubicBezTo>
                    <a:pt x="58" y="3860"/>
                    <a:pt x="0" y="4072"/>
                    <a:pt x="0" y="4360"/>
                  </a:cubicBezTo>
                  <a:cubicBezTo>
                    <a:pt x="0" y="4552"/>
                    <a:pt x="0" y="4801"/>
                    <a:pt x="20" y="5090"/>
                  </a:cubicBezTo>
                  <a:cubicBezTo>
                    <a:pt x="58" y="5378"/>
                    <a:pt x="96" y="5627"/>
                    <a:pt x="154" y="5896"/>
                  </a:cubicBezTo>
                  <a:lnTo>
                    <a:pt x="154" y="5954"/>
                  </a:lnTo>
                  <a:lnTo>
                    <a:pt x="173" y="6069"/>
                  </a:lnTo>
                  <a:lnTo>
                    <a:pt x="11734" y="6069"/>
                  </a:lnTo>
                  <a:lnTo>
                    <a:pt x="11772" y="6050"/>
                  </a:lnTo>
                  <a:lnTo>
                    <a:pt x="11830" y="5954"/>
                  </a:lnTo>
                  <a:cubicBezTo>
                    <a:pt x="12099" y="5493"/>
                    <a:pt x="12214" y="5051"/>
                    <a:pt x="12176" y="4667"/>
                  </a:cubicBezTo>
                  <a:cubicBezTo>
                    <a:pt x="12118" y="4283"/>
                    <a:pt x="11964" y="3957"/>
                    <a:pt x="11676" y="3707"/>
                  </a:cubicBezTo>
                  <a:cubicBezTo>
                    <a:pt x="11388" y="3476"/>
                    <a:pt x="11023" y="3361"/>
                    <a:pt x="10620" y="3361"/>
                  </a:cubicBezTo>
                  <a:lnTo>
                    <a:pt x="10562" y="3361"/>
                  </a:lnTo>
                  <a:cubicBezTo>
                    <a:pt x="10178" y="3361"/>
                    <a:pt x="9775" y="3476"/>
                    <a:pt x="9391" y="3707"/>
                  </a:cubicBezTo>
                  <a:cubicBezTo>
                    <a:pt x="9237" y="3803"/>
                    <a:pt x="9103" y="3899"/>
                    <a:pt x="8988" y="4033"/>
                  </a:cubicBezTo>
                  <a:cubicBezTo>
                    <a:pt x="9007" y="3841"/>
                    <a:pt x="9007" y="3592"/>
                    <a:pt x="8988" y="3323"/>
                  </a:cubicBezTo>
                  <a:cubicBezTo>
                    <a:pt x="8949" y="2843"/>
                    <a:pt x="8853" y="2401"/>
                    <a:pt x="8719" y="1979"/>
                  </a:cubicBezTo>
                  <a:cubicBezTo>
                    <a:pt x="8546" y="1537"/>
                    <a:pt x="8335" y="1153"/>
                    <a:pt x="8066" y="826"/>
                  </a:cubicBezTo>
                  <a:cubicBezTo>
                    <a:pt x="7778" y="500"/>
                    <a:pt x="7413" y="250"/>
                    <a:pt x="7010" y="135"/>
                  </a:cubicBezTo>
                  <a:cubicBezTo>
                    <a:pt x="6799" y="39"/>
                    <a:pt x="6549" y="1"/>
                    <a:pt x="631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1" name="Google Shape;61;p4"/>
          <p:cNvGrpSpPr/>
          <p:nvPr/>
        </p:nvGrpSpPr>
        <p:grpSpPr>
          <a:xfrm>
            <a:off x="340663" y="-1047"/>
            <a:ext cx="490228" cy="608811"/>
            <a:chOff x="7376250" y="1989890"/>
            <a:chExt cx="490228" cy="608811"/>
          </a:xfrm>
        </p:grpSpPr>
        <p:sp>
          <p:nvSpPr>
            <p:cNvPr id="62" name="Google Shape;62;p4"/>
            <p:cNvSpPr/>
            <p:nvPr/>
          </p:nvSpPr>
          <p:spPr>
            <a:xfrm>
              <a:off x="7376250" y="2459787"/>
              <a:ext cx="183714" cy="138915"/>
            </a:xfrm>
            <a:custGeom>
              <a:avLst/>
              <a:gdLst/>
              <a:ahLst/>
              <a:cxnLst/>
              <a:rect l="l" t="t" r="r" b="b"/>
              <a:pathLst>
                <a:path w="2440" h="1845" extrusionOk="0">
                  <a:moveTo>
                    <a:pt x="1652" y="1"/>
                  </a:moveTo>
                  <a:cubicBezTo>
                    <a:pt x="1595" y="1"/>
                    <a:pt x="1518" y="1"/>
                    <a:pt x="1441" y="20"/>
                  </a:cubicBezTo>
                  <a:cubicBezTo>
                    <a:pt x="1268" y="39"/>
                    <a:pt x="1115" y="116"/>
                    <a:pt x="923" y="212"/>
                  </a:cubicBezTo>
                  <a:cubicBezTo>
                    <a:pt x="827" y="270"/>
                    <a:pt x="750" y="308"/>
                    <a:pt x="673" y="385"/>
                  </a:cubicBezTo>
                  <a:cubicBezTo>
                    <a:pt x="596" y="423"/>
                    <a:pt x="539" y="481"/>
                    <a:pt x="462" y="558"/>
                  </a:cubicBezTo>
                  <a:cubicBezTo>
                    <a:pt x="212" y="769"/>
                    <a:pt x="1" y="1153"/>
                    <a:pt x="155" y="1480"/>
                  </a:cubicBezTo>
                  <a:cubicBezTo>
                    <a:pt x="212" y="1633"/>
                    <a:pt x="347" y="1749"/>
                    <a:pt x="558" y="1806"/>
                  </a:cubicBezTo>
                  <a:cubicBezTo>
                    <a:pt x="654" y="1825"/>
                    <a:pt x="750" y="1845"/>
                    <a:pt x="904" y="1845"/>
                  </a:cubicBezTo>
                  <a:cubicBezTo>
                    <a:pt x="980" y="1845"/>
                    <a:pt x="1076" y="1825"/>
                    <a:pt x="1192" y="1806"/>
                  </a:cubicBezTo>
                  <a:cubicBezTo>
                    <a:pt x="1288" y="1768"/>
                    <a:pt x="1384" y="1729"/>
                    <a:pt x="1480" y="1672"/>
                  </a:cubicBezTo>
                  <a:cubicBezTo>
                    <a:pt x="1576" y="1633"/>
                    <a:pt x="1672" y="1576"/>
                    <a:pt x="1768" y="1518"/>
                  </a:cubicBezTo>
                  <a:cubicBezTo>
                    <a:pt x="1979" y="1364"/>
                    <a:pt x="2152" y="1230"/>
                    <a:pt x="2267" y="1038"/>
                  </a:cubicBezTo>
                  <a:cubicBezTo>
                    <a:pt x="2382" y="846"/>
                    <a:pt x="2440" y="616"/>
                    <a:pt x="2363" y="462"/>
                  </a:cubicBezTo>
                  <a:cubicBezTo>
                    <a:pt x="2286" y="270"/>
                    <a:pt x="2152" y="116"/>
                    <a:pt x="1941" y="39"/>
                  </a:cubicBezTo>
                  <a:cubicBezTo>
                    <a:pt x="1864" y="20"/>
                    <a:pt x="1787" y="1"/>
                    <a:pt x="1652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4"/>
            <p:cNvSpPr/>
            <p:nvPr/>
          </p:nvSpPr>
          <p:spPr>
            <a:xfrm>
              <a:off x="7526683" y="1989890"/>
              <a:ext cx="339795" cy="261792"/>
            </a:xfrm>
            <a:custGeom>
              <a:avLst/>
              <a:gdLst/>
              <a:ahLst/>
              <a:cxnLst/>
              <a:rect l="l" t="t" r="r" b="b"/>
              <a:pathLst>
                <a:path w="4513" h="3477" extrusionOk="0">
                  <a:moveTo>
                    <a:pt x="3265" y="1"/>
                  </a:moveTo>
                  <a:cubicBezTo>
                    <a:pt x="3073" y="1"/>
                    <a:pt x="2861" y="39"/>
                    <a:pt x="2669" y="97"/>
                  </a:cubicBezTo>
                  <a:cubicBezTo>
                    <a:pt x="2650" y="97"/>
                    <a:pt x="2612" y="116"/>
                    <a:pt x="2593" y="116"/>
                  </a:cubicBezTo>
                  <a:lnTo>
                    <a:pt x="2516" y="116"/>
                  </a:lnTo>
                  <a:cubicBezTo>
                    <a:pt x="2113" y="270"/>
                    <a:pt x="1748" y="481"/>
                    <a:pt x="1517" y="615"/>
                  </a:cubicBezTo>
                  <a:cubicBezTo>
                    <a:pt x="1325" y="750"/>
                    <a:pt x="1133" y="884"/>
                    <a:pt x="941" y="1038"/>
                  </a:cubicBezTo>
                  <a:cubicBezTo>
                    <a:pt x="749" y="1172"/>
                    <a:pt x="595" y="1345"/>
                    <a:pt x="461" y="1479"/>
                  </a:cubicBezTo>
                  <a:cubicBezTo>
                    <a:pt x="154" y="1864"/>
                    <a:pt x="0" y="2228"/>
                    <a:pt x="39" y="2593"/>
                  </a:cubicBezTo>
                  <a:cubicBezTo>
                    <a:pt x="77" y="2785"/>
                    <a:pt x="173" y="2958"/>
                    <a:pt x="307" y="3150"/>
                  </a:cubicBezTo>
                  <a:cubicBezTo>
                    <a:pt x="403" y="3265"/>
                    <a:pt x="557" y="3361"/>
                    <a:pt x="749" y="3400"/>
                  </a:cubicBezTo>
                  <a:cubicBezTo>
                    <a:pt x="864" y="3457"/>
                    <a:pt x="999" y="3477"/>
                    <a:pt x="1152" y="3477"/>
                  </a:cubicBezTo>
                  <a:lnTo>
                    <a:pt x="1268" y="3477"/>
                  </a:lnTo>
                  <a:cubicBezTo>
                    <a:pt x="1460" y="3477"/>
                    <a:pt x="1652" y="3438"/>
                    <a:pt x="1863" y="3361"/>
                  </a:cubicBezTo>
                  <a:cubicBezTo>
                    <a:pt x="2285" y="3246"/>
                    <a:pt x="2689" y="3054"/>
                    <a:pt x="3092" y="2785"/>
                  </a:cubicBezTo>
                  <a:cubicBezTo>
                    <a:pt x="3514" y="2516"/>
                    <a:pt x="3841" y="2248"/>
                    <a:pt x="4091" y="1940"/>
                  </a:cubicBezTo>
                  <a:cubicBezTo>
                    <a:pt x="4225" y="1768"/>
                    <a:pt x="4302" y="1652"/>
                    <a:pt x="4379" y="1518"/>
                  </a:cubicBezTo>
                  <a:cubicBezTo>
                    <a:pt x="4436" y="1345"/>
                    <a:pt x="4494" y="1134"/>
                    <a:pt x="4494" y="903"/>
                  </a:cubicBezTo>
                  <a:cubicBezTo>
                    <a:pt x="4513" y="807"/>
                    <a:pt x="4494" y="711"/>
                    <a:pt x="4475" y="615"/>
                  </a:cubicBezTo>
                  <a:cubicBezTo>
                    <a:pt x="4436" y="519"/>
                    <a:pt x="4398" y="462"/>
                    <a:pt x="4321" y="366"/>
                  </a:cubicBezTo>
                  <a:cubicBezTo>
                    <a:pt x="4263" y="289"/>
                    <a:pt x="4187" y="231"/>
                    <a:pt x="4129" y="193"/>
                  </a:cubicBezTo>
                  <a:cubicBezTo>
                    <a:pt x="4052" y="135"/>
                    <a:pt x="3995" y="116"/>
                    <a:pt x="3860" y="78"/>
                  </a:cubicBezTo>
                  <a:cubicBezTo>
                    <a:pt x="3726" y="20"/>
                    <a:pt x="3553" y="1"/>
                    <a:pt x="3361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4"/>
            <p:cNvSpPr/>
            <p:nvPr/>
          </p:nvSpPr>
          <p:spPr>
            <a:xfrm>
              <a:off x="7694358" y="2297909"/>
              <a:ext cx="124459" cy="99838"/>
            </a:xfrm>
            <a:custGeom>
              <a:avLst/>
              <a:gdLst/>
              <a:ahLst/>
              <a:cxnLst/>
              <a:rect l="l" t="t" r="r" b="b"/>
              <a:pathLst>
                <a:path w="1653" h="1326" extrusionOk="0">
                  <a:moveTo>
                    <a:pt x="1115" y="0"/>
                  </a:moveTo>
                  <a:cubicBezTo>
                    <a:pt x="1019" y="0"/>
                    <a:pt x="923" y="39"/>
                    <a:pt x="827" y="58"/>
                  </a:cubicBezTo>
                  <a:cubicBezTo>
                    <a:pt x="692" y="96"/>
                    <a:pt x="558" y="154"/>
                    <a:pt x="462" y="231"/>
                  </a:cubicBezTo>
                  <a:cubicBezTo>
                    <a:pt x="346" y="288"/>
                    <a:pt x="250" y="365"/>
                    <a:pt x="174" y="442"/>
                  </a:cubicBezTo>
                  <a:cubicBezTo>
                    <a:pt x="97" y="538"/>
                    <a:pt x="58" y="615"/>
                    <a:pt x="20" y="730"/>
                  </a:cubicBezTo>
                  <a:cubicBezTo>
                    <a:pt x="1" y="768"/>
                    <a:pt x="1" y="845"/>
                    <a:pt x="1" y="903"/>
                  </a:cubicBezTo>
                  <a:cubicBezTo>
                    <a:pt x="1" y="941"/>
                    <a:pt x="20" y="999"/>
                    <a:pt x="58" y="1056"/>
                  </a:cubicBezTo>
                  <a:cubicBezTo>
                    <a:pt x="78" y="1114"/>
                    <a:pt x="97" y="1152"/>
                    <a:pt x="174" y="1210"/>
                  </a:cubicBezTo>
                  <a:cubicBezTo>
                    <a:pt x="212" y="1229"/>
                    <a:pt x="270" y="1287"/>
                    <a:pt x="308" y="1306"/>
                  </a:cubicBezTo>
                  <a:cubicBezTo>
                    <a:pt x="346" y="1306"/>
                    <a:pt x="385" y="1325"/>
                    <a:pt x="442" y="1325"/>
                  </a:cubicBezTo>
                  <a:lnTo>
                    <a:pt x="558" y="1325"/>
                  </a:lnTo>
                  <a:cubicBezTo>
                    <a:pt x="634" y="1325"/>
                    <a:pt x="673" y="1306"/>
                    <a:pt x="731" y="1287"/>
                  </a:cubicBezTo>
                  <a:cubicBezTo>
                    <a:pt x="942" y="1210"/>
                    <a:pt x="1153" y="1095"/>
                    <a:pt x="1345" y="941"/>
                  </a:cubicBezTo>
                  <a:cubicBezTo>
                    <a:pt x="1441" y="864"/>
                    <a:pt x="1499" y="807"/>
                    <a:pt x="1556" y="730"/>
                  </a:cubicBezTo>
                  <a:cubicBezTo>
                    <a:pt x="1595" y="692"/>
                    <a:pt x="1614" y="653"/>
                    <a:pt x="1633" y="615"/>
                  </a:cubicBezTo>
                  <a:cubicBezTo>
                    <a:pt x="1652" y="557"/>
                    <a:pt x="1652" y="519"/>
                    <a:pt x="1652" y="461"/>
                  </a:cubicBezTo>
                  <a:cubicBezTo>
                    <a:pt x="1652" y="384"/>
                    <a:pt x="1633" y="288"/>
                    <a:pt x="1595" y="231"/>
                  </a:cubicBezTo>
                  <a:cubicBezTo>
                    <a:pt x="1518" y="115"/>
                    <a:pt x="1441" y="58"/>
                    <a:pt x="1345" y="39"/>
                  </a:cubicBezTo>
                  <a:cubicBezTo>
                    <a:pt x="1307" y="0"/>
                    <a:pt x="1249" y="0"/>
                    <a:pt x="1172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5" name="Google Shape;65;p4"/>
          <p:cNvGrpSpPr/>
          <p:nvPr/>
        </p:nvGrpSpPr>
        <p:grpSpPr>
          <a:xfrm rot="-784985">
            <a:off x="8311193" y="2227651"/>
            <a:ext cx="824096" cy="1283659"/>
            <a:chOff x="8424000" y="2335625"/>
            <a:chExt cx="981301" cy="1528532"/>
          </a:xfrm>
        </p:grpSpPr>
        <p:sp>
          <p:nvSpPr>
            <p:cNvPr id="66" name="Google Shape;66;p4"/>
            <p:cNvSpPr/>
            <p:nvPr/>
          </p:nvSpPr>
          <p:spPr>
            <a:xfrm>
              <a:off x="9155054" y="2569286"/>
              <a:ext cx="250248" cy="432683"/>
            </a:xfrm>
            <a:custGeom>
              <a:avLst/>
              <a:gdLst/>
              <a:ahLst/>
              <a:cxnLst/>
              <a:rect l="l" t="t" r="r" b="b"/>
              <a:pathLst>
                <a:path w="3229" h="5583" extrusionOk="0">
                  <a:moveTo>
                    <a:pt x="1323" y="1"/>
                  </a:moveTo>
                  <a:cubicBezTo>
                    <a:pt x="1109" y="1"/>
                    <a:pt x="914" y="59"/>
                    <a:pt x="720" y="156"/>
                  </a:cubicBezTo>
                  <a:cubicBezTo>
                    <a:pt x="584" y="215"/>
                    <a:pt x="428" y="351"/>
                    <a:pt x="331" y="506"/>
                  </a:cubicBezTo>
                  <a:cubicBezTo>
                    <a:pt x="234" y="662"/>
                    <a:pt x="156" y="837"/>
                    <a:pt x="117" y="1012"/>
                  </a:cubicBezTo>
                  <a:cubicBezTo>
                    <a:pt x="0" y="1479"/>
                    <a:pt x="39" y="1984"/>
                    <a:pt x="59" y="2373"/>
                  </a:cubicBezTo>
                  <a:cubicBezTo>
                    <a:pt x="117" y="2821"/>
                    <a:pt x="214" y="3288"/>
                    <a:pt x="389" y="3891"/>
                  </a:cubicBezTo>
                  <a:cubicBezTo>
                    <a:pt x="448" y="4182"/>
                    <a:pt x="545" y="4474"/>
                    <a:pt x="700" y="4844"/>
                  </a:cubicBezTo>
                  <a:cubicBezTo>
                    <a:pt x="778" y="5038"/>
                    <a:pt x="837" y="5213"/>
                    <a:pt x="914" y="5388"/>
                  </a:cubicBezTo>
                  <a:cubicBezTo>
                    <a:pt x="895" y="5466"/>
                    <a:pt x="934" y="5544"/>
                    <a:pt x="992" y="5563"/>
                  </a:cubicBezTo>
                  <a:cubicBezTo>
                    <a:pt x="1012" y="5583"/>
                    <a:pt x="1070" y="5583"/>
                    <a:pt x="1089" y="5583"/>
                  </a:cubicBezTo>
                  <a:cubicBezTo>
                    <a:pt x="1128" y="5583"/>
                    <a:pt x="1187" y="5563"/>
                    <a:pt x="1226" y="5524"/>
                  </a:cubicBezTo>
                  <a:lnTo>
                    <a:pt x="1303" y="5446"/>
                  </a:lnTo>
                  <a:lnTo>
                    <a:pt x="1595" y="5077"/>
                  </a:lnTo>
                  <a:cubicBezTo>
                    <a:pt x="1673" y="5019"/>
                    <a:pt x="1712" y="4902"/>
                    <a:pt x="1790" y="4844"/>
                  </a:cubicBezTo>
                  <a:cubicBezTo>
                    <a:pt x="1945" y="4649"/>
                    <a:pt x="2081" y="4455"/>
                    <a:pt x="2237" y="4241"/>
                  </a:cubicBezTo>
                  <a:cubicBezTo>
                    <a:pt x="2373" y="4007"/>
                    <a:pt x="2529" y="3754"/>
                    <a:pt x="2665" y="3482"/>
                  </a:cubicBezTo>
                  <a:cubicBezTo>
                    <a:pt x="2820" y="3210"/>
                    <a:pt x="2918" y="2937"/>
                    <a:pt x="3015" y="2685"/>
                  </a:cubicBezTo>
                  <a:cubicBezTo>
                    <a:pt x="3112" y="2412"/>
                    <a:pt x="3171" y="2140"/>
                    <a:pt x="3209" y="1868"/>
                  </a:cubicBezTo>
                  <a:cubicBezTo>
                    <a:pt x="3229" y="1615"/>
                    <a:pt x="3229" y="1362"/>
                    <a:pt x="3171" y="1148"/>
                  </a:cubicBezTo>
                  <a:cubicBezTo>
                    <a:pt x="3132" y="934"/>
                    <a:pt x="3015" y="701"/>
                    <a:pt x="2859" y="545"/>
                  </a:cubicBezTo>
                  <a:cubicBezTo>
                    <a:pt x="2684" y="370"/>
                    <a:pt x="2470" y="215"/>
                    <a:pt x="2179" y="117"/>
                  </a:cubicBezTo>
                  <a:cubicBezTo>
                    <a:pt x="2042" y="78"/>
                    <a:pt x="1867" y="59"/>
                    <a:pt x="1751" y="20"/>
                  </a:cubicBezTo>
                  <a:cubicBezTo>
                    <a:pt x="1634" y="20"/>
                    <a:pt x="1498" y="1"/>
                    <a:pt x="13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4"/>
            <p:cNvSpPr/>
            <p:nvPr/>
          </p:nvSpPr>
          <p:spPr>
            <a:xfrm>
              <a:off x="8424000" y="3007934"/>
              <a:ext cx="521575" cy="284967"/>
            </a:xfrm>
            <a:custGeom>
              <a:avLst/>
              <a:gdLst/>
              <a:ahLst/>
              <a:cxnLst/>
              <a:rect l="l" t="t" r="r" b="b"/>
              <a:pathLst>
                <a:path w="6730" h="3677" extrusionOk="0">
                  <a:moveTo>
                    <a:pt x="2801" y="0"/>
                  </a:moveTo>
                  <a:cubicBezTo>
                    <a:pt x="2529" y="0"/>
                    <a:pt x="2237" y="39"/>
                    <a:pt x="1965" y="59"/>
                  </a:cubicBezTo>
                  <a:cubicBezTo>
                    <a:pt x="1692" y="78"/>
                    <a:pt x="1459" y="156"/>
                    <a:pt x="1245" y="234"/>
                  </a:cubicBezTo>
                  <a:cubicBezTo>
                    <a:pt x="992" y="331"/>
                    <a:pt x="778" y="428"/>
                    <a:pt x="603" y="545"/>
                  </a:cubicBezTo>
                  <a:cubicBezTo>
                    <a:pt x="506" y="623"/>
                    <a:pt x="409" y="681"/>
                    <a:pt x="370" y="759"/>
                  </a:cubicBezTo>
                  <a:cubicBezTo>
                    <a:pt x="292" y="837"/>
                    <a:pt x="214" y="934"/>
                    <a:pt x="175" y="1031"/>
                  </a:cubicBezTo>
                  <a:cubicBezTo>
                    <a:pt x="78" y="1226"/>
                    <a:pt x="0" y="1440"/>
                    <a:pt x="0" y="1654"/>
                  </a:cubicBezTo>
                  <a:cubicBezTo>
                    <a:pt x="0" y="1906"/>
                    <a:pt x="39" y="2140"/>
                    <a:pt x="175" y="2432"/>
                  </a:cubicBezTo>
                  <a:cubicBezTo>
                    <a:pt x="292" y="2723"/>
                    <a:pt x="467" y="2976"/>
                    <a:pt x="681" y="3171"/>
                  </a:cubicBezTo>
                  <a:cubicBezTo>
                    <a:pt x="876" y="3326"/>
                    <a:pt x="1090" y="3482"/>
                    <a:pt x="1381" y="3560"/>
                  </a:cubicBezTo>
                  <a:cubicBezTo>
                    <a:pt x="1595" y="3618"/>
                    <a:pt x="1867" y="3676"/>
                    <a:pt x="2159" y="3676"/>
                  </a:cubicBezTo>
                  <a:lnTo>
                    <a:pt x="2179" y="3676"/>
                  </a:lnTo>
                  <a:cubicBezTo>
                    <a:pt x="2451" y="3676"/>
                    <a:pt x="2743" y="3657"/>
                    <a:pt x="3093" y="3579"/>
                  </a:cubicBezTo>
                  <a:cubicBezTo>
                    <a:pt x="3346" y="3521"/>
                    <a:pt x="3676" y="3462"/>
                    <a:pt x="4026" y="3326"/>
                  </a:cubicBezTo>
                  <a:cubicBezTo>
                    <a:pt x="4299" y="3268"/>
                    <a:pt x="4571" y="3171"/>
                    <a:pt x="4843" y="3093"/>
                  </a:cubicBezTo>
                  <a:cubicBezTo>
                    <a:pt x="4999" y="3034"/>
                    <a:pt x="5154" y="2996"/>
                    <a:pt x="5329" y="2937"/>
                  </a:cubicBezTo>
                  <a:cubicBezTo>
                    <a:pt x="5738" y="2821"/>
                    <a:pt x="6049" y="2723"/>
                    <a:pt x="6419" y="2684"/>
                  </a:cubicBezTo>
                  <a:cubicBezTo>
                    <a:pt x="6438" y="2684"/>
                    <a:pt x="6458" y="2684"/>
                    <a:pt x="6496" y="2645"/>
                  </a:cubicBezTo>
                  <a:lnTo>
                    <a:pt x="6516" y="2645"/>
                  </a:lnTo>
                  <a:cubicBezTo>
                    <a:pt x="6555" y="2645"/>
                    <a:pt x="6594" y="2645"/>
                    <a:pt x="6613" y="2626"/>
                  </a:cubicBezTo>
                  <a:cubicBezTo>
                    <a:pt x="6710" y="2587"/>
                    <a:pt x="6730" y="2490"/>
                    <a:pt x="6691" y="2393"/>
                  </a:cubicBezTo>
                  <a:cubicBezTo>
                    <a:pt x="6613" y="2237"/>
                    <a:pt x="6516" y="2062"/>
                    <a:pt x="6380" y="1887"/>
                  </a:cubicBezTo>
                  <a:cubicBezTo>
                    <a:pt x="6263" y="1712"/>
                    <a:pt x="6146" y="1537"/>
                    <a:pt x="6030" y="1401"/>
                  </a:cubicBezTo>
                  <a:cubicBezTo>
                    <a:pt x="5777" y="1109"/>
                    <a:pt x="5485" y="856"/>
                    <a:pt x="5154" y="623"/>
                  </a:cubicBezTo>
                  <a:cubicBezTo>
                    <a:pt x="4999" y="526"/>
                    <a:pt x="4843" y="428"/>
                    <a:pt x="4629" y="331"/>
                  </a:cubicBezTo>
                  <a:cubicBezTo>
                    <a:pt x="4474" y="253"/>
                    <a:pt x="4338" y="175"/>
                    <a:pt x="4201" y="156"/>
                  </a:cubicBezTo>
                  <a:cubicBezTo>
                    <a:pt x="3987" y="78"/>
                    <a:pt x="3735" y="39"/>
                    <a:pt x="3540" y="0"/>
                  </a:cubicBezTo>
                  <a:cubicBezTo>
                    <a:pt x="3462" y="13"/>
                    <a:pt x="3382" y="18"/>
                    <a:pt x="3301" y="18"/>
                  </a:cubicBezTo>
                  <a:cubicBezTo>
                    <a:pt x="3138" y="18"/>
                    <a:pt x="2970" y="0"/>
                    <a:pt x="280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4"/>
            <p:cNvSpPr/>
            <p:nvPr/>
          </p:nvSpPr>
          <p:spPr>
            <a:xfrm>
              <a:off x="8521960" y="2335625"/>
              <a:ext cx="530643" cy="491505"/>
            </a:xfrm>
            <a:custGeom>
              <a:avLst/>
              <a:gdLst/>
              <a:ahLst/>
              <a:cxnLst/>
              <a:rect l="l" t="t" r="r" b="b"/>
              <a:pathLst>
                <a:path w="6847" h="6342" extrusionOk="0">
                  <a:moveTo>
                    <a:pt x="2510" y="1"/>
                  </a:moveTo>
                  <a:cubicBezTo>
                    <a:pt x="2354" y="20"/>
                    <a:pt x="2179" y="20"/>
                    <a:pt x="2043" y="20"/>
                  </a:cubicBezTo>
                  <a:cubicBezTo>
                    <a:pt x="1868" y="20"/>
                    <a:pt x="1693" y="59"/>
                    <a:pt x="1537" y="79"/>
                  </a:cubicBezTo>
                  <a:cubicBezTo>
                    <a:pt x="1401" y="98"/>
                    <a:pt x="1265" y="157"/>
                    <a:pt x="1148" y="195"/>
                  </a:cubicBezTo>
                  <a:cubicBezTo>
                    <a:pt x="992" y="254"/>
                    <a:pt x="876" y="312"/>
                    <a:pt x="779" y="390"/>
                  </a:cubicBezTo>
                  <a:cubicBezTo>
                    <a:pt x="584" y="507"/>
                    <a:pt x="409" y="701"/>
                    <a:pt x="292" y="896"/>
                  </a:cubicBezTo>
                  <a:cubicBezTo>
                    <a:pt x="234" y="993"/>
                    <a:pt x="195" y="1090"/>
                    <a:pt x="137" y="1226"/>
                  </a:cubicBezTo>
                  <a:cubicBezTo>
                    <a:pt x="98" y="1343"/>
                    <a:pt x="78" y="1479"/>
                    <a:pt x="39" y="1576"/>
                  </a:cubicBezTo>
                  <a:cubicBezTo>
                    <a:pt x="1" y="1810"/>
                    <a:pt x="1" y="2043"/>
                    <a:pt x="20" y="2335"/>
                  </a:cubicBezTo>
                  <a:cubicBezTo>
                    <a:pt x="39" y="2568"/>
                    <a:pt x="98" y="2821"/>
                    <a:pt x="195" y="3113"/>
                  </a:cubicBezTo>
                  <a:cubicBezTo>
                    <a:pt x="253" y="3366"/>
                    <a:pt x="390" y="3619"/>
                    <a:pt x="526" y="3852"/>
                  </a:cubicBezTo>
                  <a:cubicBezTo>
                    <a:pt x="681" y="4085"/>
                    <a:pt x="837" y="4299"/>
                    <a:pt x="1051" y="4474"/>
                  </a:cubicBezTo>
                  <a:cubicBezTo>
                    <a:pt x="1381" y="4786"/>
                    <a:pt x="1770" y="5077"/>
                    <a:pt x="2237" y="5330"/>
                  </a:cubicBezTo>
                  <a:cubicBezTo>
                    <a:pt x="2626" y="5544"/>
                    <a:pt x="3093" y="5719"/>
                    <a:pt x="3599" y="5855"/>
                  </a:cubicBezTo>
                  <a:cubicBezTo>
                    <a:pt x="4416" y="6108"/>
                    <a:pt x="5291" y="6205"/>
                    <a:pt x="6147" y="6303"/>
                  </a:cubicBezTo>
                  <a:lnTo>
                    <a:pt x="6574" y="6341"/>
                  </a:lnTo>
                  <a:cubicBezTo>
                    <a:pt x="6613" y="6341"/>
                    <a:pt x="6633" y="6341"/>
                    <a:pt x="6633" y="6322"/>
                  </a:cubicBezTo>
                  <a:lnTo>
                    <a:pt x="6711" y="6322"/>
                  </a:lnTo>
                  <a:cubicBezTo>
                    <a:pt x="6749" y="6322"/>
                    <a:pt x="6808" y="6283"/>
                    <a:pt x="6827" y="6244"/>
                  </a:cubicBezTo>
                  <a:cubicBezTo>
                    <a:pt x="6847" y="6205"/>
                    <a:pt x="6847" y="6147"/>
                    <a:pt x="6847" y="6108"/>
                  </a:cubicBezTo>
                  <a:cubicBezTo>
                    <a:pt x="6808" y="5466"/>
                    <a:pt x="6691" y="4844"/>
                    <a:pt x="6497" y="4202"/>
                  </a:cubicBezTo>
                  <a:cubicBezTo>
                    <a:pt x="6263" y="3521"/>
                    <a:pt x="5972" y="2879"/>
                    <a:pt x="5641" y="2315"/>
                  </a:cubicBezTo>
                  <a:cubicBezTo>
                    <a:pt x="5252" y="1674"/>
                    <a:pt x="4805" y="1168"/>
                    <a:pt x="4299" y="779"/>
                  </a:cubicBezTo>
                  <a:cubicBezTo>
                    <a:pt x="4065" y="584"/>
                    <a:pt x="3774" y="409"/>
                    <a:pt x="3443" y="273"/>
                  </a:cubicBezTo>
                  <a:cubicBezTo>
                    <a:pt x="3151" y="157"/>
                    <a:pt x="2840" y="59"/>
                    <a:pt x="25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4"/>
            <p:cNvSpPr/>
            <p:nvPr/>
          </p:nvSpPr>
          <p:spPr>
            <a:xfrm>
              <a:off x="8591322" y="2388402"/>
              <a:ext cx="467325" cy="446245"/>
            </a:xfrm>
            <a:custGeom>
              <a:avLst/>
              <a:gdLst/>
              <a:ahLst/>
              <a:cxnLst/>
              <a:rect l="l" t="t" r="r" b="b"/>
              <a:pathLst>
                <a:path w="6030" h="5758" extrusionOk="0">
                  <a:moveTo>
                    <a:pt x="1439" y="1"/>
                  </a:moveTo>
                  <a:cubicBezTo>
                    <a:pt x="1342" y="20"/>
                    <a:pt x="1264" y="20"/>
                    <a:pt x="1187" y="20"/>
                  </a:cubicBezTo>
                  <a:cubicBezTo>
                    <a:pt x="1089" y="20"/>
                    <a:pt x="992" y="20"/>
                    <a:pt x="875" y="59"/>
                  </a:cubicBezTo>
                  <a:cubicBezTo>
                    <a:pt x="681" y="98"/>
                    <a:pt x="506" y="176"/>
                    <a:pt x="370" y="312"/>
                  </a:cubicBezTo>
                  <a:cubicBezTo>
                    <a:pt x="253" y="409"/>
                    <a:pt x="156" y="565"/>
                    <a:pt x="78" y="740"/>
                  </a:cubicBezTo>
                  <a:cubicBezTo>
                    <a:pt x="59" y="798"/>
                    <a:pt x="20" y="895"/>
                    <a:pt x="20" y="973"/>
                  </a:cubicBezTo>
                  <a:cubicBezTo>
                    <a:pt x="20" y="1051"/>
                    <a:pt x="0" y="1148"/>
                    <a:pt x="20" y="1265"/>
                  </a:cubicBezTo>
                  <a:cubicBezTo>
                    <a:pt x="59" y="1401"/>
                    <a:pt x="78" y="1557"/>
                    <a:pt x="175" y="1751"/>
                  </a:cubicBezTo>
                  <a:cubicBezTo>
                    <a:pt x="253" y="1926"/>
                    <a:pt x="311" y="2062"/>
                    <a:pt x="467" y="2257"/>
                  </a:cubicBezTo>
                  <a:cubicBezTo>
                    <a:pt x="564" y="2412"/>
                    <a:pt x="681" y="2549"/>
                    <a:pt x="856" y="2704"/>
                  </a:cubicBezTo>
                  <a:cubicBezTo>
                    <a:pt x="992" y="2840"/>
                    <a:pt x="1148" y="2957"/>
                    <a:pt x="1342" y="3093"/>
                  </a:cubicBezTo>
                  <a:cubicBezTo>
                    <a:pt x="1673" y="3327"/>
                    <a:pt x="2042" y="3521"/>
                    <a:pt x="2392" y="3696"/>
                  </a:cubicBezTo>
                  <a:lnTo>
                    <a:pt x="2529" y="3774"/>
                  </a:lnTo>
                  <a:lnTo>
                    <a:pt x="2606" y="3793"/>
                  </a:lnTo>
                  <a:lnTo>
                    <a:pt x="2684" y="3832"/>
                  </a:lnTo>
                  <a:lnTo>
                    <a:pt x="2918" y="3968"/>
                  </a:lnTo>
                  <a:cubicBezTo>
                    <a:pt x="3073" y="4027"/>
                    <a:pt x="3209" y="4105"/>
                    <a:pt x="3346" y="4202"/>
                  </a:cubicBezTo>
                  <a:lnTo>
                    <a:pt x="3443" y="4260"/>
                  </a:lnTo>
                  <a:lnTo>
                    <a:pt x="3501" y="4280"/>
                  </a:lnTo>
                  <a:cubicBezTo>
                    <a:pt x="4221" y="4688"/>
                    <a:pt x="5077" y="5155"/>
                    <a:pt x="5874" y="5738"/>
                  </a:cubicBezTo>
                  <a:cubicBezTo>
                    <a:pt x="5913" y="5738"/>
                    <a:pt x="5913" y="5758"/>
                    <a:pt x="5932" y="5758"/>
                  </a:cubicBezTo>
                  <a:cubicBezTo>
                    <a:pt x="5952" y="5758"/>
                    <a:pt x="6010" y="5738"/>
                    <a:pt x="6010" y="5719"/>
                  </a:cubicBezTo>
                  <a:cubicBezTo>
                    <a:pt x="6030" y="5660"/>
                    <a:pt x="6030" y="5622"/>
                    <a:pt x="5971" y="5563"/>
                  </a:cubicBezTo>
                  <a:lnTo>
                    <a:pt x="5932" y="5544"/>
                  </a:lnTo>
                  <a:lnTo>
                    <a:pt x="5913" y="5524"/>
                  </a:lnTo>
                  <a:cubicBezTo>
                    <a:pt x="5932" y="5466"/>
                    <a:pt x="5932" y="5427"/>
                    <a:pt x="5913" y="5388"/>
                  </a:cubicBezTo>
                  <a:cubicBezTo>
                    <a:pt x="5835" y="5194"/>
                    <a:pt x="5757" y="5038"/>
                    <a:pt x="5679" y="4844"/>
                  </a:cubicBezTo>
                  <a:cubicBezTo>
                    <a:pt x="5621" y="4649"/>
                    <a:pt x="5524" y="4455"/>
                    <a:pt x="5446" y="4221"/>
                  </a:cubicBezTo>
                  <a:cubicBezTo>
                    <a:pt x="5271" y="3813"/>
                    <a:pt x="5096" y="3424"/>
                    <a:pt x="4901" y="3093"/>
                  </a:cubicBezTo>
                  <a:cubicBezTo>
                    <a:pt x="4707" y="2704"/>
                    <a:pt x="4493" y="2354"/>
                    <a:pt x="4279" y="2023"/>
                  </a:cubicBezTo>
                  <a:cubicBezTo>
                    <a:pt x="4065" y="1693"/>
                    <a:pt x="3773" y="1382"/>
                    <a:pt x="3482" y="1090"/>
                  </a:cubicBezTo>
                  <a:cubicBezTo>
                    <a:pt x="3190" y="818"/>
                    <a:pt x="2859" y="604"/>
                    <a:pt x="2529" y="409"/>
                  </a:cubicBezTo>
                  <a:cubicBezTo>
                    <a:pt x="2140" y="195"/>
                    <a:pt x="1770" y="40"/>
                    <a:pt x="143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4"/>
            <p:cNvSpPr/>
            <p:nvPr/>
          </p:nvSpPr>
          <p:spPr>
            <a:xfrm>
              <a:off x="8472205" y="3075746"/>
              <a:ext cx="462830" cy="155310"/>
            </a:xfrm>
            <a:custGeom>
              <a:avLst/>
              <a:gdLst/>
              <a:ahLst/>
              <a:cxnLst/>
              <a:rect l="l" t="t" r="r" b="b"/>
              <a:pathLst>
                <a:path w="5972" h="2004" extrusionOk="0">
                  <a:moveTo>
                    <a:pt x="1654" y="1"/>
                  </a:moveTo>
                  <a:cubicBezTo>
                    <a:pt x="1421" y="1"/>
                    <a:pt x="1226" y="40"/>
                    <a:pt x="1051" y="59"/>
                  </a:cubicBezTo>
                  <a:cubicBezTo>
                    <a:pt x="837" y="98"/>
                    <a:pt x="506" y="195"/>
                    <a:pt x="273" y="448"/>
                  </a:cubicBezTo>
                  <a:cubicBezTo>
                    <a:pt x="98" y="623"/>
                    <a:pt x="1" y="837"/>
                    <a:pt x="1" y="1051"/>
                  </a:cubicBezTo>
                  <a:cubicBezTo>
                    <a:pt x="1" y="1265"/>
                    <a:pt x="98" y="1498"/>
                    <a:pt x="273" y="1634"/>
                  </a:cubicBezTo>
                  <a:cubicBezTo>
                    <a:pt x="468" y="1809"/>
                    <a:pt x="740" y="1926"/>
                    <a:pt x="1070" y="1984"/>
                  </a:cubicBezTo>
                  <a:cubicBezTo>
                    <a:pt x="1187" y="2004"/>
                    <a:pt x="1343" y="2004"/>
                    <a:pt x="1459" y="2004"/>
                  </a:cubicBezTo>
                  <a:lnTo>
                    <a:pt x="1907" y="2004"/>
                  </a:lnTo>
                  <a:cubicBezTo>
                    <a:pt x="2218" y="2004"/>
                    <a:pt x="2529" y="1946"/>
                    <a:pt x="2840" y="1926"/>
                  </a:cubicBezTo>
                  <a:cubicBezTo>
                    <a:pt x="2996" y="1907"/>
                    <a:pt x="3113" y="1907"/>
                    <a:pt x="3268" y="1887"/>
                  </a:cubicBezTo>
                  <a:cubicBezTo>
                    <a:pt x="3774" y="1809"/>
                    <a:pt x="4260" y="1751"/>
                    <a:pt x="4746" y="1732"/>
                  </a:cubicBezTo>
                  <a:lnTo>
                    <a:pt x="4844" y="1732"/>
                  </a:lnTo>
                  <a:cubicBezTo>
                    <a:pt x="5213" y="1732"/>
                    <a:pt x="5544" y="1751"/>
                    <a:pt x="5874" y="1829"/>
                  </a:cubicBezTo>
                  <a:cubicBezTo>
                    <a:pt x="5913" y="1829"/>
                    <a:pt x="5972" y="1790"/>
                    <a:pt x="5972" y="1751"/>
                  </a:cubicBezTo>
                  <a:cubicBezTo>
                    <a:pt x="5972" y="1712"/>
                    <a:pt x="5933" y="1654"/>
                    <a:pt x="5894" y="1654"/>
                  </a:cubicBezTo>
                  <a:cubicBezTo>
                    <a:pt x="5913" y="1634"/>
                    <a:pt x="5933" y="1595"/>
                    <a:pt x="5913" y="1537"/>
                  </a:cubicBezTo>
                  <a:cubicBezTo>
                    <a:pt x="5913" y="1498"/>
                    <a:pt x="5894" y="1440"/>
                    <a:pt x="5836" y="1401"/>
                  </a:cubicBezTo>
                  <a:cubicBezTo>
                    <a:pt x="5213" y="876"/>
                    <a:pt x="4435" y="526"/>
                    <a:pt x="3541" y="253"/>
                  </a:cubicBezTo>
                  <a:cubicBezTo>
                    <a:pt x="3113" y="137"/>
                    <a:pt x="2685" y="59"/>
                    <a:pt x="22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4"/>
            <p:cNvSpPr/>
            <p:nvPr/>
          </p:nvSpPr>
          <p:spPr>
            <a:xfrm>
              <a:off x="9192719" y="2597961"/>
              <a:ext cx="135702" cy="404008"/>
            </a:xfrm>
            <a:custGeom>
              <a:avLst/>
              <a:gdLst/>
              <a:ahLst/>
              <a:cxnLst/>
              <a:rect l="l" t="t" r="r" b="b"/>
              <a:pathLst>
                <a:path w="1751" h="5213" extrusionOk="0">
                  <a:moveTo>
                    <a:pt x="895" y="0"/>
                  </a:moveTo>
                  <a:cubicBezTo>
                    <a:pt x="798" y="0"/>
                    <a:pt x="720" y="20"/>
                    <a:pt x="681" y="39"/>
                  </a:cubicBezTo>
                  <a:cubicBezTo>
                    <a:pt x="603" y="78"/>
                    <a:pt x="526" y="117"/>
                    <a:pt x="487" y="175"/>
                  </a:cubicBezTo>
                  <a:cubicBezTo>
                    <a:pt x="390" y="234"/>
                    <a:pt x="331" y="331"/>
                    <a:pt x="292" y="409"/>
                  </a:cubicBezTo>
                  <a:cubicBezTo>
                    <a:pt x="195" y="564"/>
                    <a:pt x="137" y="759"/>
                    <a:pt x="98" y="895"/>
                  </a:cubicBezTo>
                  <a:cubicBezTo>
                    <a:pt x="39" y="1070"/>
                    <a:pt x="20" y="1245"/>
                    <a:pt x="1" y="1459"/>
                  </a:cubicBezTo>
                  <a:lnTo>
                    <a:pt x="1" y="2023"/>
                  </a:lnTo>
                  <a:cubicBezTo>
                    <a:pt x="20" y="2237"/>
                    <a:pt x="20" y="2431"/>
                    <a:pt x="78" y="2665"/>
                  </a:cubicBezTo>
                  <a:cubicBezTo>
                    <a:pt x="98" y="2918"/>
                    <a:pt x="137" y="3151"/>
                    <a:pt x="195" y="3423"/>
                  </a:cubicBezTo>
                  <a:lnTo>
                    <a:pt x="195" y="3443"/>
                  </a:lnTo>
                  <a:cubicBezTo>
                    <a:pt x="273" y="3832"/>
                    <a:pt x="331" y="4298"/>
                    <a:pt x="370" y="4726"/>
                  </a:cubicBezTo>
                  <a:lnTo>
                    <a:pt x="370" y="5115"/>
                  </a:lnTo>
                  <a:cubicBezTo>
                    <a:pt x="370" y="5174"/>
                    <a:pt x="390" y="5213"/>
                    <a:pt x="428" y="5213"/>
                  </a:cubicBezTo>
                  <a:cubicBezTo>
                    <a:pt x="487" y="5213"/>
                    <a:pt x="526" y="5193"/>
                    <a:pt x="526" y="5154"/>
                  </a:cubicBezTo>
                  <a:lnTo>
                    <a:pt x="526" y="5096"/>
                  </a:lnTo>
                  <a:lnTo>
                    <a:pt x="526" y="5076"/>
                  </a:lnTo>
                  <a:lnTo>
                    <a:pt x="565" y="5076"/>
                  </a:lnTo>
                  <a:cubicBezTo>
                    <a:pt x="623" y="5076"/>
                    <a:pt x="681" y="5018"/>
                    <a:pt x="701" y="4979"/>
                  </a:cubicBezTo>
                  <a:cubicBezTo>
                    <a:pt x="798" y="4610"/>
                    <a:pt x="973" y="4279"/>
                    <a:pt x="1148" y="3948"/>
                  </a:cubicBezTo>
                  <a:lnTo>
                    <a:pt x="1206" y="3812"/>
                  </a:lnTo>
                  <a:cubicBezTo>
                    <a:pt x="1304" y="3618"/>
                    <a:pt x="1381" y="3423"/>
                    <a:pt x="1459" y="3248"/>
                  </a:cubicBezTo>
                  <a:cubicBezTo>
                    <a:pt x="1537" y="3054"/>
                    <a:pt x="1595" y="2840"/>
                    <a:pt x="1654" y="2626"/>
                  </a:cubicBezTo>
                  <a:cubicBezTo>
                    <a:pt x="1693" y="2354"/>
                    <a:pt x="1751" y="2042"/>
                    <a:pt x="1751" y="1653"/>
                  </a:cubicBezTo>
                  <a:cubicBezTo>
                    <a:pt x="1751" y="1264"/>
                    <a:pt x="1693" y="973"/>
                    <a:pt x="1634" y="720"/>
                  </a:cubicBezTo>
                  <a:cubicBezTo>
                    <a:pt x="1576" y="584"/>
                    <a:pt x="1537" y="467"/>
                    <a:pt x="1459" y="370"/>
                  </a:cubicBezTo>
                  <a:cubicBezTo>
                    <a:pt x="1401" y="311"/>
                    <a:pt x="1381" y="272"/>
                    <a:pt x="1323" y="214"/>
                  </a:cubicBezTo>
                  <a:cubicBezTo>
                    <a:pt x="1284" y="175"/>
                    <a:pt x="1245" y="136"/>
                    <a:pt x="1167" y="97"/>
                  </a:cubicBezTo>
                  <a:cubicBezTo>
                    <a:pt x="1090" y="20"/>
                    <a:pt x="1012" y="20"/>
                    <a:pt x="8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4"/>
            <p:cNvSpPr/>
            <p:nvPr/>
          </p:nvSpPr>
          <p:spPr>
            <a:xfrm>
              <a:off x="8846063" y="3188818"/>
              <a:ext cx="1550" cy="78"/>
            </a:xfrm>
            <a:custGeom>
              <a:avLst/>
              <a:gdLst/>
              <a:ahLst/>
              <a:cxnLst/>
              <a:rect l="l" t="t" r="r" b="b"/>
              <a:pathLst>
                <a:path w="20" h="1" extrusionOk="0">
                  <a:moveTo>
                    <a:pt x="0" y="0"/>
                  </a:moveTo>
                  <a:cubicBezTo>
                    <a:pt x="0" y="0"/>
                    <a:pt x="20" y="0"/>
                    <a:pt x="0" y="0"/>
                  </a:cubicBezTo>
                  <a:cubicBezTo>
                    <a:pt x="2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BE53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4"/>
            <p:cNvSpPr/>
            <p:nvPr/>
          </p:nvSpPr>
          <p:spPr>
            <a:xfrm>
              <a:off x="8500880" y="2459237"/>
              <a:ext cx="890863" cy="1404920"/>
            </a:xfrm>
            <a:custGeom>
              <a:avLst/>
              <a:gdLst/>
              <a:ahLst/>
              <a:cxnLst/>
              <a:rect l="l" t="t" r="r" b="b"/>
              <a:pathLst>
                <a:path w="11495" h="18128" extrusionOk="0">
                  <a:moveTo>
                    <a:pt x="1926" y="1"/>
                  </a:moveTo>
                  <a:cubicBezTo>
                    <a:pt x="1848" y="1"/>
                    <a:pt x="1790" y="137"/>
                    <a:pt x="1867" y="156"/>
                  </a:cubicBezTo>
                  <a:cubicBezTo>
                    <a:pt x="2256" y="370"/>
                    <a:pt x="2645" y="623"/>
                    <a:pt x="3034" y="876"/>
                  </a:cubicBezTo>
                  <a:cubicBezTo>
                    <a:pt x="3579" y="1265"/>
                    <a:pt x="4104" y="1693"/>
                    <a:pt x="4590" y="2121"/>
                  </a:cubicBezTo>
                  <a:cubicBezTo>
                    <a:pt x="5077" y="2568"/>
                    <a:pt x="5524" y="3054"/>
                    <a:pt x="5952" y="3541"/>
                  </a:cubicBezTo>
                  <a:cubicBezTo>
                    <a:pt x="6438" y="4124"/>
                    <a:pt x="6905" y="4746"/>
                    <a:pt x="7294" y="5408"/>
                  </a:cubicBezTo>
                  <a:cubicBezTo>
                    <a:pt x="7488" y="5738"/>
                    <a:pt x="7683" y="6069"/>
                    <a:pt x="7877" y="6400"/>
                  </a:cubicBezTo>
                  <a:cubicBezTo>
                    <a:pt x="8072" y="6750"/>
                    <a:pt x="8208" y="7080"/>
                    <a:pt x="8383" y="7450"/>
                  </a:cubicBezTo>
                  <a:cubicBezTo>
                    <a:pt x="8830" y="8364"/>
                    <a:pt x="9161" y="9317"/>
                    <a:pt x="9453" y="10290"/>
                  </a:cubicBezTo>
                  <a:cubicBezTo>
                    <a:pt x="9628" y="10873"/>
                    <a:pt x="9764" y="11456"/>
                    <a:pt x="9900" y="12040"/>
                  </a:cubicBezTo>
                  <a:cubicBezTo>
                    <a:pt x="9744" y="11923"/>
                    <a:pt x="9569" y="11807"/>
                    <a:pt x="9433" y="11670"/>
                  </a:cubicBezTo>
                  <a:cubicBezTo>
                    <a:pt x="8733" y="11145"/>
                    <a:pt x="7974" y="10679"/>
                    <a:pt x="7197" y="10251"/>
                  </a:cubicBezTo>
                  <a:cubicBezTo>
                    <a:pt x="6419" y="9803"/>
                    <a:pt x="5582" y="9434"/>
                    <a:pt x="4746" y="9181"/>
                  </a:cubicBezTo>
                  <a:cubicBezTo>
                    <a:pt x="3910" y="8909"/>
                    <a:pt x="3093" y="8734"/>
                    <a:pt x="2217" y="8636"/>
                  </a:cubicBezTo>
                  <a:cubicBezTo>
                    <a:pt x="1965" y="8617"/>
                    <a:pt x="1731" y="8617"/>
                    <a:pt x="1459" y="8617"/>
                  </a:cubicBezTo>
                  <a:cubicBezTo>
                    <a:pt x="992" y="8617"/>
                    <a:pt x="525" y="8656"/>
                    <a:pt x="78" y="8734"/>
                  </a:cubicBezTo>
                  <a:cubicBezTo>
                    <a:pt x="20" y="8734"/>
                    <a:pt x="0" y="8811"/>
                    <a:pt x="20" y="8831"/>
                  </a:cubicBezTo>
                  <a:cubicBezTo>
                    <a:pt x="34" y="8875"/>
                    <a:pt x="60" y="8896"/>
                    <a:pt x="88" y="8896"/>
                  </a:cubicBezTo>
                  <a:cubicBezTo>
                    <a:pt x="98" y="8896"/>
                    <a:pt x="107" y="8894"/>
                    <a:pt x="117" y="8889"/>
                  </a:cubicBezTo>
                  <a:lnTo>
                    <a:pt x="136" y="8889"/>
                  </a:lnTo>
                  <a:cubicBezTo>
                    <a:pt x="530" y="8828"/>
                    <a:pt x="917" y="8789"/>
                    <a:pt x="1295" y="8789"/>
                  </a:cubicBezTo>
                  <a:cubicBezTo>
                    <a:pt x="1514" y="8789"/>
                    <a:pt x="1731" y="8802"/>
                    <a:pt x="1945" y="8831"/>
                  </a:cubicBezTo>
                  <a:cubicBezTo>
                    <a:pt x="2354" y="8889"/>
                    <a:pt x="2762" y="8948"/>
                    <a:pt x="3190" y="9045"/>
                  </a:cubicBezTo>
                  <a:cubicBezTo>
                    <a:pt x="3598" y="9142"/>
                    <a:pt x="4007" y="9278"/>
                    <a:pt x="4396" y="9434"/>
                  </a:cubicBezTo>
                  <a:cubicBezTo>
                    <a:pt x="4415" y="9434"/>
                    <a:pt x="4415" y="9434"/>
                    <a:pt x="4454" y="9473"/>
                  </a:cubicBezTo>
                  <a:lnTo>
                    <a:pt x="4415" y="9473"/>
                  </a:lnTo>
                  <a:cubicBezTo>
                    <a:pt x="5174" y="9764"/>
                    <a:pt x="5913" y="10114"/>
                    <a:pt x="6632" y="10503"/>
                  </a:cubicBezTo>
                  <a:cubicBezTo>
                    <a:pt x="7333" y="10892"/>
                    <a:pt x="8013" y="11359"/>
                    <a:pt x="8694" y="11826"/>
                  </a:cubicBezTo>
                  <a:cubicBezTo>
                    <a:pt x="8675" y="11807"/>
                    <a:pt x="8655" y="11807"/>
                    <a:pt x="8655" y="11768"/>
                  </a:cubicBezTo>
                  <a:lnTo>
                    <a:pt x="8655" y="11768"/>
                  </a:lnTo>
                  <a:cubicBezTo>
                    <a:pt x="9064" y="12059"/>
                    <a:pt x="9453" y="12390"/>
                    <a:pt x="9842" y="12701"/>
                  </a:cubicBezTo>
                  <a:cubicBezTo>
                    <a:pt x="9919" y="12740"/>
                    <a:pt x="9958" y="12818"/>
                    <a:pt x="10036" y="12876"/>
                  </a:cubicBezTo>
                  <a:lnTo>
                    <a:pt x="10114" y="13226"/>
                  </a:lnTo>
                  <a:cubicBezTo>
                    <a:pt x="10231" y="13965"/>
                    <a:pt x="10308" y="14724"/>
                    <a:pt x="10328" y="15463"/>
                  </a:cubicBezTo>
                  <a:cubicBezTo>
                    <a:pt x="10347" y="15852"/>
                    <a:pt x="10347" y="16222"/>
                    <a:pt x="10328" y="16611"/>
                  </a:cubicBezTo>
                  <a:lnTo>
                    <a:pt x="10328" y="17194"/>
                  </a:lnTo>
                  <a:lnTo>
                    <a:pt x="10328" y="17778"/>
                  </a:lnTo>
                  <a:cubicBezTo>
                    <a:pt x="10328" y="17972"/>
                    <a:pt x="10503" y="18128"/>
                    <a:pt x="10697" y="18128"/>
                  </a:cubicBezTo>
                  <a:cubicBezTo>
                    <a:pt x="10795" y="18128"/>
                    <a:pt x="10872" y="18069"/>
                    <a:pt x="10931" y="17991"/>
                  </a:cubicBezTo>
                  <a:cubicBezTo>
                    <a:pt x="10970" y="17972"/>
                    <a:pt x="10970" y="17953"/>
                    <a:pt x="10989" y="17933"/>
                  </a:cubicBezTo>
                  <a:cubicBezTo>
                    <a:pt x="11009" y="17875"/>
                    <a:pt x="11028" y="17797"/>
                    <a:pt x="11028" y="17758"/>
                  </a:cubicBezTo>
                  <a:cubicBezTo>
                    <a:pt x="11067" y="17505"/>
                    <a:pt x="11067" y="17252"/>
                    <a:pt x="11067" y="16980"/>
                  </a:cubicBezTo>
                  <a:cubicBezTo>
                    <a:pt x="11067" y="16708"/>
                    <a:pt x="11067" y="16416"/>
                    <a:pt x="11028" y="16144"/>
                  </a:cubicBezTo>
                  <a:cubicBezTo>
                    <a:pt x="11009" y="15619"/>
                    <a:pt x="10989" y="15074"/>
                    <a:pt x="10931" y="14568"/>
                  </a:cubicBezTo>
                  <a:cubicBezTo>
                    <a:pt x="10911" y="14238"/>
                    <a:pt x="10872" y="13888"/>
                    <a:pt x="10814" y="13518"/>
                  </a:cubicBezTo>
                  <a:lnTo>
                    <a:pt x="10814" y="13518"/>
                  </a:lnTo>
                  <a:cubicBezTo>
                    <a:pt x="10892" y="13596"/>
                    <a:pt x="10989" y="13674"/>
                    <a:pt x="11067" y="13752"/>
                  </a:cubicBezTo>
                  <a:cubicBezTo>
                    <a:pt x="11116" y="13800"/>
                    <a:pt x="11179" y="13824"/>
                    <a:pt x="11242" y="13824"/>
                  </a:cubicBezTo>
                  <a:cubicBezTo>
                    <a:pt x="11305" y="13824"/>
                    <a:pt x="11368" y="13800"/>
                    <a:pt x="11417" y="13752"/>
                  </a:cubicBezTo>
                  <a:cubicBezTo>
                    <a:pt x="11495" y="13596"/>
                    <a:pt x="11495" y="13440"/>
                    <a:pt x="11398" y="13343"/>
                  </a:cubicBezTo>
                  <a:cubicBezTo>
                    <a:pt x="11300" y="13246"/>
                    <a:pt x="11223" y="13168"/>
                    <a:pt x="11145" y="13090"/>
                  </a:cubicBezTo>
                  <a:lnTo>
                    <a:pt x="10892" y="12876"/>
                  </a:lnTo>
                  <a:cubicBezTo>
                    <a:pt x="10814" y="12798"/>
                    <a:pt x="10736" y="12721"/>
                    <a:pt x="10659" y="12682"/>
                  </a:cubicBezTo>
                  <a:cubicBezTo>
                    <a:pt x="10600" y="12390"/>
                    <a:pt x="10522" y="12098"/>
                    <a:pt x="10483" y="11826"/>
                  </a:cubicBezTo>
                  <a:cubicBezTo>
                    <a:pt x="10308" y="11126"/>
                    <a:pt x="10114" y="10406"/>
                    <a:pt x="9861" y="9725"/>
                  </a:cubicBezTo>
                  <a:cubicBezTo>
                    <a:pt x="9842" y="9667"/>
                    <a:pt x="9842" y="9589"/>
                    <a:pt x="9822" y="9492"/>
                  </a:cubicBezTo>
                  <a:lnTo>
                    <a:pt x="9822" y="9512"/>
                  </a:lnTo>
                  <a:cubicBezTo>
                    <a:pt x="9744" y="9006"/>
                    <a:pt x="9667" y="8520"/>
                    <a:pt x="9628" y="8014"/>
                  </a:cubicBezTo>
                  <a:cubicBezTo>
                    <a:pt x="9628" y="7878"/>
                    <a:pt x="9608" y="7761"/>
                    <a:pt x="9608" y="7644"/>
                  </a:cubicBezTo>
                  <a:lnTo>
                    <a:pt x="9608" y="7197"/>
                  </a:lnTo>
                  <a:lnTo>
                    <a:pt x="9608" y="6866"/>
                  </a:lnTo>
                  <a:cubicBezTo>
                    <a:pt x="9608" y="6750"/>
                    <a:pt x="9628" y="6614"/>
                    <a:pt x="9628" y="6477"/>
                  </a:cubicBezTo>
                  <a:cubicBezTo>
                    <a:pt x="9705" y="5777"/>
                    <a:pt x="9803" y="5097"/>
                    <a:pt x="9842" y="4377"/>
                  </a:cubicBezTo>
                  <a:cubicBezTo>
                    <a:pt x="9861" y="4027"/>
                    <a:pt x="9900" y="3677"/>
                    <a:pt x="9900" y="3307"/>
                  </a:cubicBezTo>
                  <a:cubicBezTo>
                    <a:pt x="9900" y="2977"/>
                    <a:pt x="9842" y="2626"/>
                    <a:pt x="9803" y="2315"/>
                  </a:cubicBezTo>
                  <a:cubicBezTo>
                    <a:pt x="9803" y="2296"/>
                    <a:pt x="9744" y="2276"/>
                    <a:pt x="9725" y="2276"/>
                  </a:cubicBezTo>
                  <a:lnTo>
                    <a:pt x="9705" y="2276"/>
                  </a:lnTo>
                  <a:cubicBezTo>
                    <a:pt x="9647" y="2296"/>
                    <a:pt x="9647" y="2315"/>
                    <a:pt x="9647" y="2374"/>
                  </a:cubicBezTo>
                  <a:lnTo>
                    <a:pt x="9647" y="2413"/>
                  </a:lnTo>
                  <a:cubicBezTo>
                    <a:pt x="9744" y="2977"/>
                    <a:pt x="9725" y="3560"/>
                    <a:pt x="9686" y="4144"/>
                  </a:cubicBezTo>
                  <a:cubicBezTo>
                    <a:pt x="9647" y="4377"/>
                    <a:pt x="9628" y="4649"/>
                    <a:pt x="9589" y="4902"/>
                  </a:cubicBezTo>
                  <a:cubicBezTo>
                    <a:pt x="9530" y="5155"/>
                    <a:pt x="9492" y="5447"/>
                    <a:pt x="9433" y="5719"/>
                  </a:cubicBezTo>
                  <a:cubicBezTo>
                    <a:pt x="9375" y="5991"/>
                    <a:pt x="9336" y="6264"/>
                    <a:pt x="9317" y="6555"/>
                  </a:cubicBezTo>
                  <a:cubicBezTo>
                    <a:pt x="9258" y="6808"/>
                    <a:pt x="9239" y="7080"/>
                    <a:pt x="9219" y="7353"/>
                  </a:cubicBezTo>
                  <a:cubicBezTo>
                    <a:pt x="9200" y="7606"/>
                    <a:pt x="9200" y="7839"/>
                    <a:pt x="9200" y="8092"/>
                  </a:cubicBezTo>
                  <a:cubicBezTo>
                    <a:pt x="9064" y="7781"/>
                    <a:pt x="8928" y="7528"/>
                    <a:pt x="8772" y="7255"/>
                  </a:cubicBezTo>
                  <a:cubicBezTo>
                    <a:pt x="8597" y="6886"/>
                    <a:pt x="8383" y="6555"/>
                    <a:pt x="8188" y="6205"/>
                  </a:cubicBezTo>
                  <a:cubicBezTo>
                    <a:pt x="7994" y="5875"/>
                    <a:pt x="7780" y="5524"/>
                    <a:pt x="7527" y="5194"/>
                  </a:cubicBezTo>
                  <a:cubicBezTo>
                    <a:pt x="7080" y="4533"/>
                    <a:pt x="6594" y="3891"/>
                    <a:pt x="6049" y="3307"/>
                  </a:cubicBezTo>
                  <a:cubicBezTo>
                    <a:pt x="4979" y="2121"/>
                    <a:pt x="3715" y="1071"/>
                    <a:pt x="2354" y="234"/>
                  </a:cubicBezTo>
                  <a:cubicBezTo>
                    <a:pt x="2237" y="156"/>
                    <a:pt x="2081" y="79"/>
                    <a:pt x="19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4" name="Google Shape;74;p4"/>
          <p:cNvSpPr/>
          <p:nvPr/>
        </p:nvSpPr>
        <p:spPr>
          <a:xfrm>
            <a:off x="6988375" y="4341300"/>
            <a:ext cx="1778782" cy="534403"/>
          </a:xfrm>
          <a:custGeom>
            <a:avLst/>
            <a:gdLst/>
            <a:ahLst/>
            <a:cxnLst/>
            <a:rect l="l" t="t" r="r" b="b"/>
            <a:pathLst>
              <a:path w="9949" h="2989" extrusionOk="0">
                <a:moveTo>
                  <a:pt x="8508" y="2009"/>
                </a:moveTo>
                <a:cubicBezTo>
                  <a:pt x="8508" y="2009"/>
                  <a:pt x="8527" y="2009"/>
                  <a:pt x="8527" y="2028"/>
                </a:cubicBezTo>
                <a:cubicBezTo>
                  <a:pt x="8527" y="2009"/>
                  <a:pt x="8527" y="2009"/>
                  <a:pt x="8508" y="2009"/>
                </a:cubicBezTo>
                <a:close/>
                <a:moveTo>
                  <a:pt x="4425" y="1"/>
                </a:moveTo>
                <a:cubicBezTo>
                  <a:pt x="4386" y="1"/>
                  <a:pt x="4354" y="5"/>
                  <a:pt x="4322" y="12"/>
                </a:cubicBezTo>
                <a:cubicBezTo>
                  <a:pt x="4187" y="50"/>
                  <a:pt x="4033" y="88"/>
                  <a:pt x="3899" y="127"/>
                </a:cubicBezTo>
                <a:cubicBezTo>
                  <a:pt x="3438" y="300"/>
                  <a:pt x="3035" y="588"/>
                  <a:pt x="2670" y="933"/>
                </a:cubicBezTo>
                <a:cubicBezTo>
                  <a:pt x="2478" y="1125"/>
                  <a:pt x="2286" y="1337"/>
                  <a:pt x="2152" y="1548"/>
                </a:cubicBezTo>
                <a:lnTo>
                  <a:pt x="1921" y="1913"/>
                </a:lnTo>
                <a:cubicBezTo>
                  <a:pt x="1902" y="1990"/>
                  <a:pt x="1863" y="2028"/>
                  <a:pt x="1825" y="2105"/>
                </a:cubicBezTo>
                <a:cubicBezTo>
                  <a:pt x="1710" y="1894"/>
                  <a:pt x="1575" y="1721"/>
                  <a:pt x="1345" y="1605"/>
                </a:cubicBezTo>
                <a:cubicBezTo>
                  <a:pt x="1236" y="1529"/>
                  <a:pt x="1114" y="1496"/>
                  <a:pt x="990" y="1496"/>
                </a:cubicBezTo>
                <a:cubicBezTo>
                  <a:pt x="897" y="1496"/>
                  <a:pt x="802" y="1515"/>
                  <a:pt x="711" y="1548"/>
                </a:cubicBezTo>
                <a:cubicBezTo>
                  <a:pt x="481" y="1625"/>
                  <a:pt x="289" y="1817"/>
                  <a:pt x="193" y="2009"/>
                </a:cubicBezTo>
                <a:cubicBezTo>
                  <a:pt x="58" y="2278"/>
                  <a:pt x="1" y="2604"/>
                  <a:pt x="58" y="2911"/>
                </a:cubicBezTo>
                <a:cubicBezTo>
                  <a:pt x="58" y="2969"/>
                  <a:pt x="78" y="2988"/>
                  <a:pt x="135" y="2988"/>
                </a:cubicBezTo>
                <a:cubicBezTo>
                  <a:pt x="154" y="2988"/>
                  <a:pt x="193" y="2969"/>
                  <a:pt x="193" y="2911"/>
                </a:cubicBezTo>
                <a:cubicBezTo>
                  <a:pt x="174" y="2777"/>
                  <a:pt x="174" y="2662"/>
                  <a:pt x="193" y="2508"/>
                </a:cubicBezTo>
                <a:lnTo>
                  <a:pt x="193" y="2527"/>
                </a:lnTo>
                <a:cubicBezTo>
                  <a:pt x="231" y="2412"/>
                  <a:pt x="250" y="2297"/>
                  <a:pt x="289" y="2201"/>
                </a:cubicBezTo>
                <a:lnTo>
                  <a:pt x="289" y="2220"/>
                </a:lnTo>
                <a:cubicBezTo>
                  <a:pt x="346" y="2124"/>
                  <a:pt x="366" y="2047"/>
                  <a:pt x="442" y="1990"/>
                </a:cubicBezTo>
                <a:lnTo>
                  <a:pt x="577" y="1836"/>
                </a:lnTo>
                <a:cubicBezTo>
                  <a:pt x="634" y="1798"/>
                  <a:pt x="673" y="1759"/>
                  <a:pt x="750" y="1740"/>
                </a:cubicBezTo>
                <a:cubicBezTo>
                  <a:pt x="807" y="1721"/>
                  <a:pt x="846" y="1721"/>
                  <a:pt x="922" y="1701"/>
                </a:cubicBezTo>
                <a:lnTo>
                  <a:pt x="1095" y="1701"/>
                </a:lnTo>
                <a:cubicBezTo>
                  <a:pt x="1134" y="1701"/>
                  <a:pt x="1211" y="1721"/>
                  <a:pt x="1249" y="1740"/>
                </a:cubicBezTo>
                <a:cubicBezTo>
                  <a:pt x="1307" y="1759"/>
                  <a:pt x="1345" y="1798"/>
                  <a:pt x="1403" y="1836"/>
                </a:cubicBezTo>
                <a:cubicBezTo>
                  <a:pt x="1479" y="1894"/>
                  <a:pt x="1537" y="1951"/>
                  <a:pt x="1595" y="2028"/>
                </a:cubicBezTo>
                <a:cubicBezTo>
                  <a:pt x="1671" y="2143"/>
                  <a:pt x="1729" y="2239"/>
                  <a:pt x="1787" y="2393"/>
                </a:cubicBezTo>
                <a:lnTo>
                  <a:pt x="1787" y="2412"/>
                </a:lnTo>
                <a:cubicBezTo>
                  <a:pt x="1806" y="2431"/>
                  <a:pt x="1806" y="2470"/>
                  <a:pt x="1863" y="2489"/>
                </a:cubicBezTo>
                <a:cubicBezTo>
                  <a:pt x="1902" y="2489"/>
                  <a:pt x="1959" y="2489"/>
                  <a:pt x="1979" y="2431"/>
                </a:cubicBezTo>
                <a:cubicBezTo>
                  <a:pt x="2056" y="2297"/>
                  <a:pt x="2113" y="2182"/>
                  <a:pt x="2190" y="2028"/>
                </a:cubicBezTo>
                <a:cubicBezTo>
                  <a:pt x="2267" y="1913"/>
                  <a:pt x="2344" y="1798"/>
                  <a:pt x="2440" y="1663"/>
                </a:cubicBezTo>
                <a:cubicBezTo>
                  <a:pt x="2632" y="1413"/>
                  <a:pt x="2862" y="1164"/>
                  <a:pt x="3131" y="972"/>
                </a:cubicBezTo>
                <a:cubicBezTo>
                  <a:pt x="3131" y="972"/>
                  <a:pt x="3150" y="972"/>
                  <a:pt x="3150" y="953"/>
                </a:cubicBezTo>
                <a:cubicBezTo>
                  <a:pt x="3400" y="780"/>
                  <a:pt x="3630" y="607"/>
                  <a:pt x="3899" y="511"/>
                </a:cubicBezTo>
                <a:cubicBezTo>
                  <a:pt x="4091" y="453"/>
                  <a:pt x="4283" y="376"/>
                  <a:pt x="4475" y="357"/>
                </a:cubicBezTo>
                <a:cubicBezTo>
                  <a:pt x="4533" y="338"/>
                  <a:pt x="4586" y="328"/>
                  <a:pt x="4638" y="328"/>
                </a:cubicBezTo>
                <a:cubicBezTo>
                  <a:pt x="4691" y="328"/>
                  <a:pt x="4744" y="338"/>
                  <a:pt x="4802" y="357"/>
                </a:cubicBezTo>
                <a:cubicBezTo>
                  <a:pt x="4878" y="357"/>
                  <a:pt x="4955" y="376"/>
                  <a:pt x="5032" y="396"/>
                </a:cubicBezTo>
                <a:cubicBezTo>
                  <a:pt x="5070" y="415"/>
                  <a:pt x="5090" y="453"/>
                  <a:pt x="5147" y="472"/>
                </a:cubicBezTo>
                <a:cubicBezTo>
                  <a:pt x="5166" y="492"/>
                  <a:pt x="5224" y="511"/>
                  <a:pt x="5243" y="568"/>
                </a:cubicBezTo>
                <a:cubicBezTo>
                  <a:pt x="5263" y="607"/>
                  <a:pt x="5282" y="664"/>
                  <a:pt x="5301" y="684"/>
                </a:cubicBezTo>
                <a:cubicBezTo>
                  <a:pt x="5339" y="761"/>
                  <a:pt x="5359" y="837"/>
                  <a:pt x="5359" y="895"/>
                </a:cubicBezTo>
                <a:cubicBezTo>
                  <a:pt x="5378" y="1049"/>
                  <a:pt x="5359" y="1183"/>
                  <a:pt x="5359" y="1337"/>
                </a:cubicBezTo>
                <a:cubicBezTo>
                  <a:pt x="5301" y="1625"/>
                  <a:pt x="5205" y="1913"/>
                  <a:pt x="5090" y="2201"/>
                </a:cubicBezTo>
                <a:cubicBezTo>
                  <a:pt x="5070" y="2278"/>
                  <a:pt x="5013" y="2335"/>
                  <a:pt x="4994" y="2412"/>
                </a:cubicBezTo>
                <a:cubicBezTo>
                  <a:pt x="4974" y="2431"/>
                  <a:pt x="4974" y="2489"/>
                  <a:pt x="4974" y="2508"/>
                </a:cubicBezTo>
                <a:cubicBezTo>
                  <a:pt x="4974" y="2566"/>
                  <a:pt x="4994" y="2623"/>
                  <a:pt x="5051" y="2662"/>
                </a:cubicBezTo>
                <a:cubicBezTo>
                  <a:pt x="5083" y="2693"/>
                  <a:pt x="5126" y="2708"/>
                  <a:pt x="5175" y="2708"/>
                </a:cubicBezTo>
                <a:cubicBezTo>
                  <a:pt x="5215" y="2708"/>
                  <a:pt x="5258" y="2698"/>
                  <a:pt x="5301" y="2681"/>
                </a:cubicBezTo>
                <a:cubicBezTo>
                  <a:pt x="5474" y="2585"/>
                  <a:pt x="5627" y="2508"/>
                  <a:pt x="5781" y="2431"/>
                </a:cubicBezTo>
                <a:cubicBezTo>
                  <a:pt x="5877" y="2393"/>
                  <a:pt x="5954" y="2374"/>
                  <a:pt x="6050" y="2316"/>
                </a:cubicBezTo>
                <a:lnTo>
                  <a:pt x="6088" y="2316"/>
                </a:lnTo>
                <a:cubicBezTo>
                  <a:pt x="6088" y="2316"/>
                  <a:pt x="6107" y="2316"/>
                  <a:pt x="6107" y="2297"/>
                </a:cubicBezTo>
                <a:cubicBezTo>
                  <a:pt x="6530" y="2105"/>
                  <a:pt x="6991" y="1990"/>
                  <a:pt x="7471" y="1913"/>
                </a:cubicBezTo>
                <a:cubicBezTo>
                  <a:pt x="7596" y="1903"/>
                  <a:pt x="7716" y="1898"/>
                  <a:pt x="7836" y="1898"/>
                </a:cubicBezTo>
                <a:cubicBezTo>
                  <a:pt x="7956" y="1898"/>
                  <a:pt x="8076" y="1903"/>
                  <a:pt x="8201" y="1913"/>
                </a:cubicBezTo>
                <a:cubicBezTo>
                  <a:pt x="8354" y="1932"/>
                  <a:pt x="8527" y="1990"/>
                  <a:pt x="8700" y="2028"/>
                </a:cubicBezTo>
                <a:cubicBezTo>
                  <a:pt x="8815" y="2086"/>
                  <a:pt x="8930" y="2143"/>
                  <a:pt x="9065" y="2239"/>
                </a:cubicBezTo>
                <a:cubicBezTo>
                  <a:pt x="9161" y="2335"/>
                  <a:pt x="9257" y="2412"/>
                  <a:pt x="9353" y="2527"/>
                </a:cubicBezTo>
                <a:cubicBezTo>
                  <a:pt x="9372" y="2585"/>
                  <a:pt x="9391" y="2604"/>
                  <a:pt x="9410" y="2662"/>
                </a:cubicBezTo>
                <a:cubicBezTo>
                  <a:pt x="9468" y="2700"/>
                  <a:pt x="9506" y="2758"/>
                  <a:pt x="9583" y="2777"/>
                </a:cubicBezTo>
                <a:cubicBezTo>
                  <a:pt x="9606" y="2783"/>
                  <a:pt x="9628" y="2785"/>
                  <a:pt x="9650" y="2785"/>
                </a:cubicBezTo>
                <a:cubicBezTo>
                  <a:pt x="9703" y="2785"/>
                  <a:pt x="9754" y="2771"/>
                  <a:pt x="9795" y="2758"/>
                </a:cubicBezTo>
                <a:cubicBezTo>
                  <a:pt x="9852" y="2719"/>
                  <a:pt x="9891" y="2662"/>
                  <a:pt x="9929" y="2585"/>
                </a:cubicBezTo>
                <a:cubicBezTo>
                  <a:pt x="9948" y="2508"/>
                  <a:pt x="9948" y="2431"/>
                  <a:pt x="9891" y="2374"/>
                </a:cubicBezTo>
                <a:cubicBezTo>
                  <a:pt x="9756" y="2182"/>
                  <a:pt x="9603" y="2009"/>
                  <a:pt x="9449" y="1855"/>
                </a:cubicBezTo>
                <a:cubicBezTo>
                  <a:pt x="9353" y="1798"/>
                  <a:pt x="9276" y="1740"/>
                  <a:pt x="9180" y="1663"/>
                </a:cubicBezTo>
                <a:cubicBezTo>
                  <a:pt x="9084" y="1625"/>
                  <a:pt x="8969" y="1567"/>
                  <a:pt x="8873" y="1529"/>
                </a:cubicBezTo>
                <a:cubicBezTo>
                  <a:pt x="8662" y="1452"/>
                  <a:pt x="8450" y="1413"/>
                  <a:pt x="8239" y="1375"/>
                </a:cubicBezTo>
                <a:cubicBezTo>
                  <a:pt x="8133" y="1365"/>
                  <a:pt x="8023" y="1361"/>
                  <a:pt x="7913" y="1361"/>
                </a:cubicBezTo>
                <a:cubicBezTo>
                  <a:pt x="7802" y="1361"/>
                  <a:pt x="7692" y="1365"/>
                  <a:pt x="7586" y="1375"/>
                </a:cubicBezTo>
                <a:cubicBezTo>
                  <a:pt x="7164" y="1433"/>
                  <a:pt x="6722" y="1548"/>
                  <a:pt x="6299" y="1721"/>
                </a:cubicBezTo>
                <a:cubicBezTo>
                  <a:pt x="6088" y="1798"/>
                  <a:pt x="5896" y="1894"/>
                  <a:pt x="5704" y="1990"/>
                </a:cubicBezTo>
                <a:cubicBezTo>
                  <a:pt x="5704" y="1990"/>
                  <a:pt x="5676" y="1990"/>
                  <a:pt x="5668" y="2002"/>
                </a:cubicBezTo>
                <a:lnTo>
                  <a:pt x="5668" y="2002"/>
                </a:lnTo>
                <a:cubicBezTo>
                  <a:pt x="5744" y="1735"/>
                  <a:pt x="5820" y="1469"/>
                  <a:pt x="5839" y="1221"/>
                </a:cubicBezTo>
                <a:cubicBezTo>
                  <a:pt x="5839" y="1049"/>
                  <a:pt x="5839" y="876"/>
                  <a:pt x="5781" y="741"/>
                </a:cubicBezTo>
                <a:cubicBezTo>
                  <a:pt x="5762" y="664"/>
                  <a:pt x="5743" y="588"/>
                  <a:pt x="5723" y="549"/>
                </a:cubicBezTo>
                <a:cubicBezTo>
                  <a:pt x="5685" y="472"/>
                  <a:pt x="5647" y="415"/>
                  <a:pt x="5589" y="376"/>
                </a:cubicBezTo>
                <a:cubicBezTo>
                  <a:pt x="5531" y="280"/>
                  <a:pt x="5435" y="204"/>
                  <a:pt x="5301" y="165"/>
                </a:cubicBezTo>
                <a:cubicBezTo>
                  <a:pt x="5186" y="88"/>
                  <a:pt x="5051" y="69"/>
                  <a:pt x="4917" y="69"/>
                </a:cubicBezTo>
                <a:lnTo>
                  <a:pt x="4802" y="69"/>
                </a:lnTo>
                <a:cubicBezTo>
                  <a:pt x="4610" y="18"/>
                  <a:pt x="4503" y="1"/>
                  <a:pt x="4425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4"/>
          <p:cNvSpPr/>
          <p:nvPr/>
        </p:nvSpPr>
        <p:spPr>
          <a:xfrm>
            <a:off x="-1178775" y="4070725"/>
            <a:ext cx="1778782" cy="534403"/>
          </a:xfrm>
          <a:custGeom>
            <a:avLst/>
            <a:gdLst/>
            <a:ahLst/>
            <a:cxnLst/>
            <a:rect l="l" t="t" r="r" b="b"/>
            <a:pathLst>
              <a:path w="9949" h="2989" extrusionOk="0">
                <a:moveTo>
                  <a:pt x="8508" y="2009"/>
                </a:moveTo>
                <a:cubicBezTo>
                  <a:pt x="8508" y="2009"/>
                  <a:pt x="8527" y="2009"/>
                  <a:pt x="8527" y="2028"/>
                </a:cubicBezTo>
                <a:cubicBezTo>
                  <a:pt x="8527" y="2009"/>
                  <a:pt x="8527" y="2009"/>
                  <a:pt x="8508" y="2009"/>
                </a:cubicBezTo>
                <a:close/>
                <a:moveTo>
                  <a:pt x="4425" y="1"/>
                </a:moveTo>
                <a:cubicBezTo>
                  <a:pt x="4386" y="1"/>
                  <a:pt x="4354" y="5"/>
                  <a:pt x="4322" y="12"/>
                </a:cubicBezTo>
                <a:cubicBezTo>
                  <a:pt x="4187" y="50"/>
                  <a:pt x="4033" y="88"/>
                  <a:pt x="3899" y="127"/>
                </a:cubicBezTo>
                <a:cubicBezTo>
                  <a:pt x="3438" y="300"/>
                  <a:pt x="3035" y="588"/>
                  <a:pt x="2670" y="933"/>
                </a:cubicBezTo>
                <a:cubicBezTo>
                  <a:pt x="2478" y="1125"/>
                  <a:pt x="2286" y="1337"/>
                  <a:pt x="2152" y="1548"/>
                </a:cubicBezTo>
                <a:lnTo>
                  <a:pt x="1921" y="1913"/>
                </a:lnTo>
                <a:cubicBezTo>
                  <a:pt x="1902" y="1990"/>
                  <a:pt x="1863" y="2028"/>
                  <a:pt x="1825" y="2105"/>
                </a:cubicBezTo>
                <a:cubicBezTo>
                  <a:pt x="1710" y="1894"/>
                  <a:pt x="1575" y="1721"/>
                  <a:pt x="1345" y="1605"/>
                </a:cubicBezTo>
                <a:cubicBezTo>
                  <a:pt x="1236" y="1529"/>
                  <a:pt x="1114" y="1496"/>
                  <a:pt x="990" y="1496"/>
                </a:cubicBezTo>
                <a:cubicBezTo>
                  <a:pt x="897" y="1496"/>
                  <a:pt x="802" y="1515"/>
                  <a:pt x="711" y="1548"/>
                </a:cubicBezTo>
                <a:cubicBezTo>
                  <a:pt x="481" y="1625"/>
                  <a:pt x="289" y="1817"/>
                  <a:pt x="193" y="2009"/>
                </a:cubicBezTo>
                <a:cubicBezTo>
                  <a:pt x="58" y="2278"/>
                  <a:pt x="1" y="2604"/>
                  <a:pt x="58" y="2911"/>
                </a:cubicBezTo>
                <a:cubicBezTo>
                  <a:pt x="58" y="2969"/>
                  <a:pt x="78" y="2988"/>
                  <a:pt x="135" y="2988"/>
                </a:cubicBezTo>
                <a:cubicBezTo>
                  <a:pt x="154" y="2988"/>
                  <a:pt x="193" y="2969"/>
                  <a:pt x="193" y="2911"/>
                </a:cubicBezTo>
                <a:cubicBezTo>
                  <a:pt x="174" y="2777"/>
                  <a:pt x="174" y="2662"/>
                  <a:pt x="193" y="2508"/>
                </a:cubicBezTo>
                <a:lnTo>
                  <a:pt x="193" y="2527"/>
                </a:lnTo>
                <a:cubicBezTo>
                  <a:pt x="231" y="2412"/>
                  <a:pt x="250" y="2297"/>
                  <a:pt x="289" y="2201"/>
                </a:cubicBezTo>
                <a:lnTo>
                  <a:pt x="289" y="2220"/>
                </a:lnTo>
                <a:cubicBezTo>
                  <a:pt x="346" y="2124"/>
                  <a:pt x="366" y="2047"/>
                  <a:pt x="442" y="1990"/>
                </a:cubicBezTo>
                <a:lnTo>
                  <a:pt x="577" y="1836"/>
                </a:lnTo>
                <a:cubicBezTo>
                  <a:pt x="634" y="1798"/>
                  <a:pt x="673" y="1759"/>
                  <a:pt x="750" y="1740"/>
                </a:cubicBezTo>
                <a:cubicBezTo>
                  <a:pt x="807" y="1721"/>
                  <a:pt x="846" y="1721"/>
                  <a:pt x="922" y="1701"/>
                </a:cubicBezTo>
                <a:lnTo>
                  <a:pt x="1095" y="1701"/>
                </a:lnTo>
                <a:cubicBezTo>
                  <a:pt x="1134" y="1701"/>
                  <a:pt x="1211" y="1721"/>
                  <a:pt x="1249" y="1740"/>
                </a:cubicBezTo>
                <a:cubicBezTo>
                  <a:pt x="1307" y="1759"/>
                  <a:pt x="1345" y="1798"/>
                  <a:pt x="1403" y="1836"/>
                </a:cubicBezTo>
                <a:cubicBezTo>
                  <a:pt x="1479" y="1894"/>
                  <a:pt x="1537" y="1951"/>
                  <a:pt x="1595" y="2028"/>
                </a:cubicBezTo>
                <a:cubicBezTo>
                  <a:pt x="1671" y="2143"/>
                  <a:pt x="1729" y="2239"/>
                  <a:pt x="1787" y="2393"/>
                </a:cubicBezTo>
                <a:lnTo>
                  <a:pt x="1787" y="2412"/>
                </a:lnTo>
                <a:cubicBezTo>
                  <a:pt x="1806" y="2431"/>
                  <a:pt x="1806" y="2470"/>
                  <a:pt x="1863" y="2489"/>
                </a:cubicBezTo>
                <a:cubicBezTo>
                  <a:pt x="1902" y="2489"/>
                  <a:pt x="1959" y="2489"/>
                  <a:pt x="1979" y="2431"/>
                </a:cubicBezTo>
                <a:cubicBezTo>
                  <a:pt x="2056" y="2297"/>
                  <a:pt x="2113" y="2182"/>
                  <a:pt x="2190" y="2028"/>
                </a:cubicBezTo>
                <a:cubicBezTo>
                  <a:pt x="2267" y="1913"/>
                  <a:pt x="2344" y="1798"/>
                  <a:pt x="2440" y="1663"/>
                </a:cubicBezTo>
                <a:cubicBezTo>
                  <a:pt x="2632" y="1413"/>
                  <a:pt x="2862" y="1164"/>
                  <a:pt x="3131" y="972"/>
                </a:cubicBezTo>
                <a:cubicBezTo>
                  <a:pt x="3131" y="972"/>
                  <a:pt x="3150" y="972"/>
                  <a:pt x="3150" y="953"/>
                </a:cubicBezTo>
                <a:cubicBezTo>
                  <a:pt x="3400" y="780"/>
                  <a:pt x="3630" y="607"/>
                  <a:pt x="3899" y="511"/>
                </a:cubicBezTo>
                <a:cubicBezTo>
                  <a:pt x="4091" y="453"/>
                  <a:pt x="4283" y="376"/>
                  <a:pt x="4475" y="357"/>
                </a:cubicBezTo>
                <a:cubicBezTo>
                  <a:pt x="4533" y="338"/>
                  <a:pt x="4586" y="328"/>
                  <a:pt x="4638" y="328"/>
                </a:cubicBezTo>
                <a:cubicBezTo>
                  <a:pt x="4691" y="328"/>
                  <a:pt x="4744" y="338"/>
                  <a:pt x="4802" y="357"/>
                </a:cubicBezTo>
                <a:cubicBezTo>
                  <a:pt x="4878" y="357"/>
                  <a:pt x="4955" y="376"/>
                  <a:pt x="5032" y="396"/>
                </a:cubicBezTo>
                <a:cubicBezTo>
                  <a:pt x="5070" y="415"/>
                  <a:pt x="5090" y="453"/>
                  <a:pt x="5147" y="472"/>
                </a:cubicBezTo>
                <a:cubicBezTo>
                  <a:pt x="5166" y="492"/>
                  <a:pt x="5224" y="511"/>
                  <a:pt x="5243" y="568"/>
                </a:cubicBezTo>
                <a:cubicBezTo>
                  <a:pt x="5263" y="607"/>
                  <a:pt x="5282" y="664"/>
                  <a:pt x="5301" y="684"/>
                </a:cubicBezTo>
                <a:cubicBezTo>
                  <a:pt x="5339" y="761"/>
                  <a:pt x="5359" y="837"/>
                  <a:pt x="5359" y="895"/>
                </a:cubicBezTo>
                <a:cubicBezTo>
                  <a:pt x="5378" y="1049"/>
                  <a:pt x="5359" y="1183"/>
                  <a:pt x="5359" y="1337"/>
                </a:cubicBezTo>
                <a:cubicBezTo>
                  <a:pt x="5301" y="1625"/>
                  <a:pt x="5205" y="1913"/>
                  <a:pt x="5090" y="2201"/>
                </a:cubicBezTo>
                <a:cubicBezTo>
                  <a:pt x="5070" y="2278"/>
                  <a:pt x="5013" y="2335"/>
                  <a:pt x="4994" y="2412"/>
                </a:cubicBezTo>
                <a:cubicBezTo>
                  <a:pt x="4974" y="2431"/>
                  <a:pt x="4974" y="2489"/>
                  <a:pt x="4974" y="2508"/>
                </a:cubicBezTo>
                <a:cubicBezTo>
                  <a:pt x="4974" y="2566"/>
                  <a:pt x="4994" y="2623"/>
                  <a:pt x="5051" y="2662"/>
                </a:cubicBezTo>
                <a:cubicBezTo>
                  <a:pt x="5083" y="2693"/>
                  <a:pt x="5126" y="2708"/>
                  <a:pt x="5175" y="2708"/>
                </a:cubicBezTo>
                <a:cubicBezTo>
                  <a:pt x="5215" y="2708"/>
                  <a:pt x="5258" y="2698"/>
                  <a:pt x="5301" y="2681"/>
                </a:cubicBezTo>
                <a:cubicBezTo>
                  <a:pt x="5474" y="2585"/>
                  <a:pt x="5627" y="2508"/>
                  <a:pt x="5781" y="2431"/>
                </a:cubicBezTo>
                <a:cubicBezTo>
                  <a:pt x="5877" y="2393"/>
                  <a:pt x="5954" y="2374"/>
                  <a:pt x="6050" y="2316"/>
                </a:cubicBezTo>
                <a:lnTo>
                  <a:pt x="6088" y="2316"/>
                </a:lnTo>
                <a:cubicBezTo>
                  <a:pt x="6088" y="2316"/>
                  <a:pt x="6107" y="2316"/>
                  <a:pt x="6107" y="2297"/>
                </a:cubicBezTo>
                <a:cubicBezTo>
                  <a:pt x="6530" y="2105"/>
                  <a:pt x="6991" y="1990"/>
                  <a:pt x="7471" y="1913"/>
                </a:cubicBezTo>
                <a:cubicBezTo>
                  <a:pt x="7596" y="1903"/>
                  <a:pt x="7716" y="1898"/>
                  <a:pt x="7836" y="1898"/>
                </a:cubicBezTo>
                <a:cubicBezTo>
                  <a:pt x="7956" y="1898"/>
                  <a:pt x="8076" y="1903"/>
                  <a:pt x="8201" y="1913"/>
                </a:cubicBezTo>
                <a:cubicBezTo>
                  <a:pt x="8354" y="1932"/>
                  <a:pt x="8527" y="1990"/>
                  <a:pt x="8700" y="2028"/>
                </a:cubicBezTo>
                <a:cubicBezTo>
                  <a:pt x="8815" y="2086"/>
                  <a:pt x="8930" y="2143"/>
                  <a:pt x="9065" y="2239"/>
                </a:cubicBezTo>
                <a:cubicBezTo>
                  <a:pt x="9161" y="2335"/>
                  <a:pt x="9257" y="2412"/>
                  <a:pt x="9353" y="2527"/>
                </a:cubicBezTo>
                <a:cubicBezTo>
                  <a:pt x="9372" y="2585"/>
                  <a:pt x="9391" y="2604"/>
                  <a:pt x="9410" y="2662"/>
                </a:cubicBezTo>
                <a:cubicBezTo>
                  <a:pt x="9468" y="2700"/>
                  <a:pt x="9506" y="2758"/>
                  <a:pt x="9583" y="2777"/>
                </a:cubicBezTo>
                <a:cubicBezTo>
                  <a:pt x="9606" y="2783"/>
                  <a:pt x="9628" y="2785"/>
                  <a:pt x="9650" y="2785"/>
                </a:cubicBezTo>
                <a:cubicBezTo>
                  <a:pt x="9703" y="2785"/>
                  <a:pt x="9754" y="2771"/>
                  <a:pt x="9795" y="2758"/>
                </a:cubicBezTo>
                <a:cubicBezTo>
                  <a:pt x="9852" y="2719"/>
                  <a:pt x="9891" y="2662"/>
                  <a:pt x="9929" y="2585"/>
                </a:cubicBezTo>
                <a:cubicBezTo>
                  <a:pt x="9948" y="2508"/>
                  <a:pt x="9948" y="2431"/>
                  <a:pt x="9891" y="2374"/>
                </a:cubicBezTo>
                <a:cubicBezTo>
                  <a:pt x="9756" y="2182"/>
                  <a:pt x="9603" y="2009"/>
                  <a:pt x="9449" y="1855"/>
                </a:cubicBezTo>
                <a:cubicBezTo>
                  <a:pt x="9353" y="1798"/>
                  <a:pt x="9276" y="1740"/>
                  <a:pt x="9180" y="1663"/>
                </a:cubicBezTo>
                <a:cubicBezTo>
                  <a:pt x="9084" y="1625"/>
                  <a:pt x="8969" y="1567"/>
                  <a:pt x="8873" y="1529"/>
                </a:cubicBezTo>
                <a:cubicBezTo>
                  <a:pt x="8662" y="1452"/>
                  <a:pt x="8450" y="1413"/>
                  <a:pt x="8239" y="1375"/>
                </a:cubicBezTo>
                <a:cubicBezTo>
                  <a:pt x="8133" y="1365"/>
                  <a:pt x="8023" y="1361"/>
                  <a:pt x="7913" y="1361"/>
                </a:cubicBezTo>
                <a:cubicBezTo>
                  <a:pt x="7802" y="1361"/>
                  <a:pt x="7692" y="1365"/>
                  <a:pt x="7586" y="1375"/>
                </a:cubicBezTo>
                <a:cubicBezTo>
                  <a:pt x="7164" y="1433"/>
                  <a:pt x="6722" y="1548"/>
                  <a:pt x="6299" y="1721"/>
                </a:cubicBezTo>
                <a:cubicBezTo>
                  <a:pt x="6088" y="1798"/>
                  <a:pt x="5896" y="1894"/>
                  <a:pt x="5704" y="1990"/>
                </a:cubicBezTo>
                <a:cubicBezTo>
                  <a:pt x="5704" y="1990"/>
                  <a:pt x="5676" y="1990"/>
                  <a:pt x="5668" y="2002"/>
                </a:cubicBezTo>
                <a:lnTo>
                  <a:pt x="5668" y="2002"/>
                </a:lnTo>
                <a:cubicBezTo>
                  <a:pt x="5744" y="1735"/>
                  <a:pt x="5820" y="1469"/>
                  <a:pt x="5839" y="1221"/>
                </a:cubicBezTo>
                <a:cubicBezTo>
                  <a:pt x="5839" y="1049"/>
                  <a:pt x="5839" y="876"/>
                  <a:pt x="5781" y="741"/>
                </a:cubicBezTo>
                <a:cubicBezTo>
                  <a:pt x="5762" y="664"/>
                  <a:pt x="5743" y="588"/>
                  <a:pt x="5723" y="549"/>
                </a:cubicBezTo>
                <a:cubicBezTo>
                  <a:pt x="5685" y="472"/>
                  <a:pt x="5647" y="415"/>
                  <a:pt x="5589" y="376"/>
                </a:cubicBezTo>
                <a:cubicBezTo>
                  <a:pt x="5531" y="280"/>
                  <a:pt x="5435" y="204"/>
                  <a:pt x="5301" y="165"/>
                </a:cubicBezTo>
                <a:cubicBezTo>
                  <a:pt x="5186" y="88"/>
                  <a:pt x="5051" y="69"/>
                  <a:pt x="4917" y="69"/>
                </a:cubicBezTo>
                <a:lnTo>
                  <a:pt x="4802" y="69"/>
                </a:lnTo>
                <a:cubicBezTo>
                  <a:pt x="4610" y="18"/>
                  <a:pt x="4503" y="1"/>
                  <a:pt x="4425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6" name="Google Shape;76;p4"/>
          <p:cNvGrpSpPr/>
          <p:nvPr/>
        </p:nvGrpSpPr>
        <p:grpSpPr>
          <a:xfrm>
            <a:off x="212022" y="3337775"/>
            <a:ext cx="747540" cy="1076245"/>
            <a:chOff x="252972" y="3313350"/>
            <a:chExt cx="747540" cy="1076245"/>
          </a:xfrm>
        </p:grpSpPr>
        <p:sp>
          <p:nvSpPr>
            <p:cNvPr id="77" name="Google Shape;77;p4"/>
            <p:cNvSpPr/>
            <p:nvPr/>
          </p:nvSpPr>
          <p:spPr>
            <a:xfrm>
              <a:off x="252972" y="3313350"/>
              <a:ext cx="747540" cy="1076245"/>
            </a:xfrm>
            <a:custGeom>
              <a:avLst/>
              <a:gdLst/>
              <a:ahLst/>
              <a:cxnLst/>
              <a:rect l="l" t="t" r="r" b="b"/>
              <a:pathLst>
                <a:path w="12445" h="17918" extrusionOk="0">
                  <a:moveTo>
                    <a:pt x="8297" y="1"/>
                  </a:moveTo>
                  <a:cubicBezTo>
                    <a:pt x="8066" y="1"/>
                    <a:pt x="7797" y="39"/>
                    <a:pt x="7528" y="78"/>
                  </a:cubicBezTo>
                  <a:cubicBezTo>
                    <a:pt x="7240" y="135"/>
                    <a:pt x="6971" y="193"/>
                    <a:pt x="6664" y="289"/>
                  </a:cubicBezTo>
                  <a:cubicBezTo>
                    <a:pt x="5704" y="615"/>
                    <a:pt x="4801" y="1192"/>
                    <a:pt x="3764" y="2094"/>
                  </a:cubicBezTo>
                  <a:cubicBezTo>
                    <a:pt x="2977" y="2785"/>
                    <a:pt x="2228" y="3630"/>
                    <a:pt x="1460" y="4648"/>
                  </a:cubicBezTo>
                  <a:cubicBezTo>
                    <a:pt x="1057" y="5167"/>
                    <a:pt x="673" y="5743"/>
                    <a:pt x="289" y="6377"/>
                  </a:cubicBezTo>
                  <a:cubicBezTo>
                    <a:pt x="250" y="6396"/>
                    <a:pt x="250" y="6415"/>
                    <a:pt x="231" y="6434"/>
                  </a:cubicBezTo>
                  <a:cubicBezTo>
                    <a:pt x="212" y="6511"/>
                    <a:pt x="154" y="6569"/>
                    <a:pt x="135" y="6626"/>
                  </a:cubicBezTo>
                  <a:cubicBezTo>
                    <a:pt x="135" y="6684"/>
                    <a:pt x="116" y="6703"/>
                    <a:pt x="97" y="6761"/>
                  </a:cubicBezTo>
                  <a:cubicBezTo>
                    <a:pt x="1" y="6953"/>
                    <a:pt x="1" y="7164"/>
                    <a:pt x="58" y="7356"/>
                  </a:cubicBezTo>
                  <a:cubicBezTo>
                    <a:pt x="97" y="7452"/>
                    <a:pt x="135" y="7529"/>
                    <a:pt x="193" y="7625"/>
                  </a:cubicBezTo>
                  <a:lnTo>
                    <a:pt x="250" y="7759"/>
                  </a:lnTo>
                  <a:lnTo>
                    <a:pt x="327" y="7874"/>
                  </a:lnTo>
                  <a:cubicBezTo>
                    <a:pt x="327" y="7913"/>
                    <a:pt x="346" y="7913"/>
                    <a:pt x="346" y="7932"/>
                  </a:cubicBezTo>
                  <a:cubicBezTo>
                    <a:pt x="615" y="8335"/>
                    <a:pt x="903" y="8719"/>
                    <a:pt x="1210" y="9046"/>
                  </a:cubicBezTo>
                  <a:cubicBezTo>
                    <a:pt x="1633" y="9545"/>
                    <a:pt x="2075" y="9948"/>
                    <a:pt x="2593" y="10332"/>
                  </a:cubicBezTo>
                  <a:cubicBezTo>
                    <a:pt x="2651" y="10371"/>
                    <a:pt x="2747" y="10448"/>
                    <a:pt x="2824" y="10505"/>
                  </a:cubicBezTo>
                  <a:cubicBezTo>
                    <a:pt x="2343" y="10985"/>
                    <a:pt x="1940" y="11485"/>
                    <a:pt x="1633" y="11984"/>
                  </a:cubicBezTo>
                  <a:cubicBezTo>
                    <a:pt x="1441" y="12272"/>
                    <a:pt x="1287" y="12579"/>
                    <a:pt x="1153" y="12906"/>
                  </a:cubicBezTo>
                  <a:cubicBezTo>
                    <a:pt x="1018" y="13213"/>
                    <a:pt x="903" y="13539"/>
                    <a:pt x="826" y="13904"/>
                  </a:cubicBezTo>
                  <a:cubicBezTo>
                    <a:pt x="769" y="14269"/>
                    <a:pt x="711" y="14615"/>
                    <a:pt x="730" y="14980"/>
                  </a:cubicBezTo>
                  <a:cubicBezTo>
                    <a:pt x="769" y="15306"/>
                    <a:pt x="826" y="15613"/>
                    <a:pt x="922" y="15902"/>
                  </a:cubicBezTo>
                  <a:cubicBezTo>
                    <a:pt x="1076" y="16266"/>
                    <a:pt x="1287" y="16612"/>
                    <a:pt x="1594" y="16939"/>
                  </a:cubicBezTo>
                  <a:cubicBezTo>
                    <a:pt x="1633" y="16977"/>
                    <a:pt x="1652" y="16996"/>
                    <a:pt x="1671" y="17035"/>
                  </a:cubicBezTo>
                  <a:cubicBezTo>
                    <a:pt x="1767" y="17131"/>
                    <a:pt x="1883" y="17227"/>
                    <a:pt x="1979" y="17284"/>
                  </a:cubicBezTo>
                  <a:cubicBezTo>
                    <a:pt x="2439" y="17630"/>
                    <a:pt x="2977" y="17841"/>
                    <a:pt x="3553" y="17899"/>
                  </a:cubicBezTo>
                  <a:cubicBezTo>
                    <a:pt x="3649" y="17918"/>
                    <a:pt x="3764" y="17918"/>
                    <a:pt x="3861" y="17918"/>
                  </a:cubicBezTo>
                  <a:cubicBezTo>
                    <a:pt x="4341" y="17918"/>
                    <a:pt x="4821" y="17803"/>
                    <a:pt x="5224" y="17457"/>
                  </a:cubicBezTo>
                  <a:cubicBezTo>
                    <a:pt x="5493" y="17303"/>
                    <a:pt x="5762" y="17111"/>
                    <a:pt x="5973" y="16900"/>
                  </a:cubicBezTo>
                  <a:cubicBezTo>
                    <a:pt x="6088" y="16785"/>
                    <a:pt x="6184" y="16670"/>
                    <a:pt x="6280" y="16516"/>
                  </a:cubicBezTo>
                  <a:cubicBezTo>
                    <a:pt x="6395" y="16382"/>
                    <a:pt x="6472" y="16209"/>
                    <a:pt x="6568" y="16017"/>
                  </a:cubicBezTo>
                  <a:cubicBezTo>
                    <a:pt x="6722" y="15709"/>
                    <a:pt x="6818" y="15364"/>
                    <a:pt x="6875" y="14941"/>
                  </a:cubicBezTo>
                  <a:cubicBezTo>
                    <a:pt x="6952" y="14576"/>
                    <a:pt x="6971" y="14212"/>
                    <a:pt x="6971" y="13904"/>
                  </a:cubicBezTo>
                  <a:lnTo>
                    <a:pt x="6971" y="13559"/>
                  </a:lnTo>
                  <a:cubicBezTo>
                    <a:pt x="7010" y="13059"/>
                    <a:pt x="7010" y="12599"/>
                    <a:pt x="7106" y="12176"/>
                  </a:cubicBezTo>
                  <a:lnTo>
                    <a:pt x="7106" y="12157"/>
                  </a:lnTo>
                  <a:cubicBezTo>
                    <a:pt x="7125" y="12099"/>
                    <a:pt x="7125" y="12061"/>
                    <a:pt x="7144" y="12003"/>
                  </a:cubicBezTo>
                  <a:cubicBezTo>
                    <a:pt x="7394" y="12022"/>
                    <a:pt x="7605" y="12022"/>
                    <a:pt x="7836" y="12022"/>
                  </a:cubicBezTo>
                  <a:cubicBezTo>
                    <a:pt x="8181" y="12022"/>
                    <a:pt x="8546" y="12003"/>
                    <a:pt x="8873" y="11965"/>
                  </a:cubicBezTo>
                  <a:cubicBezTo>
                    <a:pt x="9180" y="11907"/>
                    <a:pt x="9506" y="11869"/>
                    <a:pt x="9756" y="11792"/>
                  </a:cubicBezTo>
                  <a:lnTo>
                    <a:pt x="9814" y="11792"/>
                  </a:lnTo>
                  <a:cubicBezTo>
                    <a:pt x="10025" y="11734"/>
                    <a:pt x="10236" y="11677"/>
                    <a:pt x="10428" y="11600"/>
                  </a:cubicBezTo>
                  <a:cubicBezTo>
                    <a:pt x="10524" y="11581"/>
                    <a:pt x="10659" y="11523"/>
                    <a:pt x="10755" y="11485"/>
                  </a:cubicBezTo>
                  <a:cubicBezTo>
                    <a:pt x="10755" y="11485"/>
                    <a:pt x="10774" y="11446"/>
                    <a:pt x="10793" y="11446"/>
                  </a:cubicBezTo>
                  <a:cubicBezTo>
                    <a:pt x="10870" y="11427"/>
                    <a:pt x="10947" y="11389"/>
                    <a:pt x="11004" y="11350"/>
                  </a:cubicBezTo>
                  <a:lnTo>
                    <a:pt x="11043" y="11331"/>
                  </a:lnTo>
                  <a:cubicBezTo>
                    <a:pt x="11062" y="11312"/>
                    <a:pt x="11100" y="11312"/>
                    <a:pt x="11139" y="11293"/>
                  </a:cubicBezTo>
                  <a:cubicBezTo>
                    <a:pt x="11177" y="11254"/>
                    <a:pt x="11196" y="11254"/>
                    <a:pt x="11235" y="11235"/>
                  </a:cubicBezTo>
                  <a:cubicBezTo>
                    <a:pt x="11273" y="11216"/>
                    <a:pt x="11350" y="11158"/>
                    <a:pt x="11388" y="11139"/>
                  </a:cubicBezTo>
                  <a:lnTo>
                    <a:pt x="11446" y="11120"/>
                  </a:lnTo>
                  <a:cubicBezTo>
                    <a:pt x="11446" y="11101"/>
                    <a:pt x="11484" y="11081"/>
                    <a:pt x="11484" y="11081"/>
                  </a:cubicBezTo>
                  <a:cubicBezTo>
                    <a:pt x="11561" y="11024"/>
                    <a:pt x="11619" y="11005"/>
                    <a:pt x="11657" y="10947"/>
                  </a:cubicBezTo>
                  <a:lnTo>
                    <a:pt x="11868" y="10793"/>
                  </a:lnTo>
                  <a:cubicBezTo>
                    <a:pt x="11907" y="10755"/>
                    <a:pt x="11945" y="10736"/>
                    <a:pt x="11964" y="10717"/>
                  </a:cubicBezTo>
                  <a:cubicBezTo>
                    <a:pt x="12003" y="10697"/>
                    <a:pt x="12022" y="10697"/>
                    <a:pt x="12022" y="10659"/>
                  </a:cubicBezTo>
                  <a:cubicBezTo>
                    <a:pt x="12099" y="10621"/>
                    <a:pt x="12137" y="10563"/>
                    <a:pt x="12195" y="10505"/>
                  </a:cubicBezTo>
                  <a:cubicBezTo>
                    <a:pt x="12214" y="10505"/>
                    <a:pt x="12214" y="10467"/>
                    <a:pt x="12233" y="10448"/>
                  </a:cubicBezTo>
                  <a:lnTo>
                    <a:pt x="12252" y="10428"/>
                  </a:lnTo>
                  <a:cubicBezTo>
                    <a:pt x="12348" y="10313"/>
                    <a:pt x="12406" y="10140"/>
                    <a:pt x="12406" y="9987"/>
                  </a:cubicBezTo>
                  <a:lnTo>
                    <a:pt x="12406" y="9660"/>
                  </a:lnTo>
                  <a:lnTo>
                    <a:pt x="12406" y="9603"/>
                  </a:lnTo>
                  <a:cubicBezTo>
                    <a:pt x="12406" y="9507"/>
                    <a:pt x="12387" y="9391"/>
                    <a:pt x="12387" y="9295"/>
                  </a:cubicBezTo>
                  <a:lnTo>
                    <a:pt x="12348" y="9180"/>
                  </a:lnTo>
                  <a:cubicBezTo>
                    <a:pt x="12348" y="9084"/>
                    <a:pt x="12329" y="9007"/>
                    <a:pt x="12329" y="8911"/>
                  </a:cubicBezTo>
                  <a:cubicBezTo>
                    <a:pt x="12310" y="8777"/>
                    <a:pt x="12310" y="8623"/>
                    <a:pt x="12310" y="8412"/>
                  </a:cubicBezTo>
                  <a:cubicBezTo>
                    <a:pt x="12310" y="7932"/>
                    <a:pt x="12329" y="7394"/>
                    <a:pt x="12348" y="6991"/>
                  </a:cubicBezTo>
                  <a:lnTo>
                    <a:pt x="12348" y="6914"/>
                  </a:lnTo>
                  <a:cubicBezTo>
                    <a:pt x="12387" y="6530"/>
                    <a:pt x="12406" y="6146"/>
                    <a:pt x="12406" y="5762"/>
                  </a:cubicBezTo>
                  <a:cubicBezTo>
                    <a:pt x="12444" y="4802"/>
                    <a:pt x="12425" y="3746"/>
                    <a:pt x="12118" y="2747"/>
                  </a:cubicBezTo>
                  <a:cubicBezTo>
                    <a:pt x="11945" y="2267"/>
                    <a:pt x="11715" y="1787"/>
                    <a:pt x="11427" y="1403"/>
                  </a:cubicBezTo>
                  <a:cubicBezTo>
                    <a:pt x="11158" y="1057"/>
                    <a:pt x="10851" y="769"/>
                    <a:pt x="10467" y="558"/>
                  </a:cubicBezTo>
                  <a:cubicBezTo>
                    <a:pt x="10409" y="539"/>
                    <a:pt x="10390" y="539"/>
                    <a:pt x="10371" y="519"/>
                  </a:cubicBezTo>
                  <a:cubicBezTo>
                    <a:pt x="10274" y="462"/>
                    <a:pt x="10198" y="423"/>
                    <a:pt x="10121" y="385"/>
                  </a:cubicBezTo>
                  <a:cubicBezTo>
                    <a:pt x="9890" y="270"/>
                    <a:pt x="9622" y="174"/>
                    <a:pt x="9257" y="97"/>
                  </a:cubicBezTo>
                  <a:cubicBezTo>
                    <a:pt x="8988" y="59"/>
                    <a:pt x="8700" y="1"/>
                    <a:pt x="841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dist="381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4"/>
            <p:cNvSpPr/>
            <p:nvPr/>
          </p:nvSpPr>
          <p:spPr>
            <a:xfrm>
              <a:off x="340671" y="3871666"/>
              <a:ext cx="333375" cy="470669"/>
            </a:xfrm>
            <a:custGeom>
              <a:avLst/>
              <a:gdLst/>
              <a:ahLst/>
              <a:cxnLst/>
              <a:rect l="l" t="t" r="r" b="b"/>
              <a:pathLst>
                <a:path w="5550" h="7836" extrusionOk="0">
                  <a:moveTo>
                    <a:pt x="4436" y="0"/>
                  </a:moveTo>
                  <a:cubicBezTo>
                    <a:pt x="4302" y="0"/>
                    <a:pt x="4148" y="20"/>
                    <a:pt x="4014" y="58"/>
                  </a:cubicBezTo>
                  <a:cubicBezTo>
                    <a:pt x="3783" y="116"/>
                    <a:pt x="3572" y="212"/>
                    <a:pt x="3303" y="365"/>
                  </a:cubicBezTo>
                  <a:cubicBezTo>
                    <a:pt x="3111" y="481"/>
                    <a:pt x="2919" y="634"/>
                    <a:pt x="2765" y="788"/>
                  </a:cubicBezTo>
                  <a:cubicBezTo>
                    <a:pt x="2727" y="826"/>
                    <a:pt x="2689" y="865"/>
                    <a:pt x="2689" y="922"/>
                  </a:cubicBezTo>
                  <a:lnTo>
                    <a:pt x="2689" y="941"/>
                  </a:lnTo>
                  <a:cubicBezTo>
                    <a:pt x="2439" y="1153"/>
                    <a:pt x="2208" y="1364"/>
                    <a:pt x="1997" y="1594"/>
                  </a:cubicBezTo>
                  <a:cubicBezTo>
                    <a:pt x="1517" y="2074"/>
                    <a:pt x="1133" y="2555"/>
                    <a:pt x="787" y="3054"/>
                  </a:cubicBezTo>
                  <a:cubicBezTo>
                    <a:pt x="615" y="3323"/>
                    <a:pt x="480" y="3611"/>
                    <a:pt x="365" y="3860"/>
                  </a:cubicBezTo>
                  <a:cubicBezTo>
                    <a:pt x="231" y="4129"/>
                    <a:pt x="134" y="4417"/>
                    <a:pt x="96" y="4725"/>
                  </a:cubicBezTo>
                  <a:cubicBezTo>
                    <a:pt x="19" y="5013"/>
                    <a:pt x="0" y="5339"/>
                    <a:pt x="19" y="5627"/>
                  </a:cubicBezTo>
                  <a:cubicBezTo>
                    <a:pt x="19" y="5858"/>
                    <a:pt x="77" y="6107"/>
                    <a:pt x="173" y="6318"/>
                  </a:cubicBezTo>
                  <a:cubicBezTo>
                    <a:pt x="307" y="6722"/>
                    <a:pt x="595" y="7087"/>
                    <a:pt x="960" y="7375"/>
                  </a:cubicBezTo>
                  <a:cubicBezTo>
                    <a:pt x="1287" y="7644"/>
                    <a:pt x="1728" y="7778"/>
                    <a:pt x="2151" y="7836"/>
                  </a:cubicBezTo>
                  <a:lnTo>
                    <a:pt x="2381" y="7836"/>
                  </a:lnTo>
                  <a:cubicBezTo>
                    <a:pt x="2727" y="7836"/>
                    <a:pt x="3111" y="7740"/>
                    <a:pt x="3437" y="7567"/>
                  </a:cubicBezTo>
                  <a:cubicBezTo>
                    <a:pt x="3649" y="7471"/>
                    <a:pt x="3822" y="7317"/>
                    <a:pt x="3975" y="7163"/>
                  </a:cubicBezTo>
                  <a:cubicBezTo>
                    <a:pt x="4071" y="7067"/>
                    <a:pt x="4148" y="6971"/>
                    <a:pt x="4244" y="6837"/>
                  </a:cubicBezTo>
                  <a:cubicBezTo>
                    <a:pt x="4321" y="6741"/>
                    <a:pt x="4398" y="6607"/>
                    <a:pt x="4455" y="6453"/>
                  </a:cubicBezTo>
                  <a:cubicBezTo>
                    <a:pt x="4590" y="6222"/>
                    <a:pt x="4647" y="5934"/>
                    <a:pt x="4705" y="5570"/>
                  </a:cubicBezTo>
                  <a:cubicBezTo>
                    <a:pt x="4743" y="5262"/>
                    <a:pt x="4782" y="4917"/>
                    <a:pt x="4782" y="4629"/>
                  </a:cubicBezTo>
                  <a:lnTo>
                    <a:pt x="4782" y="4302"/>
                  </a:lnTo>
                  <a:cubicBezTo>
                    <a:pt x="4801" y="3803"/>
                    <a:pt x="4801" y="3265"/>
                    <a:pt x="4916" y="2785"/>
                  </a:cubicBezTo>
                  <a:lnTo>
                    <a:pt x="4916" y="2766"/>
                  </a:lnTo>
                  <a:cubicBezTo>
                    <a:pt x="4974" y="2574"/>
                    <a:pt x="5031" y="2382"/>
                    <a:pt x="5127" y="2190"/>
                  </a:cubicBezTo>
                  <a:lnTo>
                    <a:pt x="5204" y="2017"/>
                  </a:lnTo>
                  <a:cubicBezTo>
                    <a:pt x="5281" y="1882"/>
                    <a:pt x="5319" y="1729"/>
                    <a:pt x="5396" y="1614"/>
                  </a:cubicBezTo>
                  <a:cubicBezTo>
                    <a:pt x="5492" y="1364"/>
                    <a:pt x="5550" y="1172"/>
                    <a:pt x="5550" y="980"/>
                  </a:cubicBezTo>
                  <a:cubicBezTo>
                    <a:pt x="5550" y="941"/>
                    <a:pt x="5550" y="884"/>
                    <a:pt x="5511" y="845"/>
                  </a:cubicBezTo>
                  <a:cubicBezTo>
                    <a:pt x="5511" y="788"/>
                    <a:pt x="5492" y="749"/>
                    <a:pt x="5492" y="692"/>
                  </a:cubicBezTo>
                  <a:cubicBezTo>
                    <a:pt x="5473" y="577"/>
                    <a:pt x="5396" y="481"/>
                    <a:pt x="5319" y="385"/>
                  </a:cubicBezTo>
                  <a:cubicBezTo>
                    <a:pt x="5262" y="308"/>
                    <a:pt x="5147" y="212"/>
                    <a:pt x="5031" y="154"/>
                  </a:cubicBezTo>
                  <a:cubicBezTo>
                    <a:pt x="4935" y="77"/>
                    <a:pt x="4820" y="20"/>
                    <a:pt x="466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4"/>
            <p:cNvSpPr/>
            <p:nvPr/>
          </p:nvSpPr>
          <p:spPr>
            <a:xfrm>
              <a:off x="383318" y="3872387"/>
              <a:ext cx="291928" cy="472231"/>
            </a:xfrm>
            <a:custGeom>
              <a:avLst/>
              <a:gdLst/>
              <a:ahLst/>
              <a:cxnLst/>
              <a:rect l="l" t="t" r="r" b="b"/>
              <a:pathLst>
                <a:path w="4860" h="7862" extrusionOk="0">
                  <a:moveTo>
                    <a:pt x="3615" y="0"/>
                  </a:moveTo>
                  <a:cubicBezTo>
                    <a:pt x="3511" y="0"/>
                    <a:pt x="3402" y="18"/>
                    <a:pt x="3304" y="46"/>
                  </a:cubicBezTo>
                  <a:cubicBezTo>
                    <a:pt x="3073" y="104"/>
                    <a:pt x="2843" y="200"/>
                    <a:pt x="2593" y="353"/>
                  </a:cubicBezTo>
                  <a:cubicBezTo>
                    <a:pt x="2401" y="469"/>
                    <a:pt x="2209" y="622"/>
                    <a:pt x="2055" y="776"/>
                  </a:cubicBezTo>
                  <a:cubicBezTo>
                    <a:pt x="2017" y="814"/>
                    <a:pt x="1979" y="853"/>
                    <a:pt x="1979" y="910"/>
                  </a:cubicBezTo>
                  <a:lnTo>
                    <a:pt x="1979" y="929"/>
                  </a:lnTo>
                  <a:cubicBezTo>
                    <a:pt x="1729" y="1121"/>
                    <a:pt x="1518" y="1333"/>
                    <a:pt x="1306" y="1544"/>
                  </a:cubicBezTo>
                  <a:cubicBezTo>
                    <a:pt x="1402" y="1640"/>
                    <a:pt x="1498" y="1717"/>
                    <a:pt x="1614" y="1794"/>
                  </a:cubicBezTo>
                  <a:cubicBezTo>
                    <a:pt x="1729" y="1870"/>
                    <a:pt x="1825" y="1928"/>
                    <a:pt x="1959" y="2005"/>
                  </a:cubicBezTo>
                  <a:lnTo>
                    <a:pt x="2247" y="2158"/>
                  </a:lnTo>
                  <a:cubicBezTo>
                    <a:pt x="2305" y="2178"/>
                    <a:pt x="2401" y="2197"/>
                    <a:pt x="2478" y="2216"/>
                  </a:cubicBezTo>
                  <a:cubicBezTo>
                    <a:pt x="2574" y="2255"/>
                    <a:pt x="2651" y="2274"/>
                    <a:pt x="2747" y="2293"/>
                  </a:cubicBezTo>
                  <a:lnTo>
                    <a:pt x="2958" y="2370"/>
                  </a:lnTo>
                  <a:cubicBezTo>
                    <a:pt x="3035" y="2389"/>
                    <a:pt x="3112" y="2447"/>
                    <a:pt x="3169" y="2485"/>
                  </a:cubicBezTo>
                  <a:cubicBezTo>
                    <a:pt x="3246" y="2543"/>
                    <a:pt x="3304" y="2581"/>
                    <a:pt x="3342" y="2658"/>
                  </a:cubicBezTo>
                  <a:cubicBezTo>
                    <a:pt x="3400" y="2696"/>
                    <a:pt x="3419" y="2773"/>
                    <a:pt x="3438" y="2850"/>
                  </a:cubicBezTo>
                  <a:cubicBezTo>
                    <a:pt x="3457" y="2927"/>
                    <a:pt x="3496" y="2965"/>
                    <a:pt x="3496" y="3042"/>
                  </a:cubicBezTo>
                  <a:cubicBezTo>
                    <a:pt x="3515" y="3215"/>
                    <a:pt x="3534" y="3368"/>
                    <a:pt x="3534" y="3541"/>
                  </a:cubicBezTo>
                  <a:cubicBezTo>
                    <a:pt x="3534" y="3714"/>
                    <a:pt x="3515" y="3887"/>
                    <a:pt x="3496" y="4040"/>
                  </a:cubicBezTo>
                  <a:cubicBezTo>
                    <a:pt x="3496" y="4117"/>
                    <a:pt x="3457" y="4213"/>
                    <a:pt x="3457" y="4290"/>
                  </a:cubicBezTo>
                  <a:cubicBezTo>
                    <a:pt x="3457" y="4367"/>
                    <a:pt x="3438" y="4425"/>
                    <a:pt x="3438" y="4501"/>
                  </a:cubicBezTo>
                  <a:cubicBezTo>
                    <a:pt x="3419" y="4655"/>
                    <a:pt x="3400" y="4809"/>
                    <a:pt x="3361" y="4962"/>
                  </a:cubicBezTo>
                  <a:cubicBezTo>
                    <a:pt x="3323" y="5231"/>
                    <a:pt x="3227" y="5481"/>
                    <a:pt x="3131" y="5730"/>
                  </a:cubicBezTo>
                  <a:cubicBezTo>
                    <a:pt x="3035" y="5961"/>
                    <a:pt x="2920" y="6210"/>
                    <a:pt x="2747" y="6422"/>
                  </a:cubicBezTo>
                  <a:cubicBezTo>
                    <a:pt x="2593" y="6633"/>
                    <a:pt x="2439" y="6825"/>
                    <a:pt x="2209" y="6998"/>
                  </a:cubicBezTo>
                  <a:cubicBezTo>
                    <a:pt x="2017" y="7151"/>
                    <a:pt x="1806" y="7267"/>
                    <a:pt x="1575" y="7343"/>
                  </a:cubicBezTo>
                  <a:cubicBezTo>
                    <a:pt x="1395" y="7385"/>
                    <a:pt x="1225" y="7417"/>
                    <a:pt x="1051" y="7417"/>
                  </a:cubicBezTo>
                  <a:cubicBezTo>
                    <a:pt x="983" y="7417"/>
                    <a:pt x="915" y="7412"/>
                    <a:pt x="846" y="7401"/>
                  </a:cubicBezTo>
                  <a:cubicBezTo>
                    <a:pt x="577" y="7382"/>
                    <a:pt x="346" y="7343"/>
                    <a:pt x="97" y="7247"/>
                  </a:cubicBezTo>
                  <a:cubicBezTo>
                    <a:pt x="77" y="7209"/>
                    <a:pt x="39" y="7209"/>
                    <a:pt x="1" y="7190"/>
                  </a:cubicBezTo>
                  <a:lnTo>
                    <a:pt x="1" y="7190"/>
                  </a:lnTo>
                  <a:cubicBezTo>
                    <a:pt x="77" y="7267"/>
                    <a:pt x="154" y="7343"/>
                    <a:pt x="250" y="7382"/>
                  </a:cubicBezTo>
                  <a:cubicBezTo>
                    <a:pt x="577" y="7651"/>
                    <a:pt x="1018" y="7785"/>
                    <a:pt x="1479" y="7843"/>
                  </a:cubicBezTo>
                  <a:cubicBezTo>
                    <a:pt x="1537" y="7843"/>
                    <a:pt x="1614" y="7862"/>
                    <a:pt x="1691" y="7862"/>
                  </a:cubicBezTo>
                  <a:cubicBezTo>
                    <a:pt x="2055" y="7862"/>
                    <a:pt x="2439" y="7766"/>
                    <a:pt x="2747" y="7593"/>
                  </a:cubicBezTo>
                  <a:cubicBezTo>
                    <a:pt x="2958" y="7497"/>
                    <a:pt x="3131" y="7363"/>
                    <a:pt x="3304" y="7190"/>
                  </a:cubicBezTo>
                  <a:cubicBezTo>
                    <a:pt x="3400" y="7094"/>
                    <a:pt x="3457" y="6998"/>
                    <a:pt x="3553" y="6883"/>
                  </a:cubicBezTo>
                  <a:cubicBezTo>
                    <a:pt x="3630" y="6787"/>
                    <a:pt x="3707" y="6633"/>
                    <a:pt x="3784" y="6499"/>
                  </a:cubicBezTo>
                  <a:cubicBezTo>
                    <a:pt x="3899" y="6249"/>
                    <a:pt x="3976" y="5961"/>
                    <a:pt x="4014" y="5615"/>
                  </a:cubicBezTo>
                  <a:cubicBezTo>
                    <a:pt x="4072" y="5289"/>
                    <a:pt x="4091" y="4962"/>
                    <a:pt x="4091" y="4674"/>
                  </a:cubicBezTo>
                  <a:lnTo>
                    <a:pt x="4091" y="4328"/>
                  </a:lnTo>
                  <a:cubicBezTo>
                    <a:pt x="4110" y="3829"/>
                    <a:pt x="4110" y="3311"/>
                    <a:pt x="4225" y="2831"/>
                  </a:cubicBezTo>
                  <a:lnTo>
                    <a:pt x="4225" y="2792"/>
                  </a:lnTo>
                  <a:cubicBezTo>
                    <a:pt x="4283" y="2600"/>
                    <a:pt x="4360" y="2408"/>
                    <a:pt x="4456" y="2216"/>
                  </a:cubicBezTo>
                  <a:lnTo>
                    <a:pt x="4513" y="2062"/>
                  </a:lnTo>
                  <a:cubicBezTo>
                    <a:pt x="4590" y="1909"/>
                    <a:pt x="4667" y="1774"/>
                    <a:pt x="4705" y="1640"/>
                  </a:cubicBezTo>
                  <a:cubicBezTo>
                    <a:pt x="4801" y="1410"/>
                    <a:pt x="4859" y="1218"/>
                    <a:pt x="4859" y="1025"/>
                  </a:cubicBezTo>
                  <a:cubicBezTo>
                    <a:pt x="4859" y="968"/>
                    <a:pt x="4859" y="929"/>
                    <a:pt x="4821" y="872"/>
                  </a:cubicBezTo>
                  <a:cubicBezTo>
                    <a:pt x="4821" y="833"/>
                    <a:pt x="4801" y="814"/>
                    <a:pt x="4801" y="757"/>
                  </a:cubicBezTo>
                  <a:cubicBezTo>
                    <a:pt x="4782" y="641"/>
                    <a:pt x="4705" y="545"/>
                    <a:pt x="4629" y="430"/>
                  </a:cubicBezTo>
                  <a:cubicBezTo>
                    <a:pt x="4571" y="353"/>
                    <a:pt x="4475" y="257"/>
                    <a:pt x="4341" y="181"/>
                  </a:cubicBezTo>
                  <a:cubicBezTo>
                    <a:pt x="4225" y="104"/>
                    <a:pt x="4129" y="65"/>
                    <a:pt x="3995" y="46"/>
                  </a:cubicBezTo>
                  <a:cubicBezTo>
                    <a:pt x="3899" y="8"/>
                    <a:pt x="3803" y="8"/>
                    <a:pt x="3726" y="8"/>
                  </a:cubicBezTo>
                  <a:cubicBezTo>
                    <a:pt x="3690" y="3"/>
                    <a:pt x="3653" y="0"/>
                    <a:pt x="36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4"/>
            <p:cNvSpPr/>
            <p:nvPr/>
          </p:nvSpPr>
          <p:spPr>
            <a:xfrm>
              <a:off x="460625" y="3967412"/>
              <a:ext cx="60" cy="60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close/>
                </a:path>
              </a:pathLst>
            </a:custGeom>
            <a:solidFill>
              <a:srgbClr val="ECDB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4"/>
            <p:cNvSpPr/>
            <p:nvPr/>
          </p:nvSpPr>
          <p:spPr>
            <a:xfrm>
              <a:off x="295680" y="3356057"/>
              <a:ext cx="658700" cy="642515"/>
            </a:xfrm>
            <a:custGeom>
              <a:avLst/>
              <a:gdLst/>
              <a:ahLst/>
              <a:cxnLst/>
              <a:rect l="l" t="t" r="r" b="b"/>
              <a:pathLst>
                <a:path w="10966" h="10697" extrusionOk="0">
                  <a:moveTo>
                    <a:pt x="7566" y="0"/>
                  </a:moveTo>
                  <a:cubicBezTo>
                    <a:pt x="7355" y="58"/>
                    <a:pt x="7125" y="96"/>
                    <a:pt x="6913" y="116"/>
                  </a:cubicBezTo>
                  <a:cubicBezTo>
                    <a:pt x="6683" y="154"/>
                    <a:pt x="6433" y="212"/>
                    <a:pt x="6164" y="308"/>
                  </a:cubicBezTo>
                  <a:cubicBezTo>
                    <a:pt x="5300" y="596"/>
                    <a:pt x="4475" y="1114"/>
                    <a:pt x="3514" y="1959"/>
                  </a:cubicBezTo>
                  <a:cubicBezTo>
                    <a:pt x="2765" y="2612"/>
                    <a:pt x="2036" y="3399"/>
                    <a:pt x="1306" y="4379"/>
                  </a:cubicBezTo>
                  <a:cubicBezTo>
                    <a:pt x="903" y="4897"/>
                    <a:pt x="557" y="5435"/>
                    <a:pt x="173" y="6069"/>
                  </a:cubicBezTo>
                  <a:cubicBezTo>
                    <a:pt x="173" y="6088"/>
                    <a:pt x="135" y="6088"/>
                    <a:pt x="135" y="6107"/>
                  </a:cubicBezTo>
                  <a:cubicBezTo>
                    <a:pt x="115" y="6165"/>
                    <a:pt x="96" y="6203"/>
                    <a:pt x="39" y="6261"/>
                  </a:cubicBezTo>
                  <a:cubicBezTo>
                    <a:pt x="19" y="6280"/>
                    <a:pt x="19" y="6338"/>
                    <a:pt x="0" y="6357"/>
                  </a:cubicBezTo>
                  <a:cubicBezTo>
                    <a:pt x="19" y="6434"/>
                    <a:pt x="77" y="6491"/>
                    <a:pt x="96" y="6549"/>
                  </a:cubicBezTo>
                  <a:cubicBezTo>
                    <a:pt x="115" y="6587"/>
                    <a:pt x="135" y="6626"/>
                    <a:pt x="135" y="6664"/>
                  </a:cubicBezTo>
                  <a:cubicBezTo>
                    <a:pt x="173" y="6722"/>
                    <a:pt x="192" y="6760"/>
                    <a:pt x="211" y="6779"/>
                  </a:cubicBezTo>
                  <a:cubicBezTo>
                    <a:pt x="461" y="7163"/>
                    <a:pt x="749" y="7509"/>
                    <a:pt x="1037" y="7836"/>
                  </a:cubicBezTo>
                  <a:cubicBezTo>
                    <a:pt x="1421" y="8277"/>
                    <a:pt x="1844" y="8661"/>
                    <a:pt x="2305" y="9026"/>
                  </a:cubicBezTo>
                  <a:cubicBezTo>
                    <a:pt x="3207" y="9698"/>
                    <a:pt x="4263" y="10198"/>
                    <a:pt x="5377" y="10486"/>
                  </a:cubicBezTo>
                  <a:cubicBezTo>
                    <a:pt x="5953" y="10620"/>
                    <a:pt x="6529" y="10697"/>
                    <a:pt x="7125" y="10697"/>
                  </a:cubicBezTo>
                  <a:cubicBezTo>
                    <a:pt x="7432" y="10697"/>
                    <a:pt x="7758" y="10678"/>
                    <a:pt x="8066" y="10620"/>
                  </a:cubicBezTo>
                  <a:cubicBezTo>
                    <a:pt x="8354" y="10582"/>
                    <a:pt x="8623" y="10524"/>
                    <a:pt x="8872" y="10466"/>
                  </a:cubicBezTo>
                  <a:lnTo>
                    <a:pt x="8930" y="10466"/>
                  </a:lnTo>
                  <a:cubicBezTo>
                    <a:pt x="9122" y="10409"/>
                    <a:pt x="9314" y="10370"/>
                    <a:pt x="9487" y="10294"/>
                  </a:cubicBezTo>
                  <a:cubicBezTo>
                    <a:pt x="9583" y="10274"/>
                    <a:pt x="9679" y="10217"/>
                    <a:pt x="9775" y="10178"/>
                  </a:cubicBezTo>
                  <a:cubicBezTo>
                    <a:pt x="9794" y="10178"/>
                    <a:pt x="9794" y="10140"/>
                    <a:pt x="9813" y="10140"/>
                  </a:cubicBezTo>
                  <a:lnTo>
                    <a:pt x="9967" y="10082"/>
                  </a:lnTo>
                  <a:lnTo>
                    <a:pt x="10005" y="10044"/>
                  </a:lnTo>
                  <a:cubicBezTo>
                    <a:pt x="10024" y="10025"/>
                    <a:pt x="10063" y="10025"/>
                    <a:pt x="10101" y="10006"/>
                  </a:cubicBezTo>
                  <a:cubicBezTo>
                    <a:pt x="10120" y="9986"/>
                    <a:pt x="10159" y="9986"/>
                    <a:pt x="10178" y="9948"/>
                  </a:cubicBezTo>
                  <a:lnTo>
                    <a:pt x="10312" y="9890"/>
                  </a:lnTo>
                  <a:lnTo>
                    <a:pt x="10370" y="9852"/>
                  </a:lnTo>
                  <a:cubicBezTo>
                    <a:pt x="10389" y="9852"/>
                    <a:pt x="10389" y="9833"/>
                    <a:pt x="10389" y="9833"/>
                  </a:cubicBezTo>
                  <a:lnTo>
                    <a:pt x="10408" y="9833"/>
                  </a:lnTo>
                  <a:cubicBezTo>
                    <a:pt x="10466" y="9814"/>
                    <a:pt x="10504" y="9756"/>
                    <a:pt x="10543" y="9737"/>
                  </a:cubicBezTo>
                  <a:cubicBezTo>
                    <a:pt x="10581" y="9698"/>
                    <a:pt x="10658" y="9641"/>
                    <a:pt x="10697" y="9602"/>
                  </a:cubicBezTo>
                  <a:lnTo>
                    <a:pt x="10773" y="9525"/>
                  </a:lnTo>
                  <a:cubicBezTo>
                    <a:pt x="10831" y="9468"/>
                    <a:pt x="10869" y="9410"/>
                    <a:pt x="10927" y="9353"/>
                  </a:cubicBezTo>
                  <a:cubicBezTo>
                    <a:pt x="10927" y="9353"/>
                    <a:pt x="10927" y="9333"/>
                    <a:pt x="10946" y="9333"/>
                  </a:cubicBezTo>
                  <a:lnTo>
                    <a:pt x="10946" y="9045"/>
                  </a:lnTo>
                  <a:cubicBezTo>
                    <a:pt x="10927" y="8930"/>
                    <a:pt x="10927" y="8834"/>
                    <a:pt x="10889" y="8700"/>
                  </a:cubicBezTo>
                  <a:lnTo>
                    <a:pt x="10889" y="8604"/>
                  </a:lnTo>
                  <a:cubicBezTo>
                    <a:pt x="10889" y="8508"/>
                    <a:pt x="10869" y="8412"/>
                    <a:pt x="10869" y="8316"/>
                  </a:cubicBezTo>
                  <a:cubicBezTo>
                    <a:pt x="10869" y="8162"/>
                    <a:pt x="10850" y="7970"/>
                    <a:pt x="10850" y="7740"/>
                  </a:cubicBezTo>
                  <a:cubicBezTo>
                    <a:pt x="10850" y="7240"/>
                    <a:pt x="10869" y="6722"/>
                    <a:pt x="10889" y="6203"/>
                  </a:cubicBezTo>
                  <a:cubicBezTo>
                    <a:pt x="10927" y="5819"/>
                    <a:pt x="10946" y="5473"/>
                    <a:pt x="10946" y="5089"/>
                  </a:cubicBezTo>
                  <a:cubicBezTo>
                    <a:pt x="10965" y="4168"/>
                    <a:pt x="10946" y="3188"/>
                    <a:pt x="10677" y="2266"/>
                  </a:cubicBezTo>
                  <a:cubicBezTo>
                    <a:pt x="10562" y="1863"/>
                    <a:pt x="10370" y="1479"/>
                    <a:pt x="10101" y="1153"/>
                  </a:cubicBezTo>
                  <a:cubicBezTo>
                    <a:pt x="9832" y="807"/>
                    <a:pt x="9506" y="538"/>
                    <a:pt x="9064" y="327"/>
                  </a:cubicBezTo>
                  <a:cubicBezTo>
                    <a:pt x="8891" y="231"/>
                    <a:pt x="8642" y="154"/>
                    <a:pt x="8354" y="96"/>
                  </a:cubicBezTo>
                  <a:cubicBezTo>
                    <a:pt x="8142" y="39"/>
                    <a:pt x="7893" y="20"/>
                    <a:pt x="76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4"/>
            <p:cNvSpPr/>
            <p:nvPr/>
          </p:nvSpPr>
          <p:spPr>
            <a:xfrm>
              <a:off x="475582" y="3382606"/>
              <a:ext cx="476455" cy="615967"/>
            </a:xfrm>
            <a:custGeom>
              <a:avLst/>
              <a:gdLst/>
              <a:ahLst/>
              <a:cxnLst/>
              <a:rect l="l" t="t" r="r" b="b"/>
              <a:pathLst>
                <a:path w="7932" h="10255" extrusionOk="0">
                  <a:moveTo>
                    <a:pt x="6300" y="0"/>
                  </a:moveTo>
                  <a:lnTo>
                    <a:pt x="6300" y="0"/>
                  </a:lnTo>
                  <a:cubicBezTo>
                    <a:pt x="6472" y="231"/>
                    <a:pt x="6568" y="384"/>
                    <a:pt x="6607" y="538"/>
                  </a:cubicBezTo>
                  <a:cubicBezTo>
                    <a:pt x="6703" y="749"/>
                    <a:pt x="6761" y="960"/>
                    <a:pt x="6799" y="1172"/>
                  </a:cubicBezTo>
                  <a:cubicBezTo>
                    <a:pt x="6895" y="1632"/>
                    <a:pt x="6895" y="2093"/>
                    <a:pt x="6895" y="2573"/>
                  </a:cubicBezTo>
                  <a:lnTo>
                    <a:pt x="6895" y="2938"/>
                  </a:lnTo>
                  <a:cubicBezTo>
                    <a:pt x="6895" y="3034"/>
                    <a:pt x="6895" y="3150"/>
                    <a:pt x="6876" y="3246"/>
                  </a:cubicBezTo>
                  <a:lnTo>
                    <a:pt x="6876" y="3918"/>
                  </a:lnTo>
                  <a:cubicBezTo>
                    <a:pt x="6876" y="4033"/>
                    <a:pt x="6876" y="4187"/>
                    <a:pt x="6895" y="4302"/>
                  </a:cubicBezTo>
                  <a:lnTo>
                    <a:pt x="6895" y="4321"/>
                  </a:lnTo>
                  <a:lnTo>
                    <a:pt x="6895" y="4359"/>
                  </a:lnTo>
                  <a:lnTo>
                    <a:pt x="6895" y="4513"/>
                  </a:lnTo>
                  <a:lnTo>
                    <a:pt x="6895" y="4532"/>
                  </a:lnTo>
                  <a:lnTo>
                    <a:pt x="6895" y="4743"/>
                  </a:lnTo>
                  <a:cubicBezTo>
                    <a:pt x="6914" y="5281"/>
                    <a:pt x="6953" y="5838"/>
                    <a:pt x="6895" y="6376"/>
                  </a:cubicBezTo>
                  <a:cubicBezTo>
                    <a:pt x="6876" y="6625"/>
                    <a:pt x="6837" y="6894"/>
                    <a:pt x="6799" y="7144"/>
                  </a:cubicBezTo>
                  <a:cubicBezTo>
                    <a:pt x="6741" y="7355"/>
                    <a:pt x="6684" y="7586"/>
                    <a:pt x="6588" y="7816"/>
                  </a:cubicBezTo>
                  <a:lnTo>
                    <a:pt x="6434" y="8104"/>
                  </a:lnTo>
                  <a:cubicBezTo>
                    <a:pt x="6396" y="8200"/>
                    <a:pt x="6319" y="8258"/>
                    <a:pt x="6242" y="8335"/>
                  </a:cubicBezTo>
                  <a:cubicBezTo>
                    <a:pt x="6108" y="8507"/>
                    <a:pt x="5916" y="8680"/>
                    <a:pt x="5724" y="8795"/>
                  </a:cubicBezTo>
                  <a:cubicBezTo>
                    <a:pt x="5532" y="8930"/>
                    <a:pt x="5339" y="9064"/>
                    <a:pt x="5109" y="9160"/>
                  </a:cubicBezTo>
                  <a:cubicBezTo>
                    <a:pt x="4898" y="9256"/>
                    <a:pt x="4687" y="9352"/>
                    <a:pt x="4475" y="9410"/>
                  </a:cubicBezTo>
                  <a:cubicBezTo>
                    <a:pt x="4014" y="9564"/>
                    <a:pt x="3534" y="9640"/>
                    <a:pt x="3035" y="9660"/>
                  </a:cubicBezTo>
                  <a:cubicBezTo>
                    <a:pt x="2949" y="9663"/>
                    <a:pt x="2863" y="9664"/>
                    <a:pt x="2777" y="9664"/>
                  </a:cubicBezTo>
                  <a:cubicBezTo>
                    <a:pt x="2350" y="9664"/>
                    <a:pt x="1934" y="9624"/>
                    <a:pt x="1518" y="9544"/>
                  </a:cubicBezTo>
                  <a:cubicBezTo>
                    <a:pt x="1019" y="9448"/>
                    <a:pt x="539" y="9295"/>
                    <a:pt x="78" y="9103"/>
                  </a:cubicBezTo>
                  <a:cubicBezTo>
                    <a:pt x="58" y="9103"/>
                    <a:pt x="20" y="9083"/>
                    <a:pt x="1" y="9083"/>
                  </a:cubicBezTo>
                  <a:lnTo>
                    <a:pt x="1" y="9083"/>
                  </a:lnTo>
                  <a:cubicBezTo>
                    <a:pt x="731" y="9506"/>
                    <a:pt x="1518" y="9852"/>
                    <a:pt x="2344" y="10044"/>
                  </a:cubicBezTo>
                  <a:cubicBezTo>
                    <a:pt x="2920" y="10178"/>
                    <a:pt x="3496" y="10255"/>
                    <a:pt x="4091" y="10255"/>
                  </a:cubicBezTo>
                  <a:cubicBezTo>
                    <a:pt x="4398" y="10255"/>
                    <a:pt x="4706" y="10236"/>
                    <a:pt x="5032" y="10178"/>
                  </a:cubicBezTo>
                  <a:cubicBezTo>
                    <a:pt x="5320" y="10140"/>
                    <a:pt x="5570" y="10082"/>
                    <a:pt x="5839" y="10024"/>
                  </a:cubicBezTo>
                  <a:lnTo>
                    <a:pt x="5896" y="10024"/>
                  </a:lnTo>
                  <a:cubicBezTo>
                    <a:pt x="6069" y="9967"/>
                    <a:pt x="6280" y="9928"/>
                    <a:pt x="6434" y="9852"/>
                  </a:cubicBezTo>
                  <a:cubicBezTo>
                    <a:pt x="6530" y="9832"/>
                    <a:pt x="6626" y="9775"/>
                    <a:pt x="6722" y="9736"/>
                  </a:cubicBezTo>
                  <a:cubicBezTo>
                    <a:pt x="6761" y="9736"/>
                    <a:pt x="6761" y="9698"/>
                    <a:pt x="6780" y="9698"/>
                  </a:cubicBezTo>
                  <a:lnTo>
                    <a:pt x="6914" y="9640"/>
                  </a:lnTo>
                  <a:lnTo>
                    <a:pt x="6972" y="9602"/>
                  </a:lnTo>
                  <a:cubicBezTo>
                    <a:pt x="6991" y="9583"/>
                    <a:pt x="7010" y="9583"/>
                    <a:pt x="7068" y="9564"/>
                  </a:cubicBezTo>
                  <a:cubicBezTo>
                    <a:pt x="7087" y="9544"/>
                    <a:pt x="7106" y="9544"/>
                    <a:pt x="7145" y="9506"/>
                  </a:cubicBezTo>
                  <a:lnTo>
                    <a:pt x="7279" y="9448"/>
                  </a:lnTo>
                  <a:lnTo>
                    <a:pt x="7337" y="9410"/>
                  </a:lnTo>
                  <a:lnTo>
                    <a:pt x="7356" y="9391"/>
                  </a:lnTo>
                  <a:cubicBezTo>
                    <a:pt x="7394" y="9352"/>
                    <a:pt x="7452" y="9314"/>
                    <a:pt x="7490" y="9295"/>
                  </a:cubicBezTo>
                  <a:lnTo>
                    <a:pt x="7548" y="9256"/>
                  </a:lnTo>
                  <a:lnTo>
                    <a:pt x="7586" y="9199"/>
                  </a:lnTo>
                  <a:lnTo>
                    <a:pt x="7663" y="9160"/>
                  </a:lnTo>
                  <a:lnTo>
                    <a:pt x="7740" y="9083"/>
                  </a:lnTo>
                  <a:cubicBezTo>
                    <a:pt x="7778" y="9026"/>
                    <a:pt x="7836" y="8968"/>
                    <a:pt x="7874" y="8911"/>
                  </a:cubicBezTo>
                  <a:lnTo>
                    <a:pt x="7913" y="8891"/>
                  </a:lnTo>
                  <a:lnTo>
                    <a:pt x="7913" y="8584"/>
                  </a:lnTo>
                  <a:cubicBezTo>
                    <a:pt x="7874" y="8450"/>
                    <a:pt x="7874" y="8354"/>
                    <a:pt x="7855" y="8238"/>
                  </a:cubicBezTo>
                  <a:lnTo>
                    <a:pt x="7855" y="8200"/>
                  </a:lnTo>
                  <a:lnTo>
                    <a:pt x="7855" y="8142"/>
                  </a:lnTo>
                  <a:cubicBezTo>
                    <a:pt x="7836" y="8046"/>
                    <a:pt x="7836" y="7950"/>
                    <a:pt x="7836" y="7854"/>
                  </a:cubicBezTo>
                  <a:cubicBezTo>
                    <a:pt x="7817" y="7682"/>
                    <a:pt x="7817" y="7528"/>
                    <a:pt x="7817" y="7278"/>
                  </a:cubicBezTo>
                  <a:cubicBezTo>
                    <a:pt x="7817" y="6779"/>
                    <a:pt x="7836" y="6222"/>
                    <a:pt x="7855" y="5800"/>
                  </a:cubicBezTo>
                  <a:lnTo>
                    <a:pt x="7855" y="5742"/>
                  </a:lnTo>
                  <a:cubicBezTo>
                    <a:pt x="7874" y="5339"/>
                    <a:pt x="7913" y="4974"/>
                    <a:pt x="7913" y="4609"/>
                  </a:cubicBezTo>
                  <a:cubicBezTo>
                    <a:pt x="7932" y="3706"/>
                    <a:pt x="7913" y="2727"/>
                    <a:pt x="7644" y="1805"/>
                  </a:cubicBezTo>
                  <a:cubicBezTo>
                    <a:pt x="7529" y="1402"/>
                    <a:pt x="7337" y="1018"/>
                    <a:pt x="7068" y="672"/>
                  </a:cubicBezTo>
                  <a:cubicBezTo>
                    <a:pt x="6876" y="423"/>
                    <a:pt x="6607" y="192"/>
                    <a:pt x="63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4"/>
            <p:cNvSpPr/>
            <p:nvPr/>
          </p:nvSpPr>
          <p:spPr>
            <a:xfrm>
              <a:off x="341812" y="3377981"/>
              <a:ext cx="404915" cy="389942"/>
            </a:xfrm>
            <a:custGeom>
              <a:avLst/>
              <a:gdLst/>
              <a:ahLst/>
              <a:cxnLst/>
              <a:rect l="l" t="t" r="r" b="b"/>
              <a:pathLst>
                <a:path w="6741" h="6492" extrusionOk="0">
                  <a:moveTo>
                    <a:pt x="6741" y="0"/>
                  </a:moveTo>
                  <a:lnTo>
                    <a:pt x="6702" y="20"/>
                  </a:lnTo>
                  <a:cubicBezTo>
                    <a:pt x="6145" y="154"/>
                    <a:pt x="5627" y="384"/>
                    <a:pt x="5147" y="653"/>
                  </a:cubicBezTo>
                  <a:cubicBezTo>
                    <a:pt x="4609" y="941"/>
                    <a:pt x="4110" y="1306"/>
                    <a:pt x="3630" y="1709"/>
                  </a:cubicBezTo>
                  <a:cubicBezTo>
                    <a:pt x="3130" y="2113"/>
                    <a:pt x="2670" y="2574"/>
                    <a:pt x="2228" y="3034"/>
                  </a:cubicBezTo>
                  <a:cubicBezTo>
                    <a:pt x="1805" y="3515"/>
                    <a:pt x="1402" y="3995"/>
                    <a:pt x="1037" y="4513"/>
                  </a:cubicBezTo>
                  <a:cubicBezTo>
                    <a:pt x="845" y="4801"/>
                    <a:pt x="653" y="5089"/>
                    <a:pt x="461" y="5416"/>
                  </a:cubicBezTo>
                  <a:cubicBezTo>
                    <a:pt x="365" y="5550"/>
                    <a:pt x="288" y="5723"/>
                    <a:pt x="212" y="5857"/>
                  </a:cubicBezTo>
                  <a:cubicBezTo>
                    <a:pt x="192" y="5934"/>
                    <a:pt x="154" y="6011"/>
                    <a:pt x="115" y="6088"/>
                  </a:cubicBezTo>
                  <a:cubicBezTo>
                    <a:pt x="96" y="6145"/>
                    <a:pt x="58" y="6242"/>
                    <a:pt x="19" y="6318"/>
                  </a:cubicBezTo>
                  <a:cubicBezTo>
                    <a:pt x="0" y="6338"/>
                    <a:pt x="19" y="6395"/>
                    <a:pt x="19" y="6414"/>
                  </a:cubicBezTo>
                  <a:lnTo>
                    <a:pt x="96" y="6491"/>
                  </a:lnTo>
                  <a:lnTo>
                    <a:pt x="192" y="6491"/>
                  </a:lnTo>
                  <a:lnTo>
                    <a:pt x="212" y="6472"/>
                  </a:lnTo>
                  <a:cubicBezTo>
                    <a:pt x="250" y="6453"/>
                    <a:pt x="250" y="6414"/>
                    <a:pt x="269" y="6395"/>
                  </a:cubicBezTo>
                  <a:lnTo>
                    <a:pt x="269" y="6376"/>
                  </a:lnTo>
                  <a:cubicBezTo>
                    <a:pt x="308" y="6261"/>
                    <a:pt x="384" y="6145"/>
                    <a:pt x="442" y="6030"/>
                  </a:cubicBezTo>
                  <a:cubicBezTo>
                    <a:pt x="500" y="5915"/>
                    <a:pt x="557" y="5800"/>
                    <a:pt x="634" y="5665"/>
                  </a:cubicBezTo>
                  <a:cubicBezTo>
                    <a:pt x="768" y="5416"/>
                    <a:pt x="922" y="5147"/>
                    <a:pt x="1076" y="4916"/>
                  </a:cubicBezTo>
                  <a:cubicBezTo>
                    <a:pt x="1421" y="4379"/>
                    <a:pt x="1786" y="3879"/>
                    <a:pt x="2170" y="3399"/>
                  </a:cubicBezTo>
                  <a:cubicBezTo>
                    <a:pt x="2516" y="2958"/>
                    <a:pt x="2881" y="2574"/>
                    <a:pt x="3284" y="2190"/>
                  </a:cubicBezTo>
                  <a:cubicBezTo>
                    <a:pt x="3707" y="1805"/>
                    <a:pt x="4129" y="1479"/>
                    <a:pt x="4571" y="1133"/>
                  </a:cubicBezTo>
                  <a:lnTo>
                    <a:pt x="4590" y="1133"/>
                  </a:lnTo>
                  <a:cubicBezTo>
                    <a:pt x="5147" y="749"/>
                    <a:pt x="5723" y="423"/>
                    <a:pt x="6337" y="192"/>
                  </a:cubicBezTo>
                  <a:lnTo>
                    <a:pt x="6318" y="192"/>
                  </a:lnTo>
                  <a:cubicBezTo>
                    <a:pt x="6433" y="154"/>
                    <a:pt x="6587" y="96"/>
                    <a:pt x="6702" y="77"/>
                  </a:cubicBezTo>
                  <a:cubicBezTo>
                    <a:pt x="6722" y="77"/>
                    <a:pt x="6741" y="39"/>
                    <a:pt x="67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4"/>
            <p:cNvSpPr/>
            <p:nvPr/>
          </p:nvSpPr>
          <p:spPr>
            <a:xfrm>
              <a:off x="438701" y="3397563"/>
              <a:ext cx="353017" cy="466585"/>
            </a:xfrm>
            <a:custGeom>
              <a:avLst/>
              <a:gdLst/>
              <a:ahLst/>
              <a:cxnLst/>
              <a:rect l="l" t="t" r="r" b="b"/>
              <a:pathLst>
                <a:path w="5877" h="7768" extrusionOk="0">
                  <a:moveTo>
                    <a:pt x="865" y="6376"/>
                  </a:moveTo>
                  <a:lnTo>
                    <a:pt x="848" y="6415"/>
                  </a:lnTo>
                  <a:lnTo>
                    <a:pt x="848" y="6415"/>
                  </a:lnTo>
                  <a:cubicBezTo>
                    <a:pt x="865" y="6412"/>
                    <a:pt x="865" y="6376"/>
                    <a:pt x="865" y="6376"/>
                  </a:cubicBezTo>
                  <a:close/>
                  <a:moveTo>
                    <a:pt x="5781" y="1"/>
                  </a:moveTo>
                  <a:cubicBezTo>
                    <a:pt x="4724" y="788"/>
                    <a:pt x="3764" y="1729"/>
                    <a:pt x="2900" y="2766"/>
                  </a:cubicBezTo>
                  <a:cubicBezTo>
                    <a:pt x="2478" y="3285"/>
                    <a:pt x="2055" y="3842"/>
                    <a:pt x="1671" y="4418"/>
                  </a:cubicBezTo>
                  <a:cubicBezTo>
                    <a:pt x="1287" y="4994"/>
                    <a:pt x="961" y="5570"/>
                    <a:pt x="653" y="6165"/>
                  </a:cubicBezTo>
                  <a:cubicBezTo>
                    <a:pt x="519" y="6376"/>
                    <a:pt x="423" y="6626"/>
                    <a:pt x="308" y="6837"/>
                  </a:cubicBezTo>
                  <a:cubicBezTo>
                    <a:pt x="212" y="7049"/>
                    <a:pt x="96" y="7298"/>
                    <a:pt x="20" y="7529"/>
                  </a:cubicBezTo>
                  <a:cubicBezTo>
                    <a:pt x="0" y="7586"/>
                    <a:pt x="20" y="7625"/>
                    <a:pt x="20" y="7663"/>
                  </a:cubicBezTo>
                  <a:cubicBezTo>
                    <a:pt x="39" y="7701"/>
                    <a:pt x="77" y="7721"/>
                    <a:pt x="116" y="7759"/>
                  </a:cubicBezTo>
                  <a:cubicBezTo>
                    <a:pt x="135" y="7765"/>
                    <a:pt x="152" y="7768"/>
                    <a:pt x="167" y="7768"/>
                  </a:cubicBezTo>
                  <a:cubicBezTo>
                    <a:pt x="197" y="7768"/>
                    <a:pt x="218" y="7759"/>
                    <a:pt x="231" y="7759"/>
                  </a:cubicBezTo>
                  <a:cubicBezTo>
                    <a:pt x="288" y="7721"/>
                    <a:pt x="308" y="7701"/>
                    <a:pt x="327" y="7663"/>
                  </a:cubicBezTo>
                  <a:cubicBezTo>
                    <a:pt x="404" y="7433"/>
                    <a:pt x="480" y="7241"/>
                    <a:pt x="576" y="7029"/>
                  </a:cubicBezTo>
                  <a:lnTo>
                    <a:pt x="848" y="6415"/>
                  </a:lnTo>
                  <a:lnTo>
                    <a:pt x="848" y="6415"/>
                  </a:lnTo>
                  <a:cubicBezTo>
                    <a:pt x="847" y="6415"/>
                    <a:pt x="846" y="6415"/>
                    <a:pt x="845" y="6415"/>
                  </a:cubicBezTo>
                  <a:cubicBezTo>
                    <a:pt x="1153" y="5743"/>
                    <a:pt x="1479" y="5090"/>
                    <a:pt x="1882" y="4494"/>
                  </a:cubicBezTo>
                  <a:cubicBezTo>
                    <a:pt x="2305" y="3861"/>
                    <a:pt x="2727" y="3246"/>
                    <a:pt x="3207" y="2670"/>
                  </a:cubicBezTo>
                  <a:cubicBezTo>
                    <a:pt x="3995" y="1729"/>
                    <a:pt x="4859" y="865"/>
                    <a:pt x="5857" y="116"/>
                  </a:cubicBezTo>
                  <a:cubicBezTo>
                    <a:pt x="5877" y="97"/>
                    <a:pt x="5877" y="39"/>
                    <a:pt x="5857" y="20"/>
                  </a:cubicBezTo>
                  <a:cubicBezTo>
                    <a:pt x="5857" y="1"/>
                    <a:pt x="5819" y="1"/>
                    <a:pt x="580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4"/>
            <p:cNvSpPr/>
            <p:nvPr/>
          </p:nvSpPr>
          <p:spPr>
            <a:xfrm>
              <a:off x="562139" y="3416724"/>
              <a:ext cx="267661" cy="531275"/>
            </a:xfrm>
            <a:custGeom>
              <a:avLst/>
              <a:gdLst/>
              <a:ahLst/>
              <a:cxnLst/>
              <a:rect l="l" t="t" r="r" b="b"/>
              <a:pathLst>
                <a:path w="4456" h="8845" extrusionOk="0">
                  <a:moveTo>
                    <a:pt x="4383" y="1"/>
                  </a:moveTo>
                  <a:cubicBezTo>
                    <a:pt x="4370" y="1"/>
                    <a:pt x="4359" y="19"/>
                    <a:pt x="4359" y="47"/>
                  </a:cubicBezTo>
                  <a:cubicBezTo>
                    <a:pt x="4225" y="373"/>
                    <a:pt x="4110" y="719"/>
                    <a:pt x="3975" y="1045"/>
                  </a:cubicBezTo>
                  <a:cubicBezTo>
                    <a:pt x="3822" y="1410"/>
                    <a:pt x="3668" y="1737"/>
                    <a:pt x="3514" y="2082"/>
                  </a:cubicBezTo>
                  <a:cubicBezTo>
                    <a:pt x="3342" y="2409"/>
                    <a:pt x="3169" y="2774"/>
                    <a:pt x="3015" y="3119"/>
                  </a:cubicBezTo>
                  <a:cubicBezTo>
                    <a:pt x="2919" y="3273"/>
                    <a:pt x="2842" y="3446"/>
                    <a:pt x="2746" y="3619"/>
                  </a:cubicBezTo>
                  <a:cubicBezTo>
                    <a:pt x="2650" y="3791"/>
                    <a:pt x="2554" y="3945"/>
                    <a:pt x="2477" y="4118"/>
                  </a:cubicBezTo>
                  <a:lnTo>
                    <a:pt x="2497" y="4099"/>
                  </a:lnTo>
                  <a:lnTo>
                    <a:pt x="2497" y="4099"/>
                  </a:lnTo>
                  <a:cubicBezTo>
                    <a:pt x="2458" y="4175"/>
                    <a:pt x="2439" y="4233"/>
                    <a:pt x="2381" y="4310"/>
                  </a:cubicBezTo>
                  <a:lnTo>
                    <a:pt x="2093" y="4809"/>
                  </a:lnTo>
                  <a:cubicBezTo>
                    <a:pt x="2036" y="4905"/>
                    <a:pt x="1997" y="4982"/>
                    <a:pt x="1921" y="5078"/>
                  </a:cubicBezTo>
                  <a:cubicBezTo>
                    <a:pt x="1882" y="5174"/>
                    <a:pt x="1824" y="5251"/>
                    <a:pt x="1786" y="5347"/>
                  </a:cubicBezTo>
                  <a:cubicBezTo>
                    <a:pt x="1690" y="5500"/>
                    <a:pt x="1556" y="5712"/>
                    <a:pt x="1460" y="5865"/>
                  </a:cubicBezTo>
                  <a:cubicBezTo>
                    <a:pt x="1364" y="6038"/>
                    <a:pt x="1248" y="6230"/>
                    <a:pt x="1152" y="6403"/>
                  </a:cubicBezTo>
                  <a:cubicBezTo>
                    <a:pt x="941" y="6749"/>
                    <a:pt x="749" y="7114"/>
                    <a:pt x="557" y="7478"/>
                  </a:cubicBezTo>
                  <a:cubicBezTo>
                    <a:pt x="461" y="7651"/>
                    <a:pt x="365" y="7843"/>
                    <a:pt x="269" y="7997"/>
                  </a:cubicBezTo>
                  <a:cubicBezTo>
                    <a:pt x="173" y="8170"/>
                    <a:pt x="96" y="8362"/>
                    <a:pt x="19" y="8554"/>
                  </a:cubicBezTo>
                  <a:cubicBezTo>
                    <a:pt x="0" y="8650"/>
                    <a:pt x="19" y="8746"/>
                    <a:pt x="96" y="8804"/>
                  </a:cubicBezTo>
                  <a:cubicBezTo>
                    <a:pt x="131" y="8832"/>
                    <a:pt x="169" y="8844"/>
                    <a:pt x="207" y="8844"/>
                  </a:cubicBezTo>
                  <a:cubicBezTo>
                    <a:pt x="272" y="8844"/>
                    <a:pt x="336" y="8807"/>
                    <a:pt x="384" y="8746"/>
                  </a:cubicBezTo>
                  <a:cubicBezTo>
                    <a:pt x="480" y="8611"/>
                    <a:pt x="576" y="8439"/>
                    <a:pt x="653" y="8304"/>
                  </a:cubicBezTo>
                  <a:cubicBezTo>
                    <a:pt x="749" y="8131"/>
                    <a:pt x="845" y="7959"/>
                    <a:pt x="922" y="7786"/>
                  </a:cubicBezTo>
                  <a:cubicBezTo>
                    <a:pt x="1095" y="7478"/>
                    <a:pt x="1248" y="7152"/>
                    <a:pt x="1421" y="6826"/>
                  </a:cubicBezTo>
                  <a:cubicBezTo>
                    <a:pt x="1498" y="6691"/>
                    <a:pt x="1594" y="6518"/>
                    <a:pt x="1671" y="6365"/>
                  </a:cubicBezTo>
                  <a:cubicBezTo>
                    <a:pt x="1748" y="6211"/>
                    <a:pt x="1824" y="6038"/>
                    <a:pt x="1921" y="5865"/>
                  </a:cubicBezTo>
                  <a:cubicBezTo>
                    <a:pt x="1997" y="5712"/>
                    <a:pt x="2074" y="5558"/>
                    <a:pt x="2170" y="5385"/>
                  </a:cubicBezTo>
                  <a:cubicBezTo>
                    <a:pt x="2266" y="5232"/>
                    <a:pt x="2343" y="5059"/>
                    <a:pt x="2401" y="4886"/>
                  </a:cubicBezTo>
                  <a:cubicBezTo>
                    <a:pt x="2708" y="4233"/>
                    <a:pt x="3054" y="3561"/>
                    <a:pt x="3361" y="2927"/>
                  </a:cubicBezTo>
                  <a:lnTo>
                    <a:pt x="3802" y="1909"/>
                  </a:lnTo>
                  <a:cubicBezTo>
                    <a:pt x="3937" y="1583"/>
                    <a:pt x="4071" y="1237"/>
                    <a:pt x="4187" y="911"/>
                  </a:cubicBezTo>
                  <a:cubicBezTo>
                    <a:pt x="4283" y="642"/>
                    <a:pt x="4379" y="354"/>
                    <a:pt x="4455" y="85"/>
                  </a:cubicBezTo>
                  <a:cubicBezTo>
                    <a:pt x="4455" y="66"/>
                    <a:pt x="4455" y="8"/>
                    <a:pt x="4417" y="8"/>
                  </a:cubicBezTo>
                  <a:lnTo>
                    <a:pt x="4398" y="8"/>
                  </a:lnTo>
                  <a:cubicBezTo>
                    <a:pt x="4393" y="3"/>
                    <a:pt x="4387" y="1"/>
                    <a:pt x="438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4"/>
            <p:cNvSpPr/>
            <p:nvPr/>
          </p:nvSpPr>
          <p:spPr>
            <a:xfrm>
              <a:off x="774357" y="3436786"/>
              <a:ext cx="93525" cy="533858"/>
            </a:xfrm>
            <a:custGeom>
              <a:avLst/>
              <a:gdLst/>
              <a:ahLst/>
              <a:cxnLst/>
              <a:rect l="l" t="t" r="r" b="b"/>
              <a:pathLst>
                <a:path w="1557" h="8888" extrusionOk="0">
                  <a:moveTo>
                    <a:pt x="1364" y="1"/>
                  </a:moveTo>
                  <a:cubicBezTo>
                    <a:pt x="1345" y="1"/>
                    <a:pt x="1326" y="39"/>
                    <a:pt x="1326" y="58"/>
                  </a:cubicBezTo>
                  <a:cubicBezTo>
                    <a:pt x="1345" y="327"/>
                    <a:pt x="1364" y="615"/>
                    <a:pt x="1402" y="884"/>
                  </a:cubicBezTo>
                  <a:lnTo>
                    <a:pt x="1402" y="999"/>
                  </a:lnTo>
                  <a:cubicBezTo>
                    <a:pt x="1402" y="1383"/>
                    <a:pt x="1402" y="1787"/>
                    <a:pt x="1364" y="2171"/>
                  </a:cubicBezTo>
                  <a:cubicBezTo>
                    <a:pt x="1364" y="2363"/>
                    <a:pt x="1345" y="2555"/>
                    <a:pt x="1326" y="2747"/>
                  </a:cubicBezTo>
                  <a:cubicBezTo>
                    <a:pt x="1287" y="2977"/>
                    <a:pt x="1268" y="3169"/>
                    <a:pt x="1249" y="3381"/>
                  </a:cubicBezTo>
                  <a:cubicBezTo>
                    <a:pt x="1153" y="4168"/>
                    <a:pt x="1018" y="4955"/>
                    <a:pt x="826" y="5723"/>
                  </a:cubicBezTo>
                  <a:cubicBezTo>
                    <a:pt x="692" y="6203"/>
                    <a:pt x="577" y="6684"/>
                    <a:pt x="442" y="7144"/>
                  </a:cubicBezTo>
                  <a:lnTo>
                    <a:pt x="212" y="7874"/>
                  </a:lnTo>
                  <a:cubicBezTo>
                    <a:pt x="154" y="8124"/>
                    <a:pt x="77" y="8373"/>
                    <a:pt x="1" y="8642"/>
                  </a:cubicBezTo>
                  <a:cubicBezTo>
                    <a:pt x="1" y="8681"/>
                    <a:pt x="1" y="8700"/>
                    <a:pt x="20" y="8758"/>
                  </a:cubicBezTo>
                  <a:cubicBezTo>
                    <a:pt x="58" y="8796"/>
                    <a:pt x="97" y="8854"/>
                    <a:pt x="154" y="8873"/>
                  </a:cubicBezTo>
                  <a:cubicBezTo>
                    <a:pt x="173" y="8882"/>
                    <a:pt x="202" y="8887"/>
                    <a:pt x="236" y="8887"/>
                  </a:cubicBezTo>
                  <a:cubicBezTo>
                    <a:pt x="269" y="8887"/>
                    <a:pt x="308" y="8882"/>
                    <a:pt x="346" y="8873"/>
                  </a:cubicBezTo>
                  <a:cubicBezTo>
                    <a:pt x="385" y="8854"/>
                    <a:pt x="442" y="8796"/>
                    <a:pt x="461" y="8758"/>
                  </a:cubicBezTo>
                  <a:cubicBezTo>
                    <a:pt x="538" y="8585"/>
                    <a:pt x="577" y="8450"/>
                    <a:pt x="634" y="8277"/>
                  </a:cubicBezTo>
                  <a:cubicBezTo>
                    <a:pt x="673" y="8085"/>
                    <a:pt x="750" y="7913"/>
                    <a:pt x="788" y="7721"/>
                  </a:cubicBezTo>
                  <a:cubicBezTo>
                    <a:pt x="884" y="7356"/>
                    <a:pt x="961" y="7010"/>
                    <a:pt x="1057" y="6626"/>
                  </a:cubicBezTo>
                  <a:lnTo>
                    <a:pt x="1268" y="5531"/>
                  </a:lnTo>
                  <a:cubicBezTo>
                    <a:pt x="1345" y="5186"/>
                    <a:pt x="1402" y="4802"/>
                    <a:pt x="1441" y="4437"/>
                  </a:cubicBezTo>
                  <a:cubicBezTo>
                    <a:pt x="1498" y="4072"/>
                    <a:pt x="1518" y="3688"/>
                    <a:pt x="1537" y="3323"/>
                  </a:cubicBezTo>
                  <a:cubicBezTo>
                    <a:pt x="1556" y="2977"/>
                    <a:pt x="1556" y="2593"/>
                    <a:pt x="1556" y="2228"/>
                  </a:cubicBezTo>
                  <a:cubicBezTo>
                    <a:pt x="1556" y="1863"/>
                    <a:pt x="1537" y="1499"/>
                    <a:pt x="1518" y="1153"/>
                  </a:cubicBezTo>
                  <a:cubicBezTo>
                    <a:pt x="1498" y="788"/>
                    <a:pt x="1441" y="423"/>
                    <a:pt x="1402" y="58"/>
                  </a:cubicBezTo>
                  <a:cubicBezTo>
                    <a:pt x="1441" y="20"/>
                    <a:pt x="1422" y="1"/>
                    <a:pt x="13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>
              <a:off x="465250" y="3520999"/>
              <a:ext cx="60007" cy="61687"/>
            </a:xfrm>
            <a:custGeom>
              <a:avLst/>
              <a:gdLst/>
              <a:ahLst/>
              <a:cxnLst/>
              <a:rect l="l" t="t" r="r" b="b"/>
              <a:pathLst>
                <a:path w="999" h="1027" extrusionOk="0">
                  <a:moveTo>
                    <a:pt x="730" y="1"/>
                  </a:moveTo>
                  <a:cubicBezTo>
                    <a:pt x="691" y="39"/>
                    <a:pt x="615" y="39"/>
                    <a:pt x="557" y="77"/>
                  </a:cubicBezTo>
                  <a:cubicBezTo>
                    <a:pt x="538" y="77"/>
                    <a:pt x="538" y="77"/>
                    <a:pt x="538" y="97"/>
                  </a:cubicBezTo>
                  <a:cubicBezTo>
                    <a:pt x="346" y="193"/>
                    <a:pt x="154" y="327"/>
                    <a:pt x="58" y="519"/>
                  </a:cubicBezTo>
                  <a:cubicBezTo>
                    <a:pt x="0" y="577"/>
                    <a:pt x="0" y="653"/>
                    <a:pt x="0" y="730"/>
                  </a:cubicBezTo>
                  <a:lnTo>
                    <a:pt x="0" y="750"/>
                  </a:lnTo>
                  <a:cubicBezTo>
                    <a:pt x="0" y="788"/>
                    <a:pt x="0" y="846"/>
                    <a:pt x="38" y="884"/>
                  </a:cubicBezTo>
                  <a:cubicBezTo>
                    <a:pt x="58" y="922"/>
                    <a:pt x="77" y="942"/>
                    <a:pt x="96" y="942"/>
                  </a:cubicBezTo>
                  <a:cubicBezTo>
                    <a:pt x="154" y="980"/>
                    <a:pt x="192" y="1018"/>
                    <a:pt x="269" y="1018"/>
                  </a:cubicBezTo>
                  <a:cubicBezTo>
                    <a:pt x="291" y="1024"/>
                    <a:pt x="314" y="1026"/>
                    <a:pt x="336" y="1026"/>
                  </a:cubicBezTo>
                  <a:cubicBezTo>
                    <a:pt x="389" y="1026"/>
                    <a:pt x="439" y="1013"/>
                    <a:pt x="480" y="999"/>
                  </a:cubicBezTo>
                  <a:cubicBezTo>
                    <a:pt x="557" y="961"/>
                    <a:pt x="634" y="922"/>
                    <a:pt x="672" y="865"/>
                  </a:cubicBezTo>
                  <a:cubicBezTo>
                    <a:pt x="768" y="788"/>
                    <a:pt x="826" y="711"/>
                    <a:pt x="864" y="615"/>
                  </a:cubicBezTo>
                  <a:cubicBezTo>
                    <a:pt x="922" y="519"/>
                    <a:pt x="941" y="442"/>
                    <a:pt x="960" y="346"/>
                  </a:cubicBezTo>
                  <a:cubicBezTo>
                    <a:pt x="999" y="269"/>
                    <a:pt x="960" y="173"/>
                    <a:pt x="922" y="97"/>
                  </a:cubicBezTo>
                  <a:cubicBezTo>
                    <a:pt x="864" y="39"/>
                    <a:pt x="807" y="1"/>
                    <a:pt x="730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720000" y="539496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"/>
          <p:cNvSpPr txBox="1">
            <a:spLocks noGrp="1"/>
          </p:cNvSpPr>
          <p:nvPr>
            <p:ph type="body" idx="1"/>
          </p:nvPr>
        </p:nvSpPr>
        <p:spPr>
          <a:xfrm>
            <a:off x="720000" y="1017725"/>
            <a:ext cx="7704000" cy="355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AutoNum type="arabicPeriod"/>
              <a:defRPr sz="1250">
                <a:solidFill>
                  <a:schemeClr val="dk1"/>
                </a:solidFill>
              </a:defRPr>
            </a:lvl1pPr>
            <a:lvl2pPr marL="914400" lvl="1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AutoNum type="alphaLcPeriod"/>
              <a:defRPr>
                <a:solidFill>
                  <a:schemeClr val="dk1"/>
                </a:solidFill>
              </a:defRPr>
            </a:lvl2pPr>
            <a:lvl3pPr marL="1371600" lvl="2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AutoNum type="romanLcPeriod"/>
              <a:defRPr>
                <a:solidFill>
                  <a:schemeClr val="dk1"/>
                </a:solidFill>
              </a:defRPr>
            </a:lvl3pPr>
            <a:lvl4pPr marL="1828800" lvl="3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AutoNum type="arabicPeriod"/>
              <a:defRPr>
                <a:solidFill>
                  <a:schemeClr val="dk1"/>
                </a:solidFill>
              </a:defRPr>
            </a:lvl4pPr>
            <a:lvl5pPr marL="2286000" lvl="4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AutoNum type="alphaLcPeriod"/>
              <a:defRPr>
                <a:solidFill>
                  <a:schemeClr val="dk1"/>
                </a:solidFill>
              </a:defRPr>
            </a:lvl5pPr>
            <a:lvl6pPr marL="2743200" lvl="5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AutoNum type="romanLcPeriod"/>
              <a:defRPr>
                <a:solidFill>
                  <a:schemeClr val="dk1"/>
                </a:solidFill>
              </a:defRPr>
            </a:lvl6pPr>
            <a:lvl7pPr marL="3200400" lvl="6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AutoNum type="arabicPeriod"/>
              <a:defRPr>
                <a:solidFill>
                  <a:schemeClr val="dk1"/>
                </a:solidFill>
              </a:defRPr>
            </a:lvl7pPr>
            <a:lvl8pPr marL="3657600" lvl="7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AutoNum type="alphaLcPeriod"/>
              <a:defRPr>
                <a:solidFill>
                  <a:schemeClr val="dk1"/>
                </a:solidFill>
              </a:defRPr>
            </a:lvl8pPr>
            <a:lvl9pPr marL="4114800" lvl="8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AutoNum type="romanLcPeriod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" name="Google Shape;139;p8"/>
          <p:cNvGrpSpPr/>
          <p:nvPr/>
        </p:nvGrpSpPr>
        <p:grpSpPr>
          <a:xfrm flipH="1">
            <a:off x="227443" y="1997216"/>
            <a:ext cx="670499" cy="438524"/>
            <a:chOff x="7555450" y="377766"/>
            <a:chExt cx="670499" cy="438524"/>
          </a:xfrm>
        </p:grpSpPr>
        <p:sp>
          <p:nvSpPr>
            <p:cNvPr id="140" name="Google Shape;140;p8"/>
            <p:cNvSpPr/>
            <p:nvPr/>
          </p:nvSpPr>
          <p:spPr>
            <a:xfrm>
              <a:off x="7555450" y="562549"/>
              <a:ext cx="279163" cy="253742"/>
            </a:xfrm>
            <a:custGeom>
              <a:avLst/>
              <a:gdLst/>
              <a:ahLst/>
              <a:cxnLst/>
              <a:rect l="l" t="t" r="r" b="b"/>
              <a:pathLst>
                <a:path w="4206" h="3823" extrusionOk="0">
                  <a:moveTo>
                    <a:pt x="3169" y="1"/>
                  </a:moveTo>
                  <a:cubicBezTo>
                    <a:pt x="3073" y="1"/>
                    <a:pt x="2977" y="1"/>
                    <a:pt x="2881" y="20"/>
                  </a:cubicBezTo>
                  <a:cubicBezTo>
                    <a:pt x="2746" y="59"/>
                    <a:pt x="2573" y="97"/>
                    <a:pt x="2362" y="193"/>
                  </a:cubicBezTo>
                  <a:cubicBezTo>
                    <a:pt x="2017" y="347"/>
                    <a:pt x="1690" y="558"/>
                    <a:pt x="1325" y="846"/>
                  </a:cubicBezTo>
                  <a:cubicBezTo>
                    <a:pt x="1210" y="942"/>
                    <a:pt x="1114" y="1019"/>
                    <a:pt x="1018" y="1115"/>
                  </a:cubicBezTo>
                  <a:lnTo>
                    <a:pt x="999" y="1134"/>
                  </a:lnTo>
                  <a:cubicBezTo>
                    <a:pt x="864" y="1230"/>
                    <a:pt x="749" y="1345"/>
                    <a:pt x="615" y="1518"/>
                  </a:cubicBezTo>
                  <a:cubicBezTo>
                    <a:pt x="480" y="1652"/>
                    <a:pt x="384" y="1806"/>
                    <a:pt x="288" y="1979"/>
                  </a:cubicBezTo>
                  <a:cubicBezTo>
                    <a:pt x="192" y="2133"/>
                    <a:pt x="135" y="2325"/>
                    <a:pt x="77" y="2497"/>
                  </a:cubicBezTo>
                  <a:cubicBezTo>
                    <a:pt x="39" y="2670"/>
                    <a:pt x="0" y="2843"/>
                    <a:pt x="0" y="2997"/>
                  </a:cubicBezTo>
                  <a:cubicBezTo>
                    <a:pt x="0" y="3189"/>
                    <a:pt x="58" y="3342"/>
                    <a:pt x="154" y="3458"/>
                  </a:cubicBezTo>
                  <a:cubicBezTo>
                    <a:pt x="173" y="3515"/>
                    <a:pt x="192" y="3534"/>
                    <a:pt x="231" y="3554"/>
                  </a:cubicBezTo>
                  <a:lnTo>
                    <a:pt x="288" y="3630"/>
                  </a:lnTo>
                  <a:cubicBezTo>
                    <a:pt x="384" y="3707"/>
                    <a:pt x="461" y="3726"/>
                    <a:pt x="538" y="3746"/>
                  </a:cubicBezTo>
                  <a:cubicBezTo>
                    <a:pt x="653" y="3803"/>
                    <a:pt x="768" y="3822"/>
                    <a:pt x="941" y="3822"/>
                  </a:cubicBezTo>
                  <a:lnTo>
                    <a:pt x="1191" y="3822"/>
                  </a:lnTo>
                  <a:cubicBezTo>
                    <a:pt x="1383" y="3803"/>
                    <a:pt x="1575" y="3746"/>
                    <a:pt x="1786" y="3669"/>
                  </a:cubicBezTo>
                  <a:cubicBezTo>
                    <a:pt x="1978" y="3611"/>
                    <a:pt x="2170" y="3515"/>
                    <a:pt x="2381" y="3381"/>
                  </a:cubicBezTo>
                  <a:cubicBezTo>
                    <a:pt x="2593" y="3266"/>
                    <a:pt x="2823" y="3131"/>
                    <a:pt x="3015" y="2958"/>
                  </a:cubicBezTo>
                  <a:cubicBezTo>
                    <a:pt x="3207" y="2785"/>
                    <a:pt x="3399" y="2613"/>
                    <a:pt x="3553" y="2459"/>
                  </a:cubicBezTo>
                  <a:cubicBezTo>
                    <a:pt x="3745" y="2267"/>
                    <a:pt x="3879" y="2056"/>
                    <a:pt x="3995" y="1844"/>
                  </a:cubicBezTo>
                  <a:cubicBezTo>
                    <a:pt x="4110" y="1633"/>
                    <a:pt x="4167" y="1422"/>
                    <a:pt x="4187" y="1230"/>
                  </a:cubicBezTo>
                  <a:cubicBezTo>
                    <a:pt x="4206" y="1038"/>
                    <a:pt x="4167" y="846"/>
                    <a:pt x="4091" y="615"/>
                  </a:cubicBezTo>
                  <a:cubicBezTo>
                    <a:pt x="4071" y="500"/>
                    <a:pt x="4033" y="462"/>
                    <a:pt x="3975" y="366"/>
                  </a:cubicBezTo>
                  <a:cubicBezTo>
                    <a:pt x="3918" y="289"/>
                    <a:pt x="3879" y="251"/>
                    <a:pt x="3802" y="193"/>
                  </a:cubicBezTo>
                  <a:cubicBezTo>
                    <a:pt x="3687" y="97"/>
                    <a:pt x="3534" y="59"/>
                    <a:pt x="3361" y="20"/>
                  </a:cubicBezTo>
                  <a:cubicBezTo>
                    <a:pt x="3322" y="20"/>
                    <a:pt x="3246" y="1"/>
                    <a:pt x="3169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8"/>
            <p:cNvSpPr/>
            <p:nvPr/>
          </p:nvSpPr>
          <p:spPr>
            <a:xfrm>
              <a:off x="8005393" y="377766"/>
              <a:ext cx="142767" cy="126240"/>
            </a:xfrm>
            <a:custGeom>
              <a:avLst/>
              <a:gdLst/>
              <a:ahLst/>
              <a:cxnLst/>
              <a:rect l="l" t="t" r="r" b="b"/>
              <a:pathLst>
                <a:path w="2151" h="1902" extrusionOk="0">
                  <a:moveTo>
                    <a:pt x="1556" y="0"/>
                  </a:moveTo>
                  <a:cubicBezTo>
                    <a:pt x="1383" y="0"/>
                    <a:pt x="1229" y="58"/>
                    <a:pt x="999" y="154"/>
                  </a:cubicBezTo>
                  <a:cubicBezTo>
                    <a:pt x="845" y="250"/>
                    <a:pt x="672" y="365"/>
                    <a:pt x="499" y="480"/>
                  </a:cubicBezTo>
                  <a:lnTo>
                    <a:pt x="423" y="557"/>
                  </a:lnTo>
                  <a:lnTo>
                    <a:pt x="346" y="634"/>
                  </a:lnTo>
                  <a:cubicBezTo>
                    <a:pt x="154" y="826"/>
                    <a:pt x="77" y="1018"/>
                    <a:pt x="19" y="1210"/>
                  </a:cubicBezTo>
                  <a:cubicBezTo>
                    <a:pt x="0" y="1402"/>
                    <a:pt x="77" y="1633"/>
                    <a:pt x="211" y="1748"/>
                  </a:cubicBezTo>
                  <a:cubicBezTo>
                    <a:pt x="288" y="1825"/>
                    <a:pt x="365" y="1844"/>
                    <a:pt x="461" y="1882"/>
                  </a:cubicBezTo>
                  <a:cubicBezTo>
                    <a:pt x="499" y="1882"/>
                    <a:pt x="557" y="1902"/>
                    <a:pt x="615" y="1902"/>
                  </a:cubicBezTo>
                  <a:lnTo>
                    <a:pt x="768" y="1902"/>
                  </a:lnTo>
                  <a:lnTo>
                    <a:pt x="1056" y="1825"/>
                  </a:lnTo>
                  <a:cubicBezTo>
                    <a:pt x="1152" y="1806"/>
                    <a:pt x="1229" y="1748"/>
                    <a:pt x="1344" y="1690"/>
                  </a:cubicBezTo>
                  <a:cubicBezTo>
                    <a:pt x="1536" y="1556"/>
                    <a:pt x="1709" y="1421"/>
                    <a:pt x="1844" y="1249"/>
                  </a:cubicBezTo>
                  <a:cubicBezTo>
                    <a:pt x="1940" y="1133"/>
                    <a:pt x="2093" y="961"/>
                    <a:pt x="2132" y="749"/>
                  </a:cubicBezTo>
                  <a:cubicBezTo>
                    <a:pt x="2151" y="653"/>
                    <a:pt x="2151" y="577"/>
                    <a:pt x="2132" y="461"/>
                  </a:cubicBezTo>
                  <a:cubicBezTo>
                    <a:pt x="2112" y="365"/>
                    <a:pt x="2055" y="269"/>
                    <a:pt x="2016" y="192"/>
                  </a:cubicBezTo>
                  <a:cubicBezTo>
                    <a:pt x="1959" y="116"/>
                    <a:pt x="1863" y="77"/>
                    <a:pt x="1805" y="58"/>
                  </a:cubicBezTo>
                  <a:cubicBezTo>
                    <a:pt x="1728" y="20"/>
                    <a:pt x="1652" y="0"/>
                    <a:pt x="1556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8"/>
            <p:cNvSpPr/>
            <p:nvPr/>
          </p:nvSpPr>
          <p:spPr>
            <a:xfrm>
              <a:off x="8139200" y="543433"/>
              <a:ext cx="86749" cy="71483"/>
            </a:xfrm>
            <a:custGeom>
              <a:avLst/>
              <a:gdLst/>
              <a:ahLst/>
              <a:cxnLst/>
              <a:rect l="l" t="t" r="r" b="b"/>
              <a:pathLst>
                <a:path w="1307" h="1077" extrusionOk="0">
                  <a:moveTo>
                    <a:pt x="1153" y="1"/>
                  </a:moveTo>
                  <a:cubicBezTo>
                    <a:pt x="1037" y="1"/>
                    <a:pt x="941" y="20"/>
                    <a:pt x="845" y="58"/>
                  </a:cubicBezTo>
                  <a:cubicBezTo>
                    <a:pt x="711" y="97"/>
                    <a:pt x="596" y="154"/>
                    <a:pt x="500" y="212"/>
                  </a:cubicBezTo>
                  <a:cubicBezTo>
                    <a:pt x="461" y="270"/>
                    <a:pt x="384" y="308"/>
                    <a:pt x="327" y="366"/>
                  </a:cubicBezTo>
                  <a:lnTo>
                    <a:pt x="308" y="385"/>
                  </a:lnTo>
                  <a:cubicBezTo>
                    <a:pt x="173" y="539"/>
                    <a:pt x="0" y="750"/>
                    <a:pt x="116" y="942"/>
                  </a:cubicBezTo>
                  <a:cubicBezTo>
                    <a:pt x="173" y="1038"/>
                    <a:pt x="269" y="1076"/>
                    <a:pt x="404" y="1076"/>
                  </a:cubicBezTo>
                  <a:cubicBezTo>
                    <a:pt x="500" y="1076"/>
                    <a:pt x="557" y="1076"/>
                    <a:pt x="615" y="1057"/>
                  </a:cubicBezTo>
                  <a:cubicBezTo>
                    <a:pt x="692" y="1057"/>
                    <a:pt x="769" y="1019"/>
                    <a:pt x="826" y="980"/>
                  </a:cubicBezTo>
                  <a:cubicBezTo>
                    <a:pt x="961" y="923"/>
                    <a:pt x="1076" y="788"/>
                    <a:pt x="1172" y="654"/>
                  </a:cubicBezTo>
                  <a:cubicBezTo>
                    <a:pt x="1268" y="500"/>
                    <a:pt x="1306" y="347"/>
                    <a:pt x="1287" y="193"/>
                  </a:cubicBezTo>
                  <a:cubicBezTo>
                    <a:pt x="1287" y="154"/>
                    <a:pt x="1268" y="97"/>
                    <a:pt x="1249" y="58"/>
                  </a:cubicBezTo>
                  <a:cubicBezTo>
                    <a:pt x="1249" y="20"/>
                    <a:pt x="1191" y="1"/>
                    <a:pt x="1153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3" name="Google Shape;143;p8"/>
          <p:cNvGrpSpPr/>
          <p:nvPr/>
        </p:nvGrpSpPr>
        <p:grpSpPr>
          <a:xfrm>
            <a:off x="4293950" y="4117240"/>
            <a:ext cx="490228" cy="608811"/>
            <a:chOff x="7376250" y="1989890"/>
            <a:chExt cx="490228" cy="608811"/>
          </a:xfrm>
        </p:grpSpPr>
        <p:sp>
          <p:nvSpPr>
            <p:cNvPr id="144" name="Google Shape;144;p8"/>
            <p:cNvSpPr/>
            <p:nvPr/>
          </p:nvSpPr>
          <p:spPr>
            <a:xfrm>
              <a:off x="7376250" y="2459787"/>
              <a:ext cx="183714" cy="138915"/>
            </a:xfrm>
            <a:custGeom>
              <a:avLst/>
              <a:gdLst/>
              <a:ahLst/>
              <a:cxnLst/>
              <a:rect l="l" t="t" r="r" b="b"/>
              <a:pathLst>
                <a:path w="2440" h="1845" extrusionOk="0">
                  <a:moveTo>
                    <a:pt x="1652" y="1"/>
                  </a:moveTo>
                  <a:cubicBezTo>
                    <a:pt x="1595" y="1"/>
                    <a:pt x="1518" y="1"/>
                    <a:pt x="1441" y="20"/>
                  </a:cubicBezTo>
                  <a:cubicBezTo>
                    <a:pt x="1268" y="39"/>
                    <a:pt x="1115" y="116"/>
                    <a:pt x="923" y="212"/>
                  </a:cubicBezTo>
                  <a:cubicBezTo>
                    <a:pt x="827" y="270"/>
                    <a:pt x="750" y="308"/>
                    <a:pt x="673" y="385"/>
                  </a:cubicBezTo>
                  <a:cubicBezTo>
                    <a:pt x="596" y="423"/>
                    <a:pt x="539" y="481"/>
                    <a:pt x="462" y="558"/>
                  </a:cubicBezTo>
                  <a:cubicBezTo>
                    <a:pt x="212" y="769"/>
                    <a:pt x="1" y="1153"/>
                    <a:pt x="155" y="1480"/>
                  </a:cubicBezTo>
                  <a:cubicBezTo>
                    <a:pt x="212" y="1633"/>
                    <a:pt x="347" y="1749"/>
                    <a:pt x="558" y="1806"/>
                  </a:cubicBezTo>
                  <a:cubicBezTo>
                    <a:pt x="654" y="1825"/>
                    <a:pt x="750" y="1845"/>
                    <a:pt x="904" y="1845"/>
                  </a:cubicBezTo>
                  <a:cubicBezTo>
                    <a:pt x="980" y="1845"/>
                    <a:pt x="1076" y="1825"/>
                    <a:pt x="1192" y="1806"/>
                  </a:cubicBezTo>
                  <a:cubicBezTo>
                    <a:pt x="1288" y="1768"/>
                    <a:pt x="1384" y="1729"/>
                    <a:pt x="1480" y="1672"/>
                  </a:cubicBezTo>
                  <a:cubicBezTo>
                    <a:pt x="1576" y="1633"/>
                    <a:pt x="1672" y="1576"/>
                    <a:pt x="1768" y="1518"/>
                  </a:cubicBezTo>
                  <a:cubicBezTo>
                    <a:pt x="1979" y="1364"/>
                    <a:pt x="2152" y="1230"/>
                    <a:pt x="2267" y="1038"/>
                  </a:cubicBezTo>
                  <a:cubicBezTo>
                    <a:pt x="2382" y="846"/>
                    <a:pt x="2440" y="616"/>
                    <a:pt x="2363" y="462"/>
                  </a:cubicBezTo>
                  <a:cubicBezTo>
                    <a:pt x="2286" y="270"/>
                    <a:pt x="2152" y="116"/>
                    <a:pt x="1941" y="39"/>
                  </a:cubicBezTo>
                  <a:cubicBezTo>
                    <a:pt x="1864" y="20"/>
                    <a:pt x="1787" y="1"/>
                    <a:pt x="1652" y="1"/>
                  </a:cubicBezTo>
                  <a:close/>
                </a:path>
              </a:pathLst>
            </a:custGeom>
            <a:solidFill>
              <a:srgbClr val="FCEB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8"/>
            <p:cNvSpPr/>
            <p:nvPr/>
          </p:nvSpPr>
          <p:spPr>
            <a:xfrm>
              <a:off x="7526683" y="1989890"/>
              <a:ext cx="339795" cy="261792"/>
            </a:xfrm>
            <a:custGeom>
              <a:avLst/>
              <a:gdLst/>
              <a:ahLst/>
              <a:cxnLst/>
              <a:rect l="l" t="t" r="r" b="b"/>
              <a:pathLst>
                <a:path w="4513" h="3477" extrusionOk="0">
                  <a:moveTo>
                    <a:pt x="3265" y="1"/>
                  </a:moveTo>
                  <a:cubicBezTo>
                    <a:pt x="3073" y="1"/>
                    <a:pt x="2861" y="39"/>
                    <a:pt x="2669" y="97"/>
                  </a:cubicBezTo>
                  <a:cubicBezTo>
                    <a:pt x="2650" y="97"/>
                    <a:pt x="2612" y="116"/>
                    <a:pt x="2593" y="116"/>
                  </a:cubicBezTo>
                  <a:lnTo>
                    <a:pt x="2516" y="116"/>
                  </a:lnTo>
                  <a:cubicBezTo>
                    <a:pt x="2113" y="270"/>
                    <a:pt x="1748" y="481"/>
                    <a:pt x="1517" y="615"/>
                  </a:cubicBezTo>
                  <a:cubicBezTo>
                    <a:pt x="1325" y="750"/>
                    <a:pt x="1133" y="884"/>
                    <a:pt x="941" y="1038"/>
                  </a:cubicBezTo>
                  <a:cubicBezTo>
                    <a:pt x="749" y="1172"/>
                    <a:pt x="595" y="1345"/>
                    <a:pt x="461" y="1479"/>
                  </a:cubicBezTo>
                  <a:cubicBezTo>
                    <a:pt x="154" y="1864"/>
                    <a:pt x="0" y="2228"/>
                    <a:pt x="39" y="2593"/>
                  </a:cubicBezTo>
                  <a:cubicBezTo>
                    <a:pt x="77" y="2785"/>
                    <a:pt x="173" y="2958"/>
                    <a:pt x="307" y="3150"/>
                  </a:cubicBezTo>
                  <a:cubicBezTo>
                    <a:pt x="403" y="3265"/>
                    <a:pt x="557" y="3361"/>
                    <a:pt x="749" y="3400"/>
                  </a:cubicBezTo>
                  <a:cubicBezTo>
                    <a:pt x="864" y="3457"/>
                    <a:pt x="999" y="3477"/>
                    <a:pt x="1152" y="3477"/>
                  </a:cubicBezTo>
                  <a:lnTo>
                    <a:pt x="1268" y="3477"/>
                  </a:lnTo>
                  <a:cubicBezTo>
                    <a:pt x="1460" y="3477"/>
                    <a:pt x="1652" y="3438"/>
                    <a:pt x="1863" y="3361"/>
                  </a:cubicBezTo>
                  <a:cubicBezTo>
                    <a:pt x="2285" y="3246"/>
                    <a:pt x="2689" y="3054"/>
                    <a:pt x="3092" y="2785"/>
                  </a:cubicBezTo>
                  <a:cubicBezTo>
                    <a:pt x="3514" y="2516"/>
                    <a:pt x="3841" y="2248"/>
                    <a:pt x="4091" y="1940"/>
                  </a:cubicBezTo>
                  <a:cubicBezTo>
                    <a:pt x="4225" y="1768"/>
                    <a:pt x="4302" y="1652"/>
                    <a:pt x="4379" y="1518"/>
                  </a:cubicBezTo>
                  <a:cubicBezTo>
                    <a:pt x="4436" y="1345"/>
                    <a:pt x="4494" y="1134"/>
                    <a:pt x="4494" y="903"/>
                  </a:cubicBezTo>
                  <a:cubicBezTo>
                    <a:pt x="4513" y="807"/>
                    <a:pt x="4494" y="711"/>
                    <a:pt x="4475" y="615"/>
                  </a:cubicBezTo>
                  <a:cubicBezTo>
                    <a:pt x="4436" y="519"/>
                    <a:pt x="4398" y="462"/>
                    <a:pt x="4321" y="366"/>
                  </a:cubicBezTo>
                  <a:cubicBezTo>
                    <a:pt x="4263" y="289"/>
                    <a:pt x="4187" y="231"/>
                    <a:pt x="4129" y="193"/>
                  </a:cubicBezTo>
                  <a:cubicBezTo>
                    <a:pt x="4052" y="135"/>
                    <a:pt x="3995" y="116"/>
                    <a:pt x="3860" y="78"/>
                  </a:cubicBezTo>
                  <a:cubicBezTo>
                    <a:pt x="3726" y="20"/>
                    <a:pt x="3553" y="1"/>
                    <a:pt x="3361" y="1"/>
                  </a:cubicBezTo>
                  <a:close/>
                </a:path>
              </a:pathLst>
            </a:custGeom>
            <a:solidFill>
              <a:srgbClr val="FCEB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8"/>
            <p:cNvSpPr/>
            <p:nvPr/>
          </p:nvSpPr>
          <p:spPr>
            <a:xfrm>
              <a:off x="7694358" y="2297909"/>
              <a:ext cx="124459" cy="99838"/>
            </a:xfrm>
            <a:custGeom>
              <a:avLst/>
              <a:gdLst/>
              <a:ahLst/>
              <a:cxnLst/>
              <a:rect l="l" t="t" r="r" b="b"/>
              <a:pathLst>
                <a:path w="1653" h="1326" extrusionOk="0">
                  <a:moveTo>
                    <a:pt x="1115" y="0"/>
                  </a:moveTo>
                  <a:cubicBezTo>
                    <a:pt x="1019" y="0"/>
                    <a:pt x="923" y="39"/>
                    <a:pt x="827" y="58"/>
                  </a:cubicBezTo>
                  <a:cubicBezTo>
                    <a:pt x="692" y="96"/>
                    <a:pt x="558" y="154"/>
                    <a:pt x="462" y="231"/>
                  </a:cubicBezTo>
                  <a:cubicBezTo>
                    <a:pt x="346" y="288"/>
                    <a:pt x="250" y="365"/>
                    <a:pt x="174" y="442"/>
                  </a:cubicBezTo>
                  <a:cubicBezTo>
                    <a:pt x="97" y="538"/>
                    <a:pt x="58" y="615"/>
                    <a:pt x="20" y="730"/>
                  </a:cubicBezTo>
                  <a:cubicBezTo>
                    <a:pt x="1" y="768"/>
                    <a:pt x="1" y="845"/>
                    <a:pt x="1" y="903"/>
                  </a:cubicBezTo>
                  <a:cubicBezTo>
                    <a:pt x="1" y="941"/>
                    <a:pt x="20" y="999"/>
                    <a:pt x="58" y="1056"/>
                  </a:cubicBezTo>
                  <a:cubicBezTo>
                    <a:pt x="78" y="1114"/>
                    <a:pt x="97" y="1152"/>
                    <a:pt x="174" y="1210"/>
                  </a:cubicBezTo>
                  <a:cubicBezTo>
                    <a:pt x="212" y="1229"/>
                    <a:pt x="270" y="1287"/>
                    <a:pt x="308" y="1306"/>
                  </a:cubicBezTo>
                  <a:cubicBezTo>
                    <a:pt x="346" y="1306"/>
                    <a:pt x="385" y="1325"/>
                    <a:pt x="442" y="1325"/>
                  </a:cubicBezTo>
                  <a:lnTo>
                    <a:pt x="558" y="1325"/>
                  </a:lnTo>
                  <a:cubicBezTo>
                    <a:pt x="634" y="1325"/>
                    <a:pt x="673" y="1306"/>
                    <a:pt x="731" y="1287"/>
                  </a:cubicBezTo>
                  <a:cubicBezTo>
                    <a:pt x="942" y="1210"/>
                    <a:pt x="1153" y="1095"/>
                    <a:pt x="1345" y="941"/>
                  </a:cubicBezTo>
                  <a:cubicBezTo>
                    <a:pt x="1441" y="864"/>
                    <a:pt x="1499" y="807"/>
                    <a:pt x="1556" y="730"/>
                  </a:cubicBezTo>
                  <a:cubicBezTo>
                    <a:pt x="1595" y="692"/>
                    <a:pt x="1614" y="653"/>
                    <a:pt x="1633" y="615"/>
                  </a:cubicBezTo>
                  <a:cubicBezTo>
                    <a:pt x="1652" y="557"/>
                    <a:pt x="1652" y="519"/>
                    <a:pt x="1652" y="461"/>
                  </a:cubicBezTo>
                  <a:cubicBezTo>
                    <a:pt x="1652" y="384"/>
                    <a:pt x="1633" y="288"/>
                    <a:pt x="1595" y="231"/>
                  </a:cubicBezTo>
                  <a:cubicBezTo>
                    <a:pt x="1518" y="115"/>
                    <a:pt x="1441" y="58"/>
                    <a:pt x="1345" y="39"/>
                  </a:cubicBezTo>
                  <a:cubicBezTo>
                    <a:pt x="1307" y="0"/>
                    <a:pt x="1249" y="0"/>
                    <a:pt x="1172" y="0"/>
                  </a:cubicBezTo>
                  <a:close/>
                </a:path>
              </a:pathLst>
            </a:custGeom>
            <a:solidFill>
              <a:srgbClr val="FCEB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7" name="Google Shape;147;p8"/>
          <p:cNvGrpSpPr/>
          <p:nvPr/>
        </p:nvGrpSpPr>
        <p:grpSpPr>
          <a:xfrm rot="-784911">
            <a:off x="7983044" y="1391935"/>
            <a:ext cx="1115949" cy="1738267"/>
            <a:chOff x="8424000" y="2335625"/>
            <a:chExt cx="981301" cy="1528532"/>
          </a:xfrm>
        </p:grpSpPr>
        <p:sp>
          <p:nvSpPr>
            <p:cNvPr id="148" name="Google Shape;148;p8"/>
            <p:cNvSpPr/>
            <p:nvPr/>
          </p:nvSpPr>
          <p:spPr>
            <a:xfrm>
              <a:off x="9155054" y="2569286"/>
              <a:ext cx="250248" cy="432683"/>
            </a:xfrm>
            <a:custGeom>
              <a:avLst/>
              <a:gdLst/>
              <a:ahLst/>
              <a:cxnLst/>
              <a:rect l="l" t="t" r="r" b="b"/>
              <a:pathLst>
                <a:path w="3229" h="5583" extrusionOk="0">
                  <a:moveTo>
                    <a:pt x="1323" y="1"/>
                  </a:moveTo>
                  <a:cubicBezTo>
                    <a:pt x="1109" y="1"/>
                    <a:pt x="914" y="59"/>
                    <a:pt x="720" y="156"/>
                  </a:cubicBezTo>
                  <a:cubicBezTo>
                    <a:pt x="584" y="215"/>
                    <a:pt x="428" y="351"/>
                    <a:pt x="331" y="506"/>
                  </a:cubicBezTo>
                  <a:cubicBezTo>
                    <a:pt x="234" y="662"/>
                    <a:pt x="156" y="837"/>
                    <a:pt x="117" y="1012"/>
                  </a:cubicBezTo>
                  <a:cubicBezTo>
                    <a:pt x="0" y="1479"/>
                    <a:pt x="39" y="1984"/>
                    <a:pt x="59" y="2373"/>
                  </a:cubicBezTo>
                  <a:cubicBezTo>
                    <a:pt x="117" y="2821"/>
                    <a:pt x="214" y="3288"/>
                    <a:pt x="389" y="3891"/>
                  </a:cubicBezTo>
                  <a:cubicBezTo>
                    <a:pt x="448" y="4182"/>
                    <a:pt x="545" y="4474"/>
                    <a:pt x="700" y="4844"/>
                  </a:cubicBezTo>
                  <a:cubicBezTo>
                    <a:pt x="778" y="5038"/>
                    <a:pt x="837" y="5213"/>
                    <a:pt x="914" y="5388"/>
                  </a:cubicBezTo>
                  <a:cubicBezTo>
                    <a:pt x="895" y="5466"/>
                    <a:pt x="934" y="5544"/>
                    <a:pt x="992" y="5563"/>
                  </a:cubicBezTo>
                  <a:cubicBezTo>
                    <a:pt x="1012" y="5583"/>
                    <a:pt x="1070" y="5583"/>
                    <a:pt x="1089" y="5583"/>
                  </a:cubicBezTo>
                  <a:cubicBezTo>
                    <a:pt x="1128" y="5583"/>
                    <a:pt x="1187" y="5563"/>
                    <a:pt x="1226" y="5524"/>
                  </a:cubicBezTo>
                  <a:lnTo>
                    <a:pt x="1303" y="5446"/>
                  </a:lnTo>
                  <a:lnTo>
                    <a:pt x="1595" y="5077"/>
                  </a:lnTo>
                  <a:cubicBezTo>
                    <a:pt x="1673" y="5019"/>
                    <a:pt x="1712" y="4902"/>
                    <a:pt x="1790" y="4844"/>
                  </a:cubicBezTo>
                  <a:cubicBezTo>
                    <a:pt x="1945" y="4649"/>
                    <a:pt x="2081" y="4455"/>
                    <a:pt x="2237" y="4241"/>
                  </a:cubicBezTo>
                  <a:cubicBezTo>
                    <a:pt x="2373" y="4007"/>
                    <a:pt x="2529" y="3754"/>
                    <a:pt x="2665" y="3482"/>
                  </a:cubicBezTo>
                  <a:cubicBezTo>
                    <a:pt x="2820" y="3210"/>
                    <a:pt x="2918" y="2937"/>
                    <a:pt x="3015" y="2685"/>
                  </a:cubicBezTo>
                  <a:cubicBezTo>
                    <a:pt x="3112" y="2412"/>
                    <a:pt x="3171" y="2140"/>
                    <a:pt x="3209" y="1868"/>
                  </a:cubicBezTo>
                  <a:cubicBezTo>
                    <a:pt x="3229" y="1615"/>
                    <a:pt x="3229" y="1362"/>
                    <a:pt x="3171" y="1148"/>
                  </a:cubicBezTo>
                  <a:cubicBezTo>
                    <a:pt x="3132" y="934"/>
                    <a:pt x="3015" y="701"/>
                    <a:pt x="2859" y="545"/>
                  </a:cubicBezTo>
                  <a:cubicBezTo>
                    <a:pt x="2684" y="370"/>
                    <a:pt x="2470" y="215"/>
                    <a:pt x="2179" y="117"/>
                  </a:cubicBezTo>
                  <a:cubicBezTo>
                    <a:pt x="2042" y="78"/>
                    <a:pt x="1867" y="59"/>
                    <a:pt x="1751" y="20"/>
                  </a:cubicBezTo>
                  <a:cubicBezTo>
                    <a:pt x="1634" y="20"/>
                    <a:pt x="1498" y="1"/>
                    <a:pt x="13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8"/>
            <p:cNvSpPr/>
            <p:nvPr/>
          </p:nvSpPr>
          <p:spPr>
            <a:xfrm>
              <a:off x="8424000" y="3007934"/>
              <a:ext cx="521575" cy="284967"/>
            </a:xfrm>
            <a:custGeom>
              <a:avLst/>
              <a:gdLst/>
              <a:ahLst/>
              <a:cxnLst/>
              <a:rect l="l" t="t" r="r" b="b"/>
              <a:pathLst>
                <a:path w="6730" h="3677" extrusionOk="0">
                  <a:moveTo>
                    <a:pt x="2801" y="0"/>
                  </a:moveTo>
                  <a:cubicBezTo>
                    <a:pt x="2529" y="0"/>
                    <a:pt x="2237" y="39"/>
                    <a:pt x="1965" y="59"/>
                  </a:cubicBezTo>
                  <a:cubicBezTo>
                    <a:pt x="1692" y="78"/>
                    <a:pt x="1459" y="156"/>
                    <a:pt x="1245" y="234"/>
                  </a:cubicBezTo>
                  <a:cubicBezTo>
                    <a:pt x="992" y="331"/>
                    <a:pt x="778" y="428"/>
                    <a:pt x="603" y="545"/>
                  </a:cubicBezTo>
                  <a:cubicBezTo>
                    <a:pt x="506" y="623"/>
                    <a:pt x="409" y="681"/>
                    <a:pt x="370" y="759"/>
                  </a:cubicBezTo>
                  <a:cubicBezTo>
                    <a:pt x="292" y="837"/>
                    <a:pt x="214" y="934"/>
                    <a:pt x="175" y="1031"/>
                  </a:cubicBezTo>
                  <a:cubicBezTo>
                    <a:pt x="78" y="1226"/>
                    <a:pt x="0" y="1440"/>
                    <a:pt x="0" y="1654"/>
                  </a:cubicBezTo>
                  <a:cubicBezTo>
                    <a:pt x="0" y="1906"/>
                    <a:pt x="39" y="2140"/>
                    <a:pt x="175" y="2432"/>
                  </a:cubicBezTo>
                  <a:cubicBezTo>
                    <a:pt x="292" y="2723"/>
                    <a:pt x="467" y="2976"/>
                    <a:pt x="681" y="3171"/>
                  </a:cubicBezTo>
                  <a:cubicBezTo>
                    <a:pt x="876" y="3326"/>
                    <a:pt x="1090" y="3482"/>
                    <a:pt x="1381" y="3560"/>
                  </a:cubicBezTo>
                  <a:cubicBezTo>
                    <a:pt x="1595" y="3618"/>
                    <a:pt x="1867" y="3676"/>
                    <a:pt x="2159" y="3676"/>
                  </a:cubicBezTo>
                  <a:lnTo>
                    <a:pt x="2179" y="3676"/>
                  </a:lnTo>
                  <a:cubicBezTo>
                    <a:pt x="2451" y="3676"/>
                    <a:pt x="2743" y="3657"/>
                    <a:pt x="3093" y="3579"/>
                  </a:cubicBezTo>
                  <a:cubicBezTo>
                    <a:pt x="3346" y="3521"/>
                    <a:pt x="3676" y="3462"/>
                    <a:pt x="4026" y="3326"/>
                  </a:cubicBezTo>
                  <a:cubicBezTo>
                    <a:pt x="4299" y="3268"/>
                    <a:pt x="4571" y="3171"/>
                    <a:pt x="4843" y="3093"/>
                  </a:cubicBezTo>
                  <a:cubicBezTo>
                    <a:pt x="4999" y="3034"/>
                    <a:pt x="5154" y="2996"/>
                    <a:pt x="5329" y="2937"/>
                  </a:cubicBezTo>
                  <a:cubicBezTo>
                    <a:pt x="5738" y="2821"/>
                    <a:pt x="6049" y="2723"/>
                    <a:pt x="6419" y="2684"/>
                  </a:cubicBezTo>
                  <a:cubicBezTo>
                    <a:pt x="6438" y="2684"/>
                    <a:pt x="6458" y="2684"/>
                    <a:pt x="6496" y="2645"/>
                  </a:cubicBezTo>
                  <a:lnTo>
                    <a:pt x="6516" y="2645"/>
                  </a:lnTo>
                  <a:cubicBezTo>
                    <a:pt x="6555" y="2645"/>
                    <a:pt x="6594" y="2645"/>
                    <a:pt x="6613" y="2626"/>
                  </a:cubicBezTo>
                  <a:cubicBezTo>
                    <a:pt x="6710" y="2587"/>
                    <a:pt x="6730" y="2490"/>
                    <a:pt x="6691" y="2393"/>
                  </a:cubicBezTo>
                  <a:cubicBezTo>
                    <a:pt x="6613" y="2237"/>
                    <a:pt x="6516" y="2062"/>
                    <a:pt x="6380" y="1887"/>
                  </a:cubicBezTo>
                  <a:cubicBezTo>
                    <a:pt x="6263" y="1712"/>
                    <a:pt x="6146" y="1537"/>
                    <a:pt x="6030" y="1401"/>
                  </a:cubicBezTo>
                  <a:cubicBezTo>
                    <a:pt x="5777" y="1109"/>
                    <a:pt x="5485" y="856"/>
                    <a:pt x="5154" y="623"/>
                  </a:cubicBezTo>
                  <a:cubicBezTo>
                    <a:pt x="4999" y="526"/>
                    <a:pt x="4843" y="428"/>
                    <a:pt x="4629" y="331"/>
                  </a:cubicBezTo>
                  <a:cubicBezTo>
                    <a:pt x="4474" y="253"/>
                    <a:pt x="4338" y="175"/>
                    <a:pt x="4201" y="156"/>
                  </a:cubicBezTo>
                  <a:cubicBezTo>
                    <a:pt x="3987" y="78"/>
                    <a:pt x="3735" y="39"/>
                    <a:pt x="3540" y="0"/>
                  </a:cubicBezTo>
                  <a:cubicBezTo>
                    <a:pt x="3462" y="13"/>
                    <a:pt x="3382" y="18"/>
                    <a:pt x="3301" y="18"/>
                  </a:cubicBezTo>
                  <a:cubicBezTo>
                    <a:pt x="3138" y="18"/>
                    <a:pt x="2970" y="0"/>
                    <a:pt x="280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8"/>
            <p:cNvSpPr/>
            <p:nvPr/>
          </p:nvSpPr>
          <p:spPr>
            <a:xfrm>
              <a:off x="8521960" y="2335625"/>
              <a:ext cx="530643" cy="491505"/>
            </a:xfrm>
            <a:custGeom>
              <a:avLst/>
              <a:gdLst/>
              <a:ahLst/>
              <a:cxnLst/>
              <a:rect l="l" t="t" r="r" b="b"/>
              <a:pathLst>
                <a:path w="6847" h="6342" extrusionOk="0">
                  <a:moveTo>
                    <a:pt x="2510" y="1"/>
                  </a:moveTo>
                  <a:cubicBezTo>
                    <a:pt x="2354" y="20"/>
                    <a:pt x="2179" y="20"/>
                    <a:pt x="2043" y="20"/>
                  </a:cubicBezTo>
                  <a:cubicBezTo>
                    <a:pt x="1868" y="20"/>
                    <a:pt x="1693" y="59"/>
                    <a:pt x="1537" y="79"/>
                  </a:cubicBezTo>
                  <a:cubicBezTo>
                    <a:pt x="1401" y="98"/>
                    <a:pt x="1265" y="157"/>
                    <a:pt x="1148" y="195"/>
                  </a:cubicBezTo>
                  <a:cubicBezTo>
                    <a:pt x="992" y="254"/>
                    <a:pt x="876" y="312"/>
                    <a:pt x="779" y="390"/>
                  </a:cubicBezTo>
                  <a:cubicBezTo>
                    <a:pt x="584" y="507"/>
                    <a:pt x="409" y="701"/>
                    <a:pt x="292" y="896"/>
                  </a:cubicBezTo>
                  <a:cubicBezTo>
                    <a:pt x="234" y="993"/>
                    <a:pt x="195" y="1090"/>
                    <a:pt x="137" y="1226"/>
                  </a:cubicBezTo>
                  <a:cubicBezTo>
                    <a:pt x="98" y="1343"/>
                    <a:pt x="78" y="1479"/>
                    <a:pt x="39" y="1576"/>
                  </a:cubicBezTo>
                  <a:cubicBezTo>
                    <a:pt x="1" y="1810"/>
                    <a:pt x="1" y="2043"/>
                    <a:pt x="20" y="2335"/>
                  </a:cubicBezTo>
                  <a:cubicBezTo>
                    <a:pt x="39" y="2568"/>
                    <a:pt x="98" y="2821"/>
                    <a:pt x="195" y="3113"/>
                  </a:cubicBezTo>
                  <a:cubicBezTo>
                    <a:pt x="253" y="3366"/>
                    <a:pt x="390" y="3619"/>
                    <a:pt x="526" y="3852"/>
                  </a:cubicBezTo>
                  <a:cubicBezTo>
                    <a:pt x="681" y="4085"/>
                    <a:pt x="837" y="4299"/>
                    <a:pt x="1051" y="4474"/>
                  </a:cubicBezTo>
                  <a:cubicBezTo>
                    <a:pt x="1381" y="4786"/>
                    <a:pt x="1770" y="5077"/>
                    <a:pt x="2237" y="5330"/>
                  </a:cubicBezTo>
                  <a:cubicBezTo>
                    <a:pt x="2626" y="5544"/>
                    <a:pt x="3093" y="5719"/>
                    <a:pt x="3599" y="5855"/>
                  </a:cubicBezTo>
                  <a:cubicBezTo>
                    <a:pt x="4416" y="6108"/>
                    <a:pt x="5291" y="6205"/>
                    <a:pt x="6147" y="6303"/>
                  </a:cubicBezTo>
                  <a:lnTo>
                    <a:pt x="6574" y="6341"/>
                  </a:lnTo>
                  <a:cubicBezTo>
                    <a:pt x="6613" y="6341"/>
                    <a:pt x="6633" y="6341"/>
                    <a:pt x="6633" y="6322"/>
                  </a:cubicBezTo>
                  <a:lnTo>
                    <a:pt x="6711" y="6322"/>
                  </a:lnTo>
                  <a:cubicBezTo>
                    <a:pt x="6749" y="6322"/>
                    <a:pt x="6808" y="6283"/>
                    <a:pt x="6827" y="6244"/>
                  </a:cubicBezTo>
                  <a:cubicBezTo>
                    <a:pt x="6847" y="6205"/>
                    <a:pt x="6847" y="6147"/>
                    <a:pt x="6847" y="6108"/>
                  </a:cubicBezTo>
                  <a:cubicBezTo>
                    <a:pt x="6808" y="5466"/>
                    <a:pt x="6691" y="4844"/>
                    <a:pt x="6497" y="4202"/>
                  </a:cubicBezTo>
                  <a:cubicBezTo>
                    <a:pt x="6263" y="3521"/>
                    <a:pt x="5972" y="2879"/>
                    <a:pt x="5641" y="2315"/>
                  </a:cubicBezTo>
                  <a:cubicBezTo>
                    <a:pt x="5252" y="1674"/>
                    <a:pt x="4805" y="1168"/>
                    <a:pt x="4299" y="779"/>
                  </a:cubicBezTo>
                  <a:cubicBezTo>
                    <a:pt x="4065" y="584"/>
                    <a:pt x="3774" y="409"/>
                    <a:pt x="3443" y="273"/>
                  </a:cubicBezTo>
                  <a:cubicBezTo>
                    <a:pt x="3151" y="157"/>
                    <a:pt x="2840" y="59"/>
                    <a:pt x="25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8"/>
            <p:cNvSpPr/>
            <p:nvPr/>
          </p:nvSpPr>
          <p:spPr>
            <a:xfrm>
              <a:off x="8591322" y="2388402"/>
              <a:ext cx="467325" cy="446245"/>
            </a:xfrm>
            <a:custGeom>
              <a:avLst/>
              <a:gdLst/>
              <a:ahLst/>
              <a:cxnLst/>
              <a:rect l="l" t="t" r="r" b="b"/>
              <a:pathLst>
                <a:path w="6030" h="5758" extrusionOk="0">
                  <a:moveTo>
                    <a:pt x="1439" y="1"/>
                  </a:moveTo>
                  <a:cubicBezTo>
                    <a:pt x="1342" y="20"/>
                    <a:pt x="1264" y="20"/>
                    <a:pt x="1187" y="20"/>
                  </a:cubicBezTo>
                  <a:cubicBezTo>
                    <a:pt x="1089" y="20"/>
                    <a:pt x="992" y="20"/>
                    <a:pt x="875" y="59"/>
                  </a:cubicBezTo>
                  <a:cubicBezTo>
                    <a:pt x="681" y="98"/>
                    <a:pt x="506" y="176"/>
                    <a:pt x="370" y="312"/>
                  </a:cubicBezTo>
                  <a:cubicBezTo>
                    <a:pt x="253" y="409"/>
                    <a:pt x="156" y="565"/>
                    <a:pt x="78" y="740"/>
                  </a:cubicBezTo>
                  <a:cubicBezTo>
                    <a:pt x="59" y="798"/>
                    <a:pt x="20" y="895"/>
                    <a:pt x="20" y="973"/>
                  </a:cubicBezTo>
                  <a:cubicBezTo>
                    <a:pt x="20" y="1051"/>
                    <a:pt x="0" y="1148"/>
                    <a:pt x="20" y="1265"/>
                  </a:cubicBezTo>
                  <a:cubicBezTo>
                    <a:pt x="59" y="1401"/>
                    <a:pt x="78" y="1557"/>
                    <a:pt x="175" y="1751"/>
                  </a:cubicBezTo>
                  <a:cubicBezTo>
                    <a:pt x="253" y="1926"/>
                    <a:pt x="311" y="2062"/>
                    <a:pt x="467" y="2257"/>
                  </a:cubicBezTo>
                  <a:cubicBezTo>
                    <a:pt x="564" y="2412"/>
                    <a:pt x="681" y="2549"/>
                    <a:pt x="856" y="2704"/>
                  </a:cubicBezTo>
                  <a:cubicBezTo>
                    <a:pt x="992" y="2840"/>
                    <a:pt x="1148" y="2957"/>
                    <a:pt x="1342" y="3093"/>
                  </a:cubicBezTo>
                  <a:cubicBezTo>
                    <a:pt x="1673" y="3327"/>
                    <a:pt x="2042" y="3521"/>
                    <a:pt x="2392" y="3696"/>
                  </a:cubicBezTo>
                  <a:lnTo>
                    <a:pt x="2529" y="3774"/>
                  </a:lnTo>
                  <a:lnTo>
                    <a:pt x="2606" y="3793"/>
                  </a:lnTo>
                  <a:lnTo>
                    <a:pt x="2684" y="3832"/>
                  </a:lnTo>
                  <a:lnTo>
                    <a:pt x="2918" y="3968"/>
                  </a:lnTo>
                  <a:cubicBezTo>
                    <a:pt x="3073" y="4027"/>
                    <a:pt x="3209" y="4105"/>
                    <a:pt x="3346" y="4202"/>
                  </a:cubicBezTo>
                  <a:lnTo>
                    <a:pt x="3443" y="4260"/>
                  </a:lnTo>
                  <a:lnTo>
                    <a:pt x="3501" y="4280"/>
                  </a:lnTo>
                  <a:cubicBezTo>
                    <a:pt x="4221" y="4688"/>
                    <a:pt x="5077" y="5155"/>
                    <a:pt x="5874" y="5738"/>
                  </a:cubicBezTo>
                  <a:cubicBezTo>
                    <a:pt x="5913" y="5738"/>
                    <a:pt x="5913" y="5758"/>
                    <a:pt x="5932" y="5758"/>
                  </a:cubicBezTo>
                  <a:cubicBezTo>
                    <a:pt x="5952" y="5758"/>
                    <a:pt x="6010" y="5738"/>
                    <a:pt x="6010" y="5719"/>
                  </a:cubicBezTo>
                  <a:cubicBezTo>
                    <a:pt x="6030" y="5660"/>
                    <a:pt x="6030" y="5622"/>
                    <a:pt x="5971" y="5563"/>
                  </a:cubicBezTo>
                  <a:lnTo>
                    <a:pt x="5932" y="5544"/>
                  </a:lnTo>
                  <a:lnTo>
                    <a:pt x="5913" y="5524"/>
                  </a:lnTo>
                  <a:cubicBezTo>
                    <a:pt x="5932" y="5466"/>
                    <a:pt x="5932" y="5427"/>
                    <a:pt x="5913" y="5388"/>
                  </a:cubicBezTo>
                  <a:cubicBezTo>
                    <a:pt x="5835" y="5194"/>
                    <a:pt x="5757" y="5038"/>
                    <a:pt x="5679" y="4844"/>
                  </a:cubicBezTo>
                  <a:cubicBezTo>
                    <a:pt x="5621" y="4649"/>
                    <a:pt x="5524" y="4455"/>
                    <a:pt x="5446" y="4221"/>
                  </a:cubicBezTo>
                  <a:cubicBezTo>
                    <a:pt x="5271" y="3813"/>
                    <a:pt x="5096" y="3424"/>
                    <a:pt x="4901" y="3093"/>
                  </a:cubicBezTo>
                  <a:cubicBezTo>
                    <a:pt x="4707" y="2704"/>
                    <a:pt x="4493" y="2354"/>
                    <a:pt x="4279" y="2023"/>
                  </a:cubicBezTo>
                  <a:cubicBezTo>
                    <a:pt x="4065" y="1693"/>
                    <a:pt x="3773" y="1382"/>
                    <a:pt x="3482" y="1090"/>
                  </a:cubicBezTo>
                  <a:cubicBezTo>
                    <a:pt x="3190" y="818"/>
                    <a:pt x="2859" y="604"/>
                    <a:pt x="2529" y="409"/>
                  </a:cubicBezTo>
                  <a:cubicBezTo>
                    <a:pt x="2140" y="195"/>
                    <a:pt x="1770" y="40"/>
                    <a:pt x="143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8"/>
            <p:cNvSpPr/>
            <p:nvPr/>
          </p:nvSpPr>
          <p:spPr>
            <a:xfrm>
              <a:off x="8472205" y="3075746"/>
              <a:ext cx="462830" cy="155310"/>
            </a:xfrm>
            <a:custGeom>
              <a:avLst/>
              <a:gdLst/>
              <a:ahLst/>
              <a:cxnLst/>
              <a:rect l="l" t="t" r="r" b="b"/>
              <a:pathLst>
                <a:path w="5972" h="2004" extrusionOk="0">
                  <a:moveTo>
                    <a:pt x="1654" y="1"/>
                  </a:moveTo>
                  <a:cubicBezTo>
                    <a:pt x="1421" y="1"/>
                    <a:pt x="1226" y="40"/>
                    <a:pt x="1051" y="59"/>
                  </a:cubicBezTo>
                  <a:cubicBezTo>
                    <a:pt x="837" y="98"/>
                    <a:pt x="506" y="195"/>
                    <a:pt x="273" y="448"/>
                  </a:cubicBezTo>
                  <a:cubicBezTo>
                    <a:pt x="98" y="623"/>
                    <a:pt x="1" y="837"/>
                    <a:pt x="1" y="1051"/>
                  </a:cubicBezTo>
                  <a:cubicBezTo>
                    <a:pt x="1" y="1265"/>
                    <a:pt x="98" y="1498"/>
                    <a:pt x="273" y="1634"/>
                  </a:cubicBezTo>
                  <a:cubicBezTo>
                    <a:pt x="468" y="1809"/>
                    <a:pt x="740" y="1926"/>
                    <a:pt x="1070" y="1984"/>
                  </a:cubicBezTo>
                  <a:cubicBezTo>
                    <a:pt x="1187" y="2004"/>
                    <a:pt x="1343" y="2004"/>
                    <a:pt x="1459" y="2004"/>
                  </a:cubicBezTo>
                  <a:lnTo>
                    <a:pt x="1907" y="2004"/>
                  </a:lnTo>
                  <a:cubicBezTo>
                    <a:pt x="2218" y="2004"/>
                    <a:pt x="2529" y="1946"/>
                    <a:pt x="2840" y="1926"/>
                  </a:cubicBezTo>
                  <a:cubicBezTo>
                    <a:pt x="2996" y="1907"/>
                    <a:pt x="3113" y="1907"/>
                    <a:pt x="3268" y="1887"/>
                  </a:cubicBezTo>
                  <a:cubicBezTo>
                    <a:pt x="3774" y="1809"/>
                    <a:pt x="4260" y="1751"/>
                    <a:pt x="4746" y="1732"/>
                  </a:cubicBezTo>
                  <a:lnTo>
                    <a:pt x="4844" y="1732"/>
                  </a:lnTo>
                  <a:cubicBezTo>
                    <a:pt x="5213" y="1732"/>
                    <a:pt x="5544" y="1751"/>
                    <a:pt x="5874" y="1829"/>
                  </a:cubicBezTo>
                  <a:cubicBezTo>
                    <a:pt x="5913" y="1829"/>
                    <a:pt x="5972" y="1790"/>
                    <a:pt x="5972" y="1751"/>
                  </a:cubicBezTo>
                  <a:cubicBezTo>
                    <a:pt x="5972" y="1712"/>
                    <a:pt x="5933" y="1654"/>
                    <a:pt x="5894" y="1654"/>
                  </a:cubicBezTo>
                  <a:cubicBezTo>
                    <a:pt x="5913" y="1634"/>
                    <a:pt x="5933" y="1595"/>
                    <a:pt x="5913" y="1537"/>
                  </a:cubicBezTo>
                  <a:cubicBezTo>
                    <a:pt x="5913" y="1498"/>
                    <a:pt x="5894" y="1440"/>
                    <a:pt x="5836" y="1401"/>
                  </a:cubicBezTo>
                  <a:cubicBezTo>
                    <a:pt x="5213" y="876"/>
                    <a:pt x="4435" y="526"/>
                    <a:pt x="3541" y="253"/>
                  </a:cubicBezTo>
                  <a:cubicBezTo>
                    <a:pt x="3113" y="137"/>
                    <a:pt x="2685" y="59"/>
                    <a:pt x="22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8"/>
            <p:cNvSpPr/>
            <p:nvPr/>
          </p:nvSpPr>
          <p:spPr>
            <a:xfrm>
              <a:off x="9192719" y="2597961"/>
              <a:ext cx="135702" cy="404008"/>
            </a:xfrm>
            <a:custGeom>
              <a:avLst/>
              <a:gdLst/>
              <a:ahLst/>
              <a:cxnLst/>
              <a:rect l="l" t="t" r="r" b="b"/>
              <a:pathLst>
                <a:path w="1751" h="5213" extrusionOk="0">
                  <a:moveTo>
                    <a:pt x="895" y="0"/>
                  </a:moveTo>
                  <a:cubicBezTo>
                    <a:pt x="798" y="0"/>
                    <a:pt x="720" y="20"/>
                    <a:pt x="681" y="39"/>
                  </a:cubicBezTo>
                  <a:cubicBezTo>
                    <a:pt x="603" y="78"/>
                    <a:pt x="526" y="117"/>
                    <a:pt x="487" y="175"/>
                  </a:cubicBezTo>
                  <a:cubicBezTo>
                    <a:pt x="390" y="234"/>
                    <a:pt x="331" y="331"/>
                    <a:pt x="292" y="409"/>
                  </a:cubicBezTo>
                  <a:cubicBezTo>
                    <a:pt x="195" y="564"/>
                    <a:pt x="137" y="759"/>
                    <a:pt x="98" y="895"/>
                  </a:cubicBezTo>
                  <a:cubicBezTo>
                    <a:pt x="39" y="1070"/>
                    <a:pt x="20" y="1245"/>
                    <a:pt x="1" y="1459"/>
                  </a:cubicBezTo>
                  <a:lnTo>
                    <a:pt x="1" y="2023"/>
                  </a:lnTo>
                  <a:cubicBezTo>
                    <a:pt x="20" y="2237"/>
                    <a:pt x="20" y="2431"/>
                    <a:pt x="78" y="2665"/>
                  </a:cubicBezTo>
                  <a:cubicBezTo>
                    <a:pt x="98" y="2918"/>
                    <a:pt x="137" y="3151"/>
                    <a:pt x="195" y="3423"/>
                  </a:cubicBezTo>
                  <a:lnTo>
                    <a:pt x="195" y="3443"/>
                  </a:lnTo>
                  <a:cubicBezTo>
                    <a:pt x="273" y="3832"/>
                    <a:pt x="331" y="4298"/>
                    <a:pt x="370" y="4726"/>
                  </a:cubicBezTo>
                  <a:lnTo>
                    <a:pt x="370" y="5115"/>
                  </a:lnTo>
                  <a:cubicBezTo>
                    <a:pt x="370" y="5174"/>
                    <a:pt x="390" y="5213"/>
                    <a:pt x="428" y="5213"/>
                  </a:cubicBezTo>
                  <a:cubicBezTo>
                    <a:pt x="487" y="5213"/>
                    <a:pt x="526" y="5193"/>
                    <a:pt x="526" y="5154"/>
                  </a:cubicBezTo>
                  <a:lnTo>
                    <a:pt x="526" y="5096"/>
                  </a:lnTo>
                  <a:lnTo>
                    <a:pt x="526" y="5076"/>
                  </a:lnTo>
                  <a:lnTo>
                    <a:pt x="565" y="5076"/>
                  </a:lnTo>
                  <a:cubicBezTo>
                    <a:pt x="623" y="5076"/>
                    <a:pt x="681" y="5018"/>
                    <a:pt x="701" y="4979"/>
                  </a:cubicBezTo>
                  <a:cubicBezTo>
                    <a:pt x="798" y="4610"/>
                    <a:pt x="973" y="4279"/>
                    <a:pt x="1148" y="3948"/>
                  </a:cubicBezTo>
                  <a:lnTo>
                    <a:pt x="1206" y="3812"/>
                  </a:lnTo>
                  <a:cubicBezTo>
                    <a:pt x="1304" y="3618"/>
                    <a:pt x="1381" y="3423"/>
                    <a:pt x="1459" y="3248"/>
                  </a:cubicBezTo>
                  <a:cubicBezTo>
                    <a:pt x="1537" y="3054"/>
                    <a:pt x="1595" y="2840"/>
                    <a:pt x="1654" y="2626"/>
                  </a:cubicBezTo>
                  <a:cubicBezTo>
                    <a:pt x="1693" y="2354"/>
                    <a:pt x="1751" y="2042"/>
                    <a:pt x="1751" y="1653"/>
                  </a:cubicBezTo>
                  <a:cubicBezTo>
                    <a:pt x="1751" y="1264"/>
                    <a:pt x="1693" y="973"/>
                    <a:pt x="1634" y="720"/>
                  </a:cubicBezTo>
                  <a:cubicBezTo>
                    <a:pt x="1576" y="584"/>
                    <a:pt x="1537" y="467"/>
                    <a:pt x="1459" y="370"/>
                  </a:cubicBezTo>
                  <a:cubicBezTo>
                    <a:pt x="1401" y="311"/>
                    <a:pt x="1381" y="272"/>
                    <a:pt x="1323" y="214"/>
                  </a:cubicBezTo>
                  <a:cubicBezTo>
                    <a:pt x="1284" y="175"/>
                    <a:pt x="1245" y="136"/>
                    <a:pt x="1167" y="97"/>
                  </a:cubicBezTo>
                  <a:cubicBezTo>
                    <a:pt x="1090" y="20"/>
                    <a:pt x="1012" y="20"/>
                    <a:pt x="8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8"/>
            <p:cNvSpPr/>
            <p:nvPr/>
          </p:nvSpPr>
          <p:spPr>
            <a:xfrm>
              <a:off x="8846063" y="3188818"/>
              <a:ext cx="1550" cy="78"/>
            </a:xfrm>
            <a:custGeom>
              <a:avLst/>
              <a:gdLst/>
              <a:ahLst/>
              <a:cxnLst/>
              <a:rect l="l" t="t" r="r" b="b"/>
              <a:pathLst>
                <a:path w="20" h="1" extrusionOk="0">
                  <a:moveTo>
                    <a:pt x="0" y="0"/>
                  </a:moveTo>
                  <a:cubicBezTo>
                    <a:pt x="0" y="0"/>
                    <a:pt x="20" y="0"/>
                    <a:pt x="0" y="0"/>
                  </a:cubicBezTo>
                  <a:cubicBezTo>
                    <a:pt x="2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BE53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8"/>
            <p:cNvSpPr/>
            <p:nvPr/>
          </p:nvSpPr>
          <p:spPr>
            <a:xfrm>
              <a:off x="8500880" y="2459237"/>
              <a:ext cx="890863" cy="1404920"/>
            </a:xfrm>
            <a:custGeom>
              <a:avLst/>
              <a:gdLst/>
              <a:ahLst/>
              <a:cxnLst/>
              <a:rect l="l" t="t" r="r" b="b"/>
              <a:pathLst>
                <a:path w="11495" h="18128" extrusionOk="0">
                  <a:moveTo>
                    <a:pt x="1926" y="1"/>
                  </a:moveTo>
                  <a:cubicBezTo>
                    <a:pt x="1848" y="1"/>
                    <a:pt x="1790" y="137"/>
                    <a:pt x="1867" y="156"/>
                  </a:cubicBezTo>
                  <a:cubicBezTo>
                    <a:pt x="2256" y="370"/>
                    <a:pt x="2645" y="623"/>
                    <a:pt x="3034" y="876"/>
                  </a:cubicBezTo>
                  <a:cubicBezTo>
                    <a:pt x="3579" y="1265"/>
                    <a:pt x="4104" y="1693"/>
                    <a:pt x="4590" y="2121"/>
                  </a:cubicBezTo>
                  <a:cubicBezTo>
                    <a:pt x="5077" y="2568"/>
                    <a:pt x="5524" y="3054"/>
                    <a:pt x="5952" y="3541"/>
                  </a:cubicBezTo>
                  <a:cubicBezTo>
                    <a:pt x="6438" y="4124"/>
                    <a:pt x="6905" y="4746"/>
                    <a:pt x="7294" y="5408"/>
                  </a:cubicBezTo>
                  <a:cubicBezTo>
                    <a:pt x="7488" y="5738"/>
                    <a:pt x="7683" y="6069"/>
                    <a:pt x="7877" y="6400"/>
                  </a:cubicBezTo>
                  <a:cubicBezTo>
                    <a:pt x="8072" y="6750"/>
                    <a:pt x="8208" y="7080"/>
                    <a:pt x="8383" y="7450"/>
                  </a:cubicBezTo>
                  <a:cubicBezTo>
                    <a:pt x="8830" y="8364"/>
                    <a:pt x="9161" y="9317"/>
                    <a:pt x="9453" y="10290"/>
                  </a:cubicBezTo>
                  <a:cubicBezTo>
                    <a:pt x="9628" y="10873"/>
                    <a:pt x="9764" y="11456"/>
                    <a:pt x="9900" y="12040"/>
                  </a:cubicBezTo>
                  <a:cubicBezTo>
                    <a:pt x="9744" y="11923"/>
                    <a:pt x="9569" y="11807"/>
                    <a:pt x="9433" y="11670"/>
                  </a:cubicBezTo>
                  <a:cubicBezTo>
                    <a:pt x="8733" y="11145"/>
                    <a:pt x="7974" y="10679"/>
                    <a:pt x="7197" y="10251"/>
                  </a:cubicBezTo>
                  <a:cubicBezTo>
                    <a:pt x="6419" y="9803"/>
                    <a:pt x="5582" y="9434"/>
                    <a:pt x="4746" y="9181"/>
                  </a:cubicBezTo>
                  <a:cubicBezTo>
                    <a:pt x="3910" y="8909"/>
                    <a:pt x="3093" y="8734"/>
                    <a:pt x="2217" y="8636"/>
                  </a:cubicBezTo>
                  <a:cubicBezTo>
                    <a:pt x="1965" y="8617"/>
                    <a:pt x="1731" y="8617"/>
                    <a:pt x="1459" y="8617"/>
                  </a:cubicBezTo>
                  <a:cubicBezTo>
                    <a:pt x="992" y="8617"/>
                    <a:pt x="525" y="8656"/>
                    <a:pt x="78" y="8734"/>
                  </a:cubicBezTo>
                  <a:cubicBezTo>
                    <a:pt x="20" y="8734"/>
                    <a:pt x="0" y="8811"/>
                    <a:pt x="20" y="8831"/>
                  </a:cubicBezTo>
                  <a:cubicBezTo>
                    <a:pt x="34" y="8875"/>
                    <a:pt x="60" y="8896"/>
                    <a:pt x="88" y="8896"/>
                  </a:cubicBezTo>
                  <a:cubicBezTo>
                    <a:pt x="98" y="8896"/>
                    <a:pt x="107" y="8894"/>
                    <a:pt x="117" y="8889"/>
                  </a:cubicBezTo>
                  <a:lnTo>
                    <a:pt x="136" y="8889"/>
                  </a:lnTo>
                  <a:cubicBezTo>
                    <a:pt x="530" y="8828"/>
                    <a:pt x="917" y="8789"/>
                    <a:pt x="1295" y="8789"/>
                  </a:cubicBezTo>
                  <a:cubicBezTo>
                    <a:pt x="1514" y="8789"/>
                    <a:pt x="1731" y="8802"/>
                    <a:pt x="1945" y="8831"/>
                  </a:cubicBezTo>
                  <a:cubicBezTo>
                    <a:pt x="2354" y="8889"/>
                    <a:pt x="2762" y="8948"/>
                    <a:pt x="3190" y="9045"/>
                  </a:cubicBezTo>
                  <a:cubicBezTo>
                    <a:pt x="3598" y="9142"/>
                    <a:pt x="4007" y="9278"/>
                    <a:pt x="4396" y="9434"/>
                  </a:cubicBezTo>
                  <a:cubicBezTo>
                    <a:pt x="4415" y="9434"/>
                    <a:pt x="4415" y="9434"/>
                    <a:pt x="4454" y="9473"/>
                  </a:cubicBezTo>
                  <a:lnTo>
                    <a:pt x="4415" y="9473"/>
                  </a:lnTo>
                  <a:cubicBezTo>
                    <a:pt x="5174" y="9764"/>
                    <a:pt x="5913" y="10114"/>
                    <a:pt x="6632" y="10503"/>
                  </a:cubicBezTo>
                  <a:cubicBezTo>
                    <a:pt x="7333" y="10892"/>
                    <a:pt x="8013" y="11359"/>
                    <a:pt x="8694" y="11826"/>
                  </a:cubicBezTo>
                  <a:cubicBezTo>
                    <a:pt x="8675" y="11807"/>
                    <a:pt x="8655" y="11807"/>
                    <a:pt x="8655" y="11768"/>
                  </a:cubicBezTo>
                  <a:lnTo>
                    <a:pt x="8655" y="11768"/>
                  </a:lnTo>
                  <a:cubicBezTo>
                    <a:pt x="9064" y="12059"/>
                    <a:pt x="9453" y="12390"/>
                    <a:pt x="9842" y="12701"/>
                  </a:cubicBezTo>
                  <a:cubicBezTo>
                    <a:pt x="9919" y="12740"/>
                    <a:pt x="9958" y="12818"/>
                    <a:pt x="10036" y="12876"/>
                  </a:cubicBezTo>
                  <a:lnTo>
                    <a:pt x="10114" y="13226"/>
                  </a:lnTo>
                  <a:cubicBezTo>
                    <a:pt x="10231" y="13965"/>
                    <a:pt x="10308" y="14724"/>
                    <a:pt x="10328" y="15463"/>
                  </a:cubicBezTo>
                  <a:cubicBezTo>
                    <a:pt x="10347" y="15852"/>
                    <a:pt x="10347" y="16222"/>
                    <a:pt x="10328" y="16611"/>
                  </a:cubicBezTo>
                  <a:lnTo>
                    <a:pt x="10328" y="17194"/>
                  </a:lnTo>
                  <a:lnTo>
                    <a:pt x="10328" y="17778"/>
                  </a:lnTo>
                  <a:cubicBezTo>
                    <a:pt x="10328" y="17972"/>
                    <a:pt x="10503" y="18128"/>
                    <a:pt x="10697" y="18128"/>
                  </a:cubicBezTo>
                  <a:cubicBezTo>
                    <a:pt x="10795" y="18128"/>
                    <a:pt x="10872" y="18069"/>
                    <a:pt x="10931" y="17991"/>
                  </a:cubicBezTo>
                  <a:cubicBezTo>
                    <a:pt x="10970" y="17972"/>
                    <a:pt x="10970" y="17953"/>
                    <a:pt x="10989" y="17933"/>
                  </a:cubicBezTo>
                  <a:cubicBezTo>
                    <a:pt x="11009" y="17875"/>
                    <a:pt x="11028" y="17797"/>
                    <a:pt x="11028" y="17758"/>
                  </a:cubicBezTo>
                  <a:cubicBezTo>
                    <a:pt x="11067" y="17505"/>
                    <a:pt x="11067" y="17252"/>
                    <a:pt x="11067" y="16980"/>
                  </a:cubicBezTo>
                  <a:cubicBezTo>
                    <a:pt x="11067" y="16708"/>
                    <a:pt x="11067" y="16416"/>
                    <a:pt x="11028" y="16144"/>
                  </a:cubicBezTo>
                  <a:cubicBezTo>
                    <a:pt x="11009" y="15619"/>
                    <a:pt x="10989" y="15074"/>
                    <a:pt x="10931" y="14568"/>
                  </a:cubicBezTo>
                  <a:cubicBezTo>
                    <a:pt x="10911" y="14238"/>
                    <a:pt x="10872" y="13888"/>
                    <a:pt x="10814" y="13518"/>
                  </a:cubicBezTo>
                  <a:lnTo>
                    <a:pt x="10814" y="13518"/>
                  </a:lnTo>
                  <a:cubicBezTo>
                    <a:pt x="10892" y="13596"/>
                    <a:pt x="10989" y="13674"/>
                    <a:pt x="11067" y="13752"/>
                  </a:cubicBezTo>
                  <a:cubicBezTo>
                    <a:pt x="11116" y="13800"/>
                    <a:pt x="11179" y="13824"/>
                    <a:pt x="11242" y="13824"/>
                  </a:cubicBezTo>
                  <a:cubicBezTo>
                    <a:pt x="11305" y="13824"/>
                    <a:pt x="11368" y="13800"/>
                    <a:pt x="11417" y="13752"/>
                  </a:cubicBezTo>
                  <a:cubicBezTo>
                    <a:pt x="11495" y="13596"/>
                    <a:pt x="11495" y="13440"/>
                    <a:pt x="11398" y="13343"/>
                  </a:cubicBezTo>
                  <a:cubicBezTo>
                    <a:pt x="11300" y="13246"/>
                    <a:pt x="11223" y="13168"/>
                    <a:pt x="11145" y="13090"/>
                  </a:cubicBezTo>
                  <a:lnTo>
                    <a:pt x="10892" y="12876"/>
                  </a:lnTo>
                  <a:cubicBezTo>
                    <a:pt x="10814" y="12798"/>
                    <a:pt x="10736" y="12721"/>
                    <a:pt x="10659" y="12682"/>
                  </a:cubicBezTo>
                  <a:cubicBezTo>
                    <a:pt x="10600" y="12390"/>
                    <a:pt x="10522" y="12098"/>
                    <a:pt x="10483" y="11826"/>
                  </a:cubicBezTo>
                  <a:cubicBezTo>
                    <a:pt x="10308" y="11126"/>
                    <a:pt x="10114" y="10406"/>
                    <a:pt x="9861" y="9725"/>
                  </a:cubicBezTo>
                  <a:cubicBezTo>
                    <a:pt x="9842" y="9667"/>
                    <a:pt x="9842" y="9589"/>
                    <a:pt x="9822" y="9492"/>
                  </a:cubicBezTo>
                  <a:lnTo>
                    <a:pt x="9822" y="9512"/>
                  </a:lnTo>
                  <a:cubicBezTo>
                    <a:pt x="9744" y="9006"/>
                    <a:pt x="9667" y="8520"/>
                    <a:pt x="9628" y="8014"/>
                  </a:cubicBezTo>
                  <a:cubicBezTo>
                    <a:pt x="9628" y="7878"/>
                    <a:pt x="9608" y="7761"/>
                    <a:pt x="9608" y="7644"/>
                  </a:cubicBezTo>
                  <a:lnTo>
                    <a:pt x="9608" y="7197"/>
                  </a:lnTo>
                  <a:lnTo>
                    <a:pt x="9608" y="6866"/>
                  </a:lnTo>
                  <a:cubicBezTo>
                    <a:pt x="9608" y="6750"/>
                    <a:pt x="9628" y="6614"/>
                    <a:pt x="9628" y="6477"/>
                  </a:cubicBezTo>
                  <a:cubicBezTo>
                    <a:pt x="9705" y="5777"/>
                    <a:pt x="9803" y="5097"/>
                    <a:pt x="9842" y="4377"/>
                  </a:cubicBezTo>
                  <a:cubicBezTo>
                    <a:pt x="9861" y="4027"/>
                    <a:pt x="9900" y="3677"/>
                    <a:pt x="9900" y="3307"/>
                  </a:cubicBezTo>
                  <a:cubicBezTo>
                    <a:pt x="9900" y="2977"/>
                    <a:pt x="9842" y="2626"/>
                    <a:pt x="9803" y="2315"/>
                  </a:cubicBezTo>
                  <a:cubicBezTo>
                    <a:pt x="9803" y="2296"/>
                    <a:pt x="9744" y="2276"/>
                    <a:pt x="9725" y="2276"/>
                  </a:cubicBezTo>
                  <a:lnTo>
                    <a:pt x="9705" y="2276"/>
                  </a:lnTo>
                  <a:cubicBezTo>
                    <a:pt x="9647" y="2296"/>
                    <a:pt x="9647" y="2315"/>
                    <a:pt x="9647" y="2374"/>
                  </a:cubicBezTo>
                  <a:lnTo>
                    <a:pt x="9647" y="2413"/>
                  </a:lnTo>
                  <a:cubicBezTo>
                    <a:pt x="9744" y="2977"/>
                    <a:pt x="9725" y="3560"/>
                    <a:pt x="9686" y="4144"/>
                  </a:cubicBezTo>
                  <a:cubicBezTo>
                    <a:pt x="9647" y="4377"/>
                    <a:pt x="9628" y="4649"/>
                    <a:pt x="9589" y="4902"/>
                  </a:cubicBezTo>
                  <a:cubicBezTo>
                    <a:pt x="9530" y="5155"/>
                    <a:pt x="9492" y="5447"/>
                    <a:pt x="9433" y="5719"/>
                  </a:cubicBezTo>
                  <a:cubicBezTo>
                    <a:pt x="9375" y="5991"/>
                    <a:pt x="9336" y="6264"/>
                    <a:pt x="9317" y="6555"/>
                  </a:cubicBezTo>
                  <a:cubicBezTo>
                    <a:pt x="9258" y="6808"/>
                    <a:pt x="9239" y="7080"/>
                    <a:pt x="9219" y="7353"/>
                  </a:cubicBezTo>
                  <a:cubicBezTo>
                    <a:pt x="9200" y="7606"/>
                    <a:pt x="9200" y="7839"/>
                    <a:pt x="9200" y="8092"/>
                  </a:cubicBezTo>
                  <a:cubicBezTo>
                    <a:pt x="9064" y="7781"/>
                    <a:pt x="8928" y="7528"/>
                    <a:pt x="8772" y="7255"/>
                  </a:cubicBezTo>
                  <a:cubicBezTo>
                    <a:pt x="8597" y="6886"/>
                    <a:pt x="8383" y="6555"/>
                    <a:pt x="8188" y="6205"/>
                  </a:cubicBezTo>
                  <a:cubicBezTo>
                    <a:pt x="7994" y="5875"/>
                    <a:pt x="7780" y="5524"/>
                    <a:pt x="7527" y="5194"/>
                  </a:cubicBezTo>
                  <a:cubicBezTo>
                    <a:pt x="7080" y="4533"/>
                    <a:pt x="6594" y="3891"/>
                    <a:pt x="6049" y="3307"/>
                  </a:cubicBezTo>
                  <a:cubicBezTo>
                    <a:pt x="4979" y="2121"/>
                    <a:pt x="3715" y="1071"/>
                    <a:pt x="2354" y="234"/>
                  </a:cubicBezTo>
                  <a:cubicBezTo>
                    <a:pt x="2237" y="156"/>
                    <a:pt x="2081" y="79"/>
                    <a:pt x="19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6" name="Google Shape;156;p8"/>
          <p:cNvSpPr/>
          <p:nvPr/>
        </p:nvSpPr>
        <p:spPr>
          <a:xfrm flipH="1">
            <a:off x="4144289" y="2628551"/>
            <a:ext cx="5684903" cy="2996391"/>
          </a:xfrm>
          <a:custGeom>
            <a:avLst/>
            <a:gdLst/>
            <a:ahLst/>
            <a:cxnLst/>
            <a:rect l="l" t="t" r="r" b="b"/>
            <a:pathLst>
              <a:path w="190449" h="97404" extrusionOk="0">
                <a:moveTo>
                  <a:pt x="12428" y="1"/>
                </a:moveTo>
                <a:cubicBezTo>
                  <a:pt x="11845" y="1"/>
                  <a:pt x="11261" y="20"/>
                  <a:pt x="10620" y="79"/>
                </a:cubicBezTo>
                <a:lnTo>
                  <a:pt x="10561" y="79"/>
                </a:lnTo>
                <a:cubicBezTo>
                  <a:pt x="7099" y="351"/>
                  <a:pt x="3793" y="1265"/>
                  <a:pt x="448" y="2899"/>
                </a:cubicBezTo>
                <a:lnTo>
                  <a:pt x="0" y="3113"/>
                </a:lnTo>
                <a:lnTo>
                  <a:pt x="0" y="97403"/>
                </a:lnTo>
                <a:lnTo>
                  <a:pt x="190448" y="97403"/>
                </a:lnTo>
                <a:cubicBezTo>
                  <a:pt x="190448" y="92774"/>
                  <a:pt x="188153" y="88495"/>
                  <a:pt x="184322" y="85947"/>
                </a:cubicBezTo>
                <a:cubicBezTo>
                  <a:pt x="183952" y="85695"/>
                  <a:pt x="183583" y="85461"/>
                  <a:pt x="183194" y="85247"/>
                </a:cubicBezTo>
                <a:cubicBezTo>
                  <a:pt x="179576" y="83011"/>
                  <a:pt x="175900" y="81746"/>
                  <a:pt x="173469" y="80988"/>
                </a:cubicBezTo>
                <a:cubicBezTo>
                  <a:pt x="172652" y="80716"/>
                  <a:pt x="171796" y="80502"/>
                  <a:pt x="170941" y="80288"/>
                </a:cubicBezTo>
                <a:cubicBezTo>
                  <a:pt x="170610" y="78848"/>
                  <a:pt x="170124" y="77409"/>
                  <a:pt x="169462" y="76048"/>
                </a:cubicBezTo>
                <a:cubicBezTo>
                  <a:pt x="168607" y="74278"/>
                  <a:pt x="167420" y="72566"/>
                  <a:pt x="165942" y="71049"/>
                </a:cubicBezTo>
                <a:cubicBezTo>
                  <a:pt x="164697" y="69746"/>
                  <a:pt x="163258" y="68618"/>
                  <a:pt x="161683" y="67607"/>
                </a:cubicBezTo>
                <a:cubicBezTo>
                  <a:pt x="159193" y="66090"/>
                  <a:pt x="156451" y="65137"/>
                  <a:pt x="153320" y="64670"/>
                </a:cubicBezTo>
                <a:cubicBezTo>
                  <a:pt x="152308" y="64514"/>
                  <a:pt x="151297" y="64456"/>
                  <a:pt x="150247" y="64456"/>
                </a:cubicBezTo>
                <a:cubicBezTo>
                  <a:pt x="149838" y="64456"/>
                  <a:pt x="149449" y="64456"/>
                  <a:pt x="149041" y="64475"/>
                </a:cubicBezTo>
                <a:cubicBezTo>
                  <a:pt x="148943" y="60508"/>
                  <a:pt x="147835" y="56793"/>
                  <a:pt x="145832" y="53642"/>
                </a:cubicBezTo>
                <a:cubicBezTo>
                  <a:pt x="143264" y="49655"/>
                  <a:pt x="139258" y="46563"/>
                  <a:pt x="134473" y="44987"/>
                </a:cubicBezTo>
                <a:cubicBezTo>
                  <a:pt x="132373" y="44268"/>
                  <a:pt x="130175" y="43937"/>
                  <a:pt x="127938" y="43937"/>
                </a:cubicBezTo>
                <a:cubicBezTo>
                  <a:pt x="125760" y="43937"/>
                  <a:pt x="123601" y="44248"/>
                  <a:pt x="121539" y="44909"/>
                </a:cubicBezTo>
                <a:cubicBezTo>
                  <a:pt x="118369" y="45882"/>
                  <a:pt x="115413" y="47496"/>
                  <a:pt x="112437" y="49908"/>
                </a:cubicBezTo>
                <a:cubicBezTo>
                  <a:pt x="110395" y="51600"/>
                  <a:pt x="108586" y="53467"/>
                  <a:pt x="106505" y="56015"/>
                </a:cubicBezTo>
                <a:cubicBezTo>
                  <a:pt x="105785" y="56949"/>
                  <a:pt x="105046" y="57882"/>
                  <a:pt x="104346" y="58893"/>
                </a:cubicBezTo>
                <a:cubicBezTo>
                  <a:pt x="104132" y="58757"/>
                  <a:pt x="103938" y="58621"/>
                  <a:pt x="103724" y="58504"/>
                </a:cubicBezTo>
                <a:cubicBezTo>
                  <a:pt x="103529" y="58368"/>
                  <a:pt x="103296" y="58271"/>
                  <a:pt x="103101" y="58154"/>
                </a:cubicBezTo>
                <a:cubicBezTo>
                  <a:pt x="102965" y="55976"/>
                  <a:pt x="102596" y="53992"/>
                  <a:pt x="102012" y="52047"/>
                </a:cubicBezTo>
                <a:cubicBezTo>
                  <a:pt x="100612" y="47243"/>
                  <a:pt x="97811" y="43334"/>
                  <a:pt x="93941" y="40708"/>
                </a:cubicBezTo>
                <a:cubicBezTo>
                  <a:pt x="91918" y="39347"/>
                  <a:pt x="89565" y="38316"/>
                  <a:pt x="87056" y="37791"/>
                </a:cubicBezTo>
                <a:cubicBezTo>
                  <a:pt x="85694" y="37499"/>
                  <a:pt x="84313" y="37344"/>
                  <a:pt x="82913" y="37344"/>
                </a:cubicBezTo>
                <a:cubicBezTo>
                  <a:pt x="82038" y="37344"/>
                  <a:pt x="81123" y="37402"/>
                  <a:pt x="80229" y="37519"/>
                </a:cubicBezTo>
                <a:cubicBezTo>
                  <a:pt x="76728" y="37966"/>
                  <a:pt x="73441" y="39347"/>
                  <a:pt x="70193" y="41681"/>
                </a:cubicBezTo>
                <a:cubicBezTo>
                  <a:pt x="69318" y="40864"/>
                  <a:pt x="68345" y="40144"/>
                  <a:pt x="67314" y="39502"/>
                </a:cubicBezTo>
                <a:cubicBezTo>
                  <a:pt x="65058" y="38122"/>
                  <a:pt x="62549" y="37266"/>
                  <a:pt x="59982" y="37013"/>
                </a:cubicBezTo>
                <a:cubicBezTo>
                  <a:pt x="58718" y="35671"/>
                  <a:pt x="57259" y="34543"/>
                  <a:pt x="55645" y="33648"/>
                </a:cubicBezTo>
                <a:cubicBezTo>
                  <a:pt x="52961" y="32151"/>
                  <a:pt x="49868" y="31334"/>
                  <a:pt x="46698" y="31334"/>
                </a:cubicBezTo>
                <a:cubicBezTo>
                  <a:pt x="46367" y="31334"/>
                  <a:pt x="46056" y="31334"/>
                  <a:pt x="45765" y="31373"/>
                </a:cubicBezTo>
                <a:cubicBezTo>
                  <a:pt x="44306" y="31431"/>
                  <a:pt x="42847" y="31684"/>
                  <a:pt x="41427" y="32092"/>
                </a:cubicBezTo>
                <a:cubicBezTo>
                  <a:pt x="41194" y="30167"/>
                  <a:pt x="40824" y="28280"/>
                  <a:pt x="40377" y="26510"/>
                </a:cubicBezTo>
                <a:cubicBezTo>
                  <a:pt x="39774" y="24040"/>
                  <a:pt x="38899" y="21551"/>
                  <a:pt x="37790" y="19042"/>
                </a:cubicBezTo>
                <a:cubicBezTo>
                  <a:pt x="36079" y="15191"/>
                  <a:pt x="34056" y="11962"/>
                  <a:pt x="31605" y="9142"/>
                </a:cubicBezTo>
                <a:cubicBezTo>
                  <a:pt x="30341" y="7683"/>
                  <a:pt x="28902" y="6341"/>
                  <a:pt x="27346" y="5155"/>
                </a:cubicBezTo>
                <a:cubicBezTo>
                  <a:pt x="25829" y="3969"/>
                  <a:pt x="24117" y="2977"/>
                  <a:pt x="22153" y="2063"/>
                </a:cubicBezTo>
                <a:cubicBezTo>
                  <a:pt x="19158" y="701"/>
                  <a:pt x="15774" y="1"/>
                  <a:pt x="1242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8"/>
          <p:cNvSpPr/>
          <p:nvPr/>
        </p:nvSpPr>
        <p:spPr>
          <a:xfrm flipH="1">
            <a:off x="4393335" y="2736262"/>
            <a:ext cx="5435864" cy="2780992"/>
          </a:xfrm>
          <a:custGeom>
            <a:avLst/>
            <a:gdLst/>
            <a:ahLst/>
            <a:cxnLst/>
            <a:rect l="l" t="t" r="r" b="b"/>
            <a:pathLst>
              <a:path w="182106" h="90402" extrusionOk="0">
                <a:moveTo>
                  <a:pt x="10990" y="1"/>
                </a:moveTo>
                <a:cubicBezTo>
                  <a:pt x="10581" y="1"/>
                  <a:pt x="10173" y="20"/>
                  <a:pt x="9706" y="59"/>
                </a:cubicBezTo>
                <a:lnTo>
                  <a:pt x="9667" y="59"/>
                </a:lnTo>
                <a:cubicBezTo>
                  <a:pt x="7080" y="254"/>
                  <a:pt x="4571" y="954"/>
                  <a:pt x="2023" y="2198"/>
                </a:cubicBezTo>
                <a:cubicBezTo>
                  <a:pt x="1343" y="2510"/>
                  <a:pt x="681" y="2879"/>
                  <a:pt x="1" y="3288"/>
                </a:cubicBezTo>
                <a:lnTo>
                  <a:pt x="1" y="90401"/>
                </a:lnTo>
                <a:lnTo>
                  <a:pt x="182105" y="90401"/>
                </a:lnTo>
                <a:cubicBezTo>
                  <a:pt x="182105" y="88126"/>
                  <a:pt x="180996" y="85967"/>
                  <a:pt x="179051" y="84664"/>
                </a:cubicBezTo>
                <a:cubicBezTo>
                  <a:pt x="178721" y="84469"/>
                  <a:pt x="178429" y="84255"/>
                  <a:pt x="178118" y="84080"/>
                </a:cubicBezTo>
                <a:cubicBezTo>
                  <a:pt x="175181" y="82252"/>
                  <a:pt x="172069" y="81202"/>
                  <a:pt x="170008" y="80540"/>
                </a:cubicBezTo>
                <a:cubicBezTo>
                  <a:pt x="167907" y="79918"/>
                  <a:pt x="165690" y="79373"/>
                  <a:pt x="163239" y="78984"/>
                </a:cubicBezTo>
                <a:cubicBezTo>
                  <a:pt x="163161" y="78965"/>
                  <a:pt x="163103" y="78945"/>
                  <a:pt x="163025" y="78945"/>
                </a:cubicBezTo>
                <a:cubicBezTo>
                  <a:pt x="163259" y="76631"/>
                  <a:pt x="162850" y="74200"/>
                  <a:pt x="161800" y="72041"/>
                </a:cubicBezTo>
                <a:cubicBezTo>
                  <a:pt x="161275" y="70913"/>
                  <a:pt x="160497" y="69824"/>
                  <a:pt x="159524" y="68812"/>
                </a:cubicBezTo>
                <a:cubicBezTo>
                  <a:pt x="158688" y="67937"/>
                  <a:pt x="157716" y="67159"/>
                  <a:pt x="156626" y="66498"/>
                </a:cubicBezTo>
                <a:cubicBezTo>
                  <a:pt x="154954" y="65467"/>
                  <a:pt x="153087" y="64825"/>
                  <a:pt x="150889" y="64495"/>
                </a:cubicBezTo>
                <a:cubicBezTo>
                  <a:pt x="150228" y="64397"/>
                  <a:pt x="149527" y="64358"/>
                  <a:pt x="148827" y="64358"/>
                </a:cubicBezTo>
                <a:cubicBezTo>
                  <a:pt x="147796" y="64358"/>
                  <a:pt x="146707" y="64456"/>
                  <a:pt x="145521" y="64670"/>
                </a:cubicBezTo>
                <a:cubicBezTo>
                  <a:pt x="143693" y="64981"/>
                  <a:pt x="142098" y="65564"/>
                  <a:pt x="140892" y="66031"/>
                </a:cubicBezTo>
                <a:cubicBezTo>
                  <a:pt x="140658" y="66128"/>
                  <a:pt x="140386" y="66226"/>
                  <a:pt x="140114" y="66342"/>
                </a:cubicBezTo>
                <a:cubicBezTo>
                  <a:pt x="139861" y="66128"/>
                  <a:pt x="139589" y="65934"/>
                  <a:pt x="139316" y="65739"/>
                </a:cubicBezTo>
                <a:cubicBezTo>
                  <a:pt x="140094" y="63425"/>
                  <a:pt x="140561" y="61285"/>
                  <a:pt x="140678" y="59224"/>
                </a:cubicBezTo>
                <a:cubicBezTo>
                  <a:pt x="140892" y="55917"/>
                  <a:pt x="140172" y="52864"/>
                  <a:pt x="138558" y="50374"/>
                </a:cubicBezTo>
                <a:cubicBezTo>
                  <a:pt x="136866" y="47710"/>
                  <a:pt x="134143" y="45668"/>
                  <a:pt x="130856" y="44559"/>
                </a:cubicBezTo>
                <a:cubicBezTo>
                  <a:pt x="129475" y="44112"/>
                  <a:pt x="127997" y="43859"/>
                  <a:pt x="126480" y="43859"/>
                </a:cubicBezTo>
                <a:cubicBezTo>
                  <a:pt x="125002" y="43859"/>
                  <a:pt x="123524" y="44073"/>
                  <a:pt x="122104" y="44520"/>
                </a:cubicBezTo>
                <a:cubicBezTo>
                  <a:pt x="119828" y="45220"/>
                  <a:pt x="117611" y="46446"/>
                  <a:pt x="115374" y="48254"/>
                </a:cubicBezTo>
                <a:cubicBezTo>
                  <a:pt x="113721" y="49616"/>
                  <a:pt x="112185" y="51211"/>
                  <a:pt x="110434" y="53370"/>
                </a:cubicBezTo>
                <a:cubicBezTo>
                  <a:pt x="109092" y="55023"/>
                  <a:pt x="107828" y="56851"/>
                  <a:pt x="106544" y="58932"/>
                </a:cubicBezTo>
                <a:lnTo>
                  <a:pt x="105883" y="60021"/>
                </a:lnTo>
                <a:cubicBezTo>
                  <a:pt x="105669" y="60002"/>
                  <a:pt x="105455" y="60002"/>
                  <a:pt x="105241" y="60002"/>
                </a:cubicBezTo>
                <a:cubicBezTo>
                  <a:pt x="104210" y="60002"/>
                  <a:pt x="103199" y="60157"/>
                  <a:pt x="102188" y="60410"/>
                </a:cubicBezTo>
                <a:cubicBezTo>
                  <a:pt x="101273" y="59243"/>
                  <a:pt x="100145" y="58271"/>
                  <a:pt x="98862" y="57551"/>
                </a:cubicBezTo>
                <a:cubicBezTo>
                  <a:pt x="97598" y="56812"/>
                  <a:pt x="96236" y="56365"/>
                  <a:pt x="94797" y="56131"/>
                </a:cubicBezTo>
                <a:cubicBezTo>
                  <a:pt x="94836" y="55684"/>
                  <a:pt x="94855" y="55198"/>
                  <a:pt x="94855" y="54731"/>
                </a:cubicBezTo>
                <a:cubicBezTo>
                  <a:pt x="94933" y="51755"/>
                  <a:pt x="94661" y="49324"/>
                  <a:pt x="93980" y="47068"/>
                </a:cubicBezTo>
                <a:cubicBezTo>
                  <a:pt x="93007" y="43820"/>
                  <a:pt x="91160" y="41194"/>
                  <a:pt x="88631" y="39483"/>
                </a:cubicBezTo>
                <a:cubicBezTo>
                  <a:pt x="87348" y="38608"/>
                  <a:pt x="85811" y="37946"/>
                  <a:pt x="84177" y="37616"/>
                </a:cubicBezTo>
                <a:cubicBezTo>
                  <a:pt x="83302" y="37421"/>
                  <a:pt x="82388" y="37324"/>
                  <a:pt x="81474" y="37324"/>
                </a:cubicBezTo>
                <a:cubicBezTo>
                  <a:pt x="80891" y="37324"/>
                  <a:pt x="80288" y="37363"/>
                  <a:pt x="79685" y="37441"/>
                </a:cubicBezTo>
                <a:cubicBezTo>
                  <a:pt x="77254" y="37752"/>
                  <a:pt x="74900" y="38783"/>
                  <a:pt x="72488" y="40572"/>
                </a:cubicBezTo>
                <a:cubicBezTo>
                  <a:pt x="70349" y="42167"/>
                  <a:pt x="68735" y="44053"/>
                  <a:pt x="67568" y="45512"/>
                </a:cubicBezTo>
                <a:cubicBezTo>
                  <a:pt x="67568" y="45512"/>
                  <a:pt x="67548" y="45570"/>
                  <a:pt x="67529" y="45570"/>
                </a:cubicBezTo>
                <a:cubicBezTo>
                  <a:pt x="67257" y="44695"/>
                  <a:pt x="66945" y="43859"/>
                  <a:pt x="66517" y="43081"/>
                </a:cubicBezTo>
                <a:cubicBezTo>
                  <a:pt x="66517" y="43081"/>
                  <a:pt x="66517" y="43061"/>
                  <a:pt x="66498" y="43061"/>
                </a:cubicBezTo>
                <a:cubicBezTo>
                  <a:pt x="65526" y="41194"/>
                  <a:pt x="64047" y="39599"/>
                  <a:pt x="62219" y="38491"/>
                </a:cubicBezTo>
                <a:cubicBezTo>
                  <a:pt x="60547" y="37460"/>
                  <a:pt x="58679" y="36915"/>
                  <a:pt x="56773" y="36915"/>
                </a:cubicBezTo>
                <a:cubicBezTo>
                  <a:pt x="56482" y="36915"/>
                  <a:pt x="56170" y="36935"/>
                  <a:pt x="55879" y="36954"/>
                </a:cubicBezTo>
                <a:cubicBezTo>
                  <a:pt x="55626" y="36974"/>
                  <a:pt x="55392" y="37013"/>
                  <a:pt x="55178" y="37052"/>
                </a:cubicBezTo>
                <a:cubicBezTo>
                  <a:pt x="54070" y="35204"/>
                  <a:pt x="52592" y="33765"/>
                  <a:pt x="50822" y="32773"/>
                </a:cubicBezTo>
                <a:cubicBezTo>
                  <a:pt x="49149" y="31839"/>
                  <a:pt x="47224" y="31334"/>
                  <a:pt x="45259" y="31334"/>
                </a:cubicBezTo>
                <a:cubicBezTo>
                  <a:pt x="45104" y="31334"/>
                  <a:pt x="44890" y="31334"/>
                  <a:pt x="44637" y="31372"/>
                </a:cubicBezTo>
                <a:cubicBezTo>
                  <a:pt x="42595" y="31450"/>
                  <a:pt x="40611" y="32092"/>
                  <a:pt x="38860" y="33220"/>
                </a:cubicBezTo>
                <a:cubicBezTo>
                  <a:pt x="37091" y="34329"/>
                  <a:pt x="35865" y="35749"/>
                  <a:pt x="35107" y="36682"/>
                </a:cubicBezTo>
                <a:cubicBezTo>
                  <a:pt x="34329" y="37693"/>
                  <a:pt x="33629" y="38783"/>
                  <a:pt x="32928" y="40144"/>
                </a:cubicBezTo>
                <a:cubicBezTo>
                  <a:pt x="33531" y="35690"/>
                  <a:pt x="33687" y="31625"/>
                  <a:pt x="33317" y="27697"/>
                </a:cubicBezTo>
                <a:cubicBezTo>
                  <a:pt x="33123" y="25460"/>
                  <a:pt x="32753" y="23301"/>
                  <a:pt x="32248" y="21278"/>
                </a:cubicBezTo>
                <a:cubicBezTo>
                  <a:pt x="31742" y="19217"/>
                  <a:pt x="30983" y="17097"/>
                  <a:pt x="30030" y="14957"/>
                </a:cubicBezTo>
                <a:cubicBezTo>
                  <a:pt x="28591" y="11748"/>
                  <a:pt x="26938" y="9045"/>
                  <a:pt x="24954" y="6769"/>
                </a:cubicBezTo>
                <a:cubicBezTo>
                  <a:pt x="24001" y="5660"/>
                  <a:pt x="22893" y="4630"/>
                  <a:pt x="21687" y="3696"/>
                </a:cubicBezTo>
                <a:cubicBezTo>
                  <a:pt x="20598" y="2840"/>
                  <a:pt x="19353" y="2121"/>
                  <a:pt x="17894" y="1459"/>
                </a:cubicBezTo>
                <a:cubicBezTo>
                  <a:pt x="15794" y="506"/>
                  <a:pt x="13382" y="1"/>
                  <a:pt x="10990" y="1"/>
                </a:cubicBezTo>
                <a:close/>
              </a:path>
            </a:pathLst>
          </a:custGeom>
          <a:solidFill>
            <a:srgbClr val="74BEA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8" name="Google Shape;158;p8"/>
          <p:cNvGrpSpPr/>
          <p:nvPr/>
        </p:nvGrpSpPr>
        <p:grpSpPr>
          <a:xfrm flipH="1">
            <a:off x="8339852" y="469678"/>
            <a:ext cx="490228" cy="608811"/>
            <a:chOff x="7376250" y="1989890"/>
            <a:chExt cx="490228" cy="608811"/>
          </a:xfrm>
        </p:grpSpPr>
        <p:sp>
          <p:nvSpPr>
            <p:cNvPr id="159" name="Google Shape;159;p8"/>
            <p:cNvSpPr/>
            <p:nvPr/>
          </p:nvSpPr>
          <p:spPr>
            <a:xfrm>
              <a:off x="7376250" y="2459787"/>
              <a:ext cx="183714" cy="138915"/>
            </a:xfrm>
            <a:custGeom>
              <a:avLst/>
              <a:gdLst/>
              <a:ahLst/>
              <a:cxnLst/>
              <a:rect l="l" t="t" r="r" b="b"/>
              <a:pathLst>
                <a:path w="2440" h="1845" extrusionOk="0">
                  <a:moveTo>
                    <a:pt x="1652" y="1"/>
                  </a:moveTo>
                  <a:cubicBezTo>
                    <a:pt x="1595" y="1"/>
                    <a:pt x="1518" y="1"/>
                    <a:pt x="1441" y="20"/>
                  </a:cubicBezTo>
                  <a:cubicBezTo>
                    <a:pt x="1268" y="39"/>
                    <a:pt x="1115" y="116"/>
                    <a:pt x="923" y="212"/>
                  </a:cubicBezTo>
                  <a:cubicBezTo>
                    <a:pt x="827" y="270"/>
                    <a:pt x="750" y="308"/>
                    <a:pt x="673" y="385"/>
                  </a:cubicBezTo>
                  <a:cubicBezTo>
                    <a:pt x="596" y="423"/>
                    <a:pt x="539" y="481"/>
                    <a:pt x="462" y="558"/>
                  </a:cubicBezTo>
                  <a:cubicBezTo>
                    <a:pt x="212" y="769"/>
                    <a:pt x="1" y="1153"/>
                    <a:pt x="155" y="1480"/>
                  </a:cubicBezTo>
                  <a:cubicBezTo>
                    <a:pt x="212" y="1633"/>
                    <a:pt x="347" y="1749"/>
                    <a:pt x="558" y="1806"/>
                  </a:cubicBezTo>
                  <a:cubicBezTo>
                    <a:pt x="654" y="1825"/>
                    <a:pt x="750" y="1845"/>
                    <a:pt x="904" y="1845"/>
                  </a:cubicBezTo>
                  <a:cubicBezTo>
                    <a:pt x="980" y="1845"/>
                    <a:pt x="1076" y="1825"/>
                    <a:pt x="1192" y="1806"/>
                  </a:cubicBezTo>
                  <a:cubicBezTo>
                    <a:pt x="1288" y="1768"/>
                    <a:pt x="1384" y="1729"/>
                    <a:pt x="1480" y="1672"/>
                  </a:cubicBezTo>
                  <a:cubicBezTo>
                    <a:pt x="1576" y="1633"/>
                    <a:pt x="1672" y="1576"/>
                    <a:pt x="1768" y="1518"/>
                  </a:cubicBezTo>
                  <a:cubicBezTo>
                    <a:pt x="1979" y="1364"/>
                    <a:pt x="2152" y="1230"/>
                    <a:pt x="2267" y="1038"/>
                  </a:cubicBezTo>
                  <a:cubicBezTo>
                    <a:pt x="2382" y="846"/>
                    <a:pt x="2440" y="616"/>
                    <a:pt x="2363" y="462"/>
                  </a:cubicBezTo>
                  <a:cubicBezTo>
                    <a:pt x="2286" y="270"/>
                    <a:pt x="2152" y="116"/>
                    <a:pt x="1941" y="39"/>
                  </a:cubicBezTo>
                  <a:cubicBezTo>
                    <a:pt x="1864" y="20"/>
                    <a:pt x="1787" y="1"/>
                    <a:pt x="1652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8"/>
            <p:cNvSpPr/>
            <p:nvPr/>
          </p:nvSpPr>
          <p:spPr>
            <a:xfrm>
              <a:off x="7526683" y="1989890"/>
              <a:ext cx="339795" cy="261792"/>
            </a:xfrm>
            <a:custGeom>
              <a:avLst/>
              <a:gdLst/>
              <a:ahLst/>
              <a:cxnLst/>
              <a:rect l="l" t="t" r="r" b="b"/>
              <a:pathLst>
                <a:path w="4513" h="3477" extrusionOk="0">
                  <a:moveTo>
                    <a:pt x="3265" y="1"/>
                  </a:moveTo>
                  <a:cubicBezTo>
                    <a:pt x="3073" y="1"/>
                    <a:pt x="2861" y="39"/>
                    <a:pt x="2669" y="97"/>
                  </a:cubicBezTo>
                  <a:cubicBezTo>
                    <a:pt x="2650" y="97"/>
                    <a:pt x="2612" y="116"/>
                    <a:pt x="2593" y="116"/>
                  </a:cubicBezTo>
                  <a:lnTo>
                    <a:pt x="2516" y="116"/>
                  </a:lnTo>
                  <a:cubicBezTo>
                    <a:pt x="2113" y="270"/>
                    <a:pt x="1748" y="481"/>
                    <a:pt x="1517" y="615"/>
                  </a:cubicBezTo>
                  <a:cubicBezTo>
                    <a:pt x="1325" y="750"/>
                    <a:pt x="1133" y="884"/>
                    <a:pt x="941" y="1038"/>
                  </a:cubicBezTo>
                  <a:cubicBezTo>
                    <a:pt x="749" y="1172"/>
                    <a:pt x="595" y="1345"/>
                    <a:pt x="461" y="1479"/>
                  </a:cubicBezTo>
                  <a:cubicBezTo>
                    <a:pt x="154" y="1864"/>
                    <a:pt x="0" y="2228"/>
                    <a:pt x="39" y="2593"/>
                  </a:cubicBezTo>
                  <a:cubicBezTo>
                    <a:pt x="77" y="2785"/>
                    <a:pt x="173" y="2958"/>
                    <a:pt x="307" y="3150"/>
                  </a:cubicBezTo>
                  <a:cubicBezTo>
                    <a:pt x="403" y="3265"/>
                    <a:pt x="557" y="3361"/>
                    <a:pt x="749" y="3400"/>
                  </a:cubicBezTo>
                  <a:cubicBezTo>
                    <a:pt x="864" y="3457"/>
                    <a:pt x="999" y="3477"/>
                    <a:pt x="1152" y="3477"/>
                  </a:cubicBezTo>
                  <a:lnTo>
                    <a:pt x="1268" y="3477"/>
                  </a:lnTo>
                  <a:cubicBezTo>
                    <a:pt x="1460" y="3477"/>
                    <a:pt x="1652" y="3438"/>
                    <a:pt x="1863" y="3361"/>
                  </a:cubicBezTo>
                  <a:cubicBezTo>
                    <a:pt x="2285" y="3246"/>
                    <a:pt x="2689" y="3054"/>
                    <a:pt x="3092" y="2785"/>
                  </a:cubicBezTo>
                  <a:cubicBezTo>
                    <a:pt x="3514" y="2516"/>
                    <a:pt x="3841" y="2248"/>
                    <a:pt x="4091" y="1940"/>
                  </a:cubicBezTo>
                  <a:cubicBezTo>
                    <a:pt x="4225" y="1768"/>
                    <a:pt x="4302" y="1652"/>
                    <a:pt x="4379" y="1518"/>
                  </a:cubicBezTo>
                  <a:cubicBezTo>
                    <a:pt x="4436" y="1345"/>
                    <a:pt x="4494" y="1134"/>
                    <a:pt x="4494" y="903"/>
                  </a:cubicBezTo>
                  <a:cubicBezTo>
                    <a:pt x="4513" y="807"/>
                    <a:pt x="4494" y="711"/>
                    <a:pt x="4475" y="615"/>
                  </a:cubicBezTo>
                  <a:cubicBezTo>
                    <a:pt x="4436" y="519"/>
                    <a:pt x="4398" y="462"/>
                    <a:pt x="4321" y="366"/>
                  </a:cubicBezTo>
                  <a:cubicBezTo>
                    <a:pt x="4263" y="289"/>
                    <a:pt x="4187" y="231"/>
                    <a:pt x="4129" y="193"/>
                  </a:cubicBezTo>
                  <a:cubicBezTo>
                    <a:pt x="4052" y="135"/>
                    <a:pt x="3995" y="116"/>
                    <a:pt x="3860" y="78"/>
                  </a:cubicBezTo>
                  <a:cubicBezTo>
                    <a:pt x="3726" y="20"/>
                    <a:pt x="3553" y="1"/>
                    <a:pt x="3361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8"/>
            <p:cNvSpPr/>
            <p:nvPr/>
          </p:nvSpPr>
          <p:spPr>
            <a:xfrm>
              <a:off x="7694358" y="2297909"/>
              <a:ext cx="124459" cy="99838"/>
            </a:xfrm>
            <a:custGeom>
              <a:avLst/>
              <a:gdLst/>
              <a:ahLst/>
              <a:cxnLst/>
              <a:rect l="l" t="t" r="r" b="b"/>
              <a:pathLst>
                <a:path w="1653" h="1326" extrusionOk="0">
                  <a:moveTo>
                    <a:pt x="1115" y="0"/>
                  </a:moveTo>
                  <a:cubicBezTo>
                    <a:pt x="1019" y="0"/>
                    <a:pt x="923" y="39"/>
                    <a:pt x="827" y="58"/>
                  </a:cubicBezTo>
                  <a:cubicBezTo>
                    <a:pt x="692" y="96"/>
                    <a:pt x="558" y="154"/>
                    <a:pt x="462" y="231"/>
                  </a:cubicBezTo>
                  <a:cubicBezTo>
                    <a:pt x="346" y="288"/>
                    <a:pt x="250" y="365"/>
                    <a:pt x="174" y="442"/>
                  </a:cubicBezTo>
                  <a:cubicBezTo>
                    <a:pt x="97" y="538"/>
                    <a:pt x="58" y="615"/>
                    <a:pt x="20" y="730"/>
                  </a:cubicBezTo>
                  <a:cubicBezTo>
                    <a:pt x="1" y="768"/>
                    <a:pt x="1" y="845"/>
                    <a:pt x="1" y="903"/>
                  </a:cubicBezTo>
                  <a:cubicBezTo>
                    <a:pt x="1" y="941"/>
                    <a:pt x="20" y="999"/>
                    <a:pt x="58" y="1056"/>
                  </a:cubicBezTo>
                  <a:cubicBezTo>
                    <a:pt x="78" y="1114"/>
                    <a:pt x="97" y="1152"/>
                    <a:pt x="174" y="1210"/>
                  </a:cubicBezTo>
                  <a:cubicBezTo>
                    <a:pt x="212" y="1229"/>
                    <a:pt x="270" y="1287"/>
                    <a:pt x="308" y="1306"/>
                  </a:cubicBezTo>
                  <a:cubicBezTo>
                    <a:pt x="346" y="1306"/>
                    <a:pt x="385" y="1325"/>
                    <a:pt x="442" y="1325"/>
                  </a:cubicBezTo>
                  <a:lnTo>
                    <a:pt x="558" y="1325"/>
                  </a:lnTo>
                  <a:cubicBezTo>
                    <a:pt x="634" y="1325"/>
                    <a:pt x="673" y="1306"/>
                    <a:pt x="731" y="1287"/>
                  </a:cubicBezTo>
                  <a:cubicBezTo>
                    <a:pt x="942" y="1210"/>
                    <a:pt x="1153" y="1095"/>
                    <a:pt x="1345" y="941"/>
                  </a:cubicBezTo>
                  <a:cubicBezTo>
                    <a:pt x="1441" y="864"/>
                    <a:pt x="1499" y="807"/>
                    <a:pt x="1556" y="730"/>
                  </a:cubicBezTo>
                  <a:cubicBezTo>
                    <a:pt x="1595" y="692"/>
                    <a:pt x="1614" y="653"/>
                    <a:pt x="1633" y="615"/>
                  </a:cubicBezTo>
                  <a:cubicBezTo>
                    <a:pt x="1652" y="557"/>
                    <a:pt x="1652" y="519"/>
                    <a:pt x="1652" y="461"/>
                  </a:cubicBezTo>
                  <a:cubicBezTo>
                    <a:pt x="1652" y="384"/>
                    <a:pt x="1633" y="288"/>
                    <a:pt x="1595" y="231"/>
                  </a:cubicBezTo>
                  <a:cubicBezTo>
                    <a:pt x="1518" y="115"/>
                    <a:pt x="1441" y="58"/>
                    <a:pt x="1345" y="39"/>
                  </a:cubicBezTo>
                  <a:cubicBezTo>
                    <a:pt x="1307" y="0"/>
                    <a:pt x="1249" y="0"/>
                    <a:pt x="1172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2" name="Google Shape;162;p8"/>
          <p:cNvSpPr txBox="1">
            <a:spLocks noGrp="1"/>
          </p:cNvSpPr>
          <p:nvPr>
            <p:ph type="title"/>
          </p:nvPr>
        </p:nvSpPr>
        <p:spPr>
          <a:xfrm>
            <a:off x="1882875" y="1078500"/>
            <a:ext cx="5169900" cy="2529300"/>
          </a:xfrm>
          <a:prstGeom prst="rect">
            <a:avLst/>
          </a:prstGeom>
          <a:effectLst>
            <a:outerShdw dist="57150" dir="3960000" algn="bl" rotWithShape="0">
              <a:schemeClr val="lt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72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9"/>
          <p:cNvSpPr/>
          <p:nvPr/>
        </p:nvSpPr>
        <p:spPr>
          <a:xfrm>
            <a:off x="-230675" y="3696475"/>
            <a:ext cx="10937774" cy="2492235"/>
          </a:xfrm>
          <a:custGeom>
            <a:avLst/>
            <a:gdLst/>
            <a:ahLst/>
            <a:cxnLst/>
            <a:rect l="l" t="t" r="r" b="b"/>
            <a:pathLst>
              <a:path w="75728" h="32607" extrusionOk="0">
                <a:moveTo>
                  <a:pt x="61034" y="0"/>
                </a:moveTo>
                <a:cubicBezTo>
                  <a:pt x="57451" y="26"/>
                  <a:pt x="53895" y="831"/>
                  <a:pt x="50624" y="2311"/>
                </a:cubicBezTo>
                <a:cubicBezTo>
                  <a:pt x="49689" y="2726"/>
                  <a:pt x="48780" y="3193"/>
                  <a:pt x="47898" y="3687"/>
                </a:cubicBezTo>
                <a:cubicBezTo>
                  <a:pt x="47041" y="4180"/>
                  <a:pt x="46262" y="4673"/>
                  <a:pt x="45328" y="5296"/>
                </a:cubicBezTo>
                <a:lnTo>
                  <a:pt x="45172" y="5400"/>
                </a:lnTo>
                <a:lnTo>
                  <a:pt x="45146" y="5426"/>
                </a:lnTo>
                <a:cubicBezTo>
                  <a:pt x="43562" y="6516"/>
                  <a:pt x="41901" y="7477"/>
                  <a:pt x="40161" y="8308"/>
                </a:cubicBezTo>
                <a:cubicBezTo>
                  <a:pt x="39175" y="8723"/>
                  <a:pt x="38137" y="9009"/>
                  <a:pt x="37072" y="9164"/>
                </a:cubicBezTo>
                <a:cubicBezTo>
                  <a:pt x="36449" y="9242"/>
                  <a:pt x="35826" y="9294"/>
                  <a:pt x="35229" y="9294"/>
                </a:cubicBezTo>
                <a:cubicBezTo>
                  <a:pt x="34346" y="9294"/>
                  <a:pt x="33490" y="9216"/>
                  <a:pt x="32633" y="9112"/>
                </a:cubicBezTo>
                <a:lnTo>
                  <a:pt x="32529" y="9112"/>
                </a:lnTo>
                <a:cubicBezTo>
                  <a:pt x="31179" y="8931"/>
                  <a:pt x="29803" y="8619"/>
                  <a:pt x="28894" y="8437"/>
                </a:cubicBezTo>
                <a:lnTo>
                  <a:pt x="28401" y="8334"/>
                </a:lnTo>
                <a:lnTo>
                  <a:pt x="28245" y="8282"/>
                </a:lnTo>
                <a:lnTo>
                  <a:pt x="28194" y="8282"/>
                </a:lnTo>
                <a:cubicBezTo>
                  <a:pt x="27207" y="8048"/>
                  <a:pt x="26169" y="7840"/>
                  <a:pt x="25208" y="7607"/>
                </a:cubicBezTo>
                <a:lnTo>
                  <a:pt x="23780" y="7243"/>
                </a:lnTo>
                <a:lnTo>
                  <a:pt x="23728" y="7243"/>
                </a:lnTo>
                <a:cubicBezTo>
                  <a:pt x="21833" y="6776"/>
                  <a:pt x="19860" y="6283"/>
                  <a:pt x="17887" y="5997"/>
                </a:cubicBezTo>
                <a:cubicBezTo>
                  <a:pt x="16771" y="5815"/>
                  <a:pt x="15629" y="5712"/>
                  <a:pt x="14512" y="5686"/>
                </a:cubicBezTo>
                <a:lnTo>
                  <a:pt x="14071" y="5686"/>
                </a:lnTo>
                <a:cubicBezTo>
                  <a:pt x="13422" y="5686"/>
                  <a:pt x="12773" y="5712"/>
                  <a:pt x="12124" y="5763"/>
                </a:cubicBezTo>
                <a:cubicBezTo>
                  <a:pt x="10644" y="5893"/>
                  <a:pt x="9190" y="6153"/>
                  <a:pt x="7762" y="6542"/>
                </a:cubicBezTo>
                <a:cubicBezTo>
                  <a:pt x="7036" y="6750"/>
                  <a:pt x="6309" y="7010"/>
                  <a:pt x="5634" y="7347"/>
                </a:cubicBezTo>
                <a:cubicBezTo>
                  <a:pt x="4959" y="7633"/>
                  <a:pt x="4336" y="7996"/>
                  <a:pt x="3739" y="8437"/>
                </a:cubicBezTo>
                <a:cubicBezTo>
                  <a:pt x="3167" y="8853"/>
                  <a:pt x="2674" y="9346"/>
                  <a:pt x="2233" y="9891"/>
                </a:cubicBezTo>
                <a:cubicBezTo>
                  <a:pt x="1817" y="10410"/>
                  <a:pt x="1506" y="11008"/>
                  <a:pt x="1272" y="11631"/>
                </a:cubicBezTo>
                <a:cubicBezTo>
                  <a:pt x="1168" y="11631"/>
                  <a:pt x="1065" y="11683"/>
                  <a:pt x="961" y="11786"/>
                </a:cubicBezTo>
                <a:cubicBezTo>
                  <a:pt x="883" y="11864"/>
                  <a:pt x="805" y="12020"/>
                  <a:pt x="805" y="12150"/>
                </a:cubicBezTo>
                <a:cubicBezTo>
                  <a:pt x="727" y="13084"/>
                  <a:pt x="623" y="14019"/>
                  <a:pt x="493" y="14980"/>
                </a:cubicBezTo>
                <a:cubicBezTo>
                  <a:pt x="182" y="16875"/>
                  <a:pt x="26" y="18796"/>
                  <a:pt x="26" y="20743"/>
                </a:cubicBezTo>
                <a:cubicBezTo>
                  <a:pt x="52" y="20925"/>
                  <a:pt x="52" y="21132"/>
                  <a:pt x="52" y="21314"/>
                </a:cubicBezTo>
                <a:lnTo>
                  <a:pt x="52" y="21444"/>
                </a:lnTo>
                <a:cubicBezTo>
                  <a:pt x="78" y="21729"/>
                  <a:pt x="78" y="22015"/>
                  <a:pt x="78" y="22352"/>
                </a:cubicBezTo>
                <a:cubicBezTo>
                  <a:pt x="52" y="22690"/>
                  <a:pt x="52" y="23027"/>
                  <a:pt x="52" y="23339"/>
                </a:cubicBezTo>
                <a:lnTo>
                  <a:pt x="52" y="23780"/>
                </a:lnTo>
                <a:cubicBezTo>
                  <a:pt x="0" y="24793"/>
                  <a:pt x="0" y="25831"/>
                  <a:pt x="104" y="26844"/>
                </a:cubicBezTo>
                <a:cubicBezTo>
                  <a:pt x="156" y="27648"/>
                  <a:pt x="338" y="28453"/>
                  <a:pt x="675" y="29180"/>
                </a:cubicBezTo>
                <a:cubicBezTo>
                  <a:pt x="961" y="29803"/>
                  <a:pt x="1428" y="30348"/>
                  <a:pt x="1999" y="30712"/>
                </a:cubicBezTo>
                <a:cubicBezTo>
                  <a:pt x="2622" y="31101"/>
                  <a:pt x="3297" y="31387"/>
                  <a:pt x="3998" y="31543"/>
                </a:cubicBezTo>
                <a:cubicBezTo>
                  <a:pt x="4803" y="31750"/>
                  <a:pt x="5608" y="31880"/>
                  <a:pt x="6412" y="31958"/>
                </a:cubicBezTo>
                <a:cubicBezTo>
                  <a:pt x="7503" y="32062"/>
                  <a:pt x="8593" y="32088"/>
                  <a:pt x="9658" y="32114"/>
                </a:cubicBezTo>
                <a:lnTo>
                  <a:pt x="9735" y="32114"/>
                </a:lnTo>
                <a:lnTo>
                  <a:pt x="10904" y="32140"/>
                </a:lnTo>
                <a:cubicBezTo>
                  <a:pt x="11397" y="32166"/>
                  <a:pt x="11864" y="32192"/>
                  <a:pt x="12383" y="32217"/>
                </a:cubicBezTo>
                <a:lnTo>
                  <a:pt x="12565" y="32217"/>
                </a:lnTo>
                <a:cubicBezTo>
                  <a:pt x="13084" y="32243"/>
                  <a:pt x="13552" y="32243"/>
                  <a:pt x="14045" y="32269"/>
                </a:cubicBezTo>
                <a:cubicBezTo>
                  <a:pt x="15265" y="32321"/>
                  <a:pt x="16511" y="32347"/>
                  <a:pt x="17783" y="32373"/>
                </a:cubicBezTo>
                <a:cubicBezTo>
                  <a:pt x="20172" y="32425"/>
                  <a:pt x="22534" y="32425"/>
                  <a:pt x="24507" y="32425"/>
                </a:cubicBezTo>
                <a:lnTo>
                  <a:pt x="32737" y="32425"/>
                </a:lnTo>
                <a:lnTo>
                  <a:pt x="38526" y="32373"/>
                </a:lnTo>
                <a:lnTo>
                  <a:pt x="38656" y="32373"/>
                </a:lnTo>
                <a:cubicBezTo>
                  <a:pt x="41719" y="32373"/>
                  <a:pt x="44782" y="32347"/>
                  <a:pt x="47820" y="32347"/>
                </a:cubicBezTo>
                <a:lnTo>
                  <a:pt x="49481" y="32347"/>
                </a:lnTo>
                <a:cubicBezTo>
                  <a:pt x="51922" y="32347"/>
                  <a:pt x="53739" y="32373"/>
                  <a:pt x="55374" y="32373"/>
                </a:cubicBezTo>
                <a:cubicBezTo>
                  <a:pt x="57737" y="32373"/>
                  <a:pt x="60255" y="32425"/>
                  <a:pt x="62747" y="32529"/>
                </a:cubicBezTo>
                <a:lnTo>
                  <a:pt x="63137" y="32529"/>
                </a:lnTo>
                <a:cubicBezTo>
                  <a:pt x="64201" y="32555"/>
                  <a:pt x="65291" y="32607"/>
                  <a:pt x="66382" y="32607"/>
                </a:cubicBezTo>
                <a:lnTo>
                  <a:pt x="66823" y="32607"/>
                </a:lnTo>
                <a:cubicBezTo>
                  <a:pt x="67862" y="32607"/>
                  <a:pt x="68900" y="32555"/>
                  <a:pt x="69938" y="32451"/>
                </a:cubicBezTo>
                <a:cubicBezTo>
                  <a:pt x="70380" y="32399"/>
                  <a:pt x="70821" y="32321"/>
                  <a:pt x="71236" y="32166"/>
                </a:cubicBezTo>
                <a:cubicBezTo>
                  <a:pt x="71600" y="32036"/>
                  <a:pt x="71911" y="31854"/>
                  <a:pt x="72223" y="31646"/>
                </a:cubicBezTo>
                <a:cubicBezTo>
                  <a:pt x="72535" y="31413"/>
                  <a:pt x="72846" y="31153"/>
                  <a:pt x="73080" y="30868"/>
                </a:cubicBezTo>
                <a:cubicBezTo>
                  <a:pt x="73313" y="30582"/>
                  <a:pt x="73521" y="30270"/>
                  <a:pt x="73703" y="29959"/>
                </a:cubicBezTo>
                <a:cubicBezTo>
                  <a:pt x="74456" y="28583"/>
                  <a:pt x="74793" y="27025"/>
                  <a:pt x="75105" y="25520"/>
                </a:cubicBezTo>
                <a:lnTo>
                  <a:pt x="75157" y="25338"/>
                </a:lnTo>
                <a:cubicBezTo>
                  <a:pt x="75546" y="23261"/>
                  <a:pt x="75728" y="21132"/>
                  <a:pt x="75676" y="18978"/>
                </a:cubicBezTo>
                <a:cubicBezTo>
                  <a:pt x="75650" y="16745"/>
                  <a:pt x="75494" y="14590"/>
                  <a:pt x="75312" y="12383"/>
                </a:cubicBezTo>
                <a:lnTo>
                  <a:pt x="75260" y="11890"/>
                </a:lnTo>
                <a:lnTo>
                  <a:pt x="75260" y="11760"/>
                </a:lnTo>
                <a:cubicBezTo>
                  <a:pt x="75234" y="11423"/>
                  <a:pt x="75208" y="11085"/>
                  <a:pt x="75183" y="10748"/>
                </a:cubicBezTo>
                <a:cubicBezTo>
                  <a:pt x="75131" y="10099"/>
                  <a:pt x="75131" y="9450"/>
                  <a:pt x="75131" y="9009"/>
                </a:cubicBezTo>
                <a:lnTo>
                  <a:pt x="75131" y="8801"/>
                </a:lnTo>
                <a:cubicBezTo>
                  <a:pt x="75157" y="7685"/>
                  <a:pt x="75079" y="6542"/>
                  <a:pt x="74923" y="5426"/>
                </a:cubicBezTo>
                <a:cubicBezTo>
                  <a:pt x="74871" y="5296"/>
                  <a:pt x="74793" y="5166"/>
                  <a:pt x="74663" y="5114"/>
                </a:cubicBezTo>
                <a:cubicBezTo>
                  <a:pt x="74585" y="5063"/>
                  <a:pt x="74482" y="5037"/>
                  <a:pt x="74404" y="5037"/>
                </a:cubicBezTo>
                <a:lnTo>
                  <a:pt x="74274" y="5037"/>
                </a:lnTo>
                <a:cubicBezTo>
                  <a:pt x="73495" y="4310"/>
                  <a:pt x="72690" y="3635"/>
                  <a:pt x="71808" y="3064"/>
                </a:cubicBezTo>
                <a:cubicBezTo>
                  <a:pt x="70847" y="2415"/>
                  <a:pt x="69835" y="1895"/>
                  <a:pt x="68770" y="1480"/>
                </a:cubicBezTo>
                <a:cubicBezTo>
                  <a:pt x="66745" y="649"/>
                  <a:pt x="64616" y="182"/>
                  <a:pt x="62436" y="52"/>
                </a:cubicBezTo>
                <a:cubicBezTo>
                  <a:pt x="61968" y="0"/>
                  <a:pt x="61501" y="0"/>
                  <a:pt x="61034" y="0"/>
                </a:cubicBezTo>
                <a:close/>
              </a:path>
            </a:pathLst>
          </a:custGeom>
          <a:solidFill>
            <a:srgbClr val="FFFFFF">
              <a:alpha val="346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9"/>
          <p:cNvSpPr/>
          <p:nvPr/>
        </p:nvSpPr>
        <p:spPr>
          <a:xfrm rot="10800000">
            <a:off x="-2277765" y="-2426799"/>
            <a:ext cx="12663615" cy="4075549"/>
          </a:xfrm>
          <a:custGeom>
            <a:avLst/>
            <a:gdLst/>
            <a:ahLst/>
            <a:cxnLst/>
            <a:rect l="l" t="t" r="r" b="b"/>
            <a:pathLst>
              <a:path w="75728" h="32607" extrusionOk="0">
                <a:moveTo>
                  <a:pt x="61034" y="0"/>
                </a:moveTo>
                <a:cubicBezTo>
                  <a:pt x="57451" y="26"/>
                  <a:pt x="53895" y="831"/>
                  <a:pt x="50624" y="2311"/>
                </a:cubicBezTo>
                <a:cubicBezTo>
                  <a:pt x="49689" y="2726"/>
                  <a:pt x="48780" y="3193"/>
                  <a:pt x="47898" y="3687"/>
                </a:cubicBezTo>
                <a:cubicBezTo>
                  <a:pt x="47041" y="4180"/>
                  <a:pt x="46262" y="4673"/>
                  <a:pt x="45328" y="5296"/>
                </a:cubicBezTo>
                <a:lnTo>
                  <a:pt x="45172" y="5400"/>
                </a:lnTo>
                <a:lnTo>
                  <a:pt x="45146" y="5426"/>
                </a:lnTo>
                <a:cubicBezTo>
                  <a:pt x="43562" y="6516"/>
                  <a:pt x="41901" y="7477"/>
                  <a:pt x="40161" y="8308"/>
                </a:cubicBezTo>
                <a:cubicBezTo>
                  <a:pt x="39175" y="8723"/>
                  <a:pt x="38137" y="9009"/>
                  <a:pt x="37072" y="9164"/>
                </a:cubicBezTo>
                <a:cubicBezTo>
                  <a:pt x="36449" y="9242"/>
                  <a:pt x="35826" y="9294"/>
                  <a:pt x="35229" y="9294"/>
                </a:cubicBezTo>
                <a:cubicBezTo>
                  <a:pt x="34346" y="9294"/>
                  <a:pt x="33490" y="9216"/>
                  <a:pt x="32633" y="9112"/>
                </a:cubicBezTo>
                <a:lnTo>
                  <a:pt x="32529" y="9112"/>
                </a:lnTo>
                <a:cubicBezTo>
                  <a:pt x="31179" y="8931"/>
                  <a:pt x="29803" y="8619"/>
                  <a:pt x="28894" y="8437"/>
                </a:cubicBezTo>
                <a:lnTo>
                  <a:pt x="28401" y="8334"/>
                </a:lnTo>
                <a:lnTo>
                  <a:pt x="28245" y="8282"/>
                </a:lnTo>
                <a:lnTo>
                  <a:pt x="28194" y="8282"/>
                </a:lnTo>
                <a:cubicBezTo>
                  <a:pt x="27207" y="8048"/>
                  <a:pt x="26169" y="7840"/>
                  <a:pt x="25208" y="7607"/>
                </a:cubicBezTo>
                <a:lnTo>
                  <a:pt x="23780" y="7243"/>
                </a:lnTo>
                <a:lnTo>
                  <a:pt x="23728" y="7243"/>
                </a:lnTo>
                <a:cubicBezTo>
                  <a:pt x="21833" y="6776"/>
                  <a:pt x="19860" y="6283"/>
                  <a:pt x="17887" y="5997"/>
                </a:cubicBezTo>
                <a:cubicBezTo>
                  <a:pt x="16771" y="5815"/>
                  <a:pt x="15629" y="5712"/>
                  <a:pt x="14512" y="5686"/>
                </a:cubicBezTo>
                <a:lnTo>
                  <a:pt x="14071" y="5686"/>
                </a:lnTo>
                <a:cubicBezTo>
                  <a:pt x="13422" y="5686"/>
                  <a:pt x="12773" y="5712"/>
                  <a:pt x="12124" y="5763"/>
                </a:cubicBezTo>
                <a:cubicBezTo>
                  <a:pt x="10644" y="5893"/>
                  <a:pt x="9190" y="6153"/>
                  <a:pt x="7762" y="6542"/>
                </a:cubicBezTo>
                <a:cubicBezTo>
                  <a:pt x="7036" y="6750"/>
                  <a:pt x="6309" y="7010"/>
                  <a:pt x="5634" y="7347"/>
                </a:cubicBezTo>
                <a:cubicBezTo>
                  <a:pt x="4959" y="7633"/>
                  <a:pt x="4336" y="7996"/>
                  <a:pt x="3739" y="8437"/>
                </a:cubicBezTo>
                <a:cubicBezTo>
                  <a:pt x="3167" y="8853"/>
                  <a:pt x="2674" y="9346"/>
                  <a:pt x="2233" y="9891"/>
                </a:cubicBezTo>
                <a:cubicBezTo>
                  <a:pt x="1817" y="10410"/>
                  <a:pt x="1506" y="11008"/>
                  <a:pt x="1272" y="11631"/>
                </a:cubicBezTo>
                <a:cubicBezTo>
                  <a:pt x="1168" y="11631"/>
                  <a:pt x="1065" y="11683"/>
                  <a:pt x="961" y="11786"/>
                </a:cubicBezTo>
                <a:cubicBezTo>
                  <a:pt x="883" y="11864"/>
                  <a:pt x="805" y="12020"/>
                  <a:pt x="805" y="12150"/>
                </a:cubicBezTo>
                <a:cubicBezTo>
                  <a:pt x="727" y="13084"/>
                  <a:pt x="623" y="14019"/>
                  <a:pt x="493" y="14980"/>
                </a:cubicBezTo>
                <a:cubicBezTo>
                  <a:pt x="182" y="16875"/>
                  <a:pt x="26" y="18796"/>
                  <a:pt x="26" y="20743"/>
                </a:cubicBezTo>
                <a:cubicBezTo>
                  <a:pt x="52" y="20925"/>
                  <a:pt x="52" y="21132"/>
                  <a:pt x="52" y="21314"/>
                </a:cubicBezTo>
                <a:lnTo>
                  <a:pt x="52" y="21444"/>
                </a:lnTo>
                <a:cubicBezTo>
                  <a:pt x="78" y="21729"/>
                  <a:pt x="78" y="22015"/>
                  <a:pt x="78" y="22352"/>
                </a:cubicBezTo>
                <a:cubicBezTo>
                  <a:pt x="52" y="22690"/>
                  <a:pt x="52" y="23027"/>
                  <a:pt x="52" y="23339"/>
                </a:cubicBezTo>
                <a:lnTo>
                  <a:pt x="52" y="23780"/>
                </a:lnTo>
                <a:cubicBezTo>
                  <a:pt x="0" y="24793"/>
                  <a:pt x="0" y="25831"/>
                  <a:pt x="104" y="26844"/>
                </a:cubicBezTo>
                <a:cubicBezTo>
                  <a:pt x="156" y="27648"/>
                  <a:pt x="338" y="28453"/>
                  <a:pt x="675" y="29180"/>
                </a:cubicBezTo>
                <a:cubicBezTo>
                  <a:pt x="961" y="29803"/>
                  <a:pt x="1428" y="30348"/>
                  <a:pt x="1999" y="30712"/>
                </a:cubicBezTo>
                <a:cubicBezTo>
                  <a:pt x="2622" y="31101"/>
                  <a:pt x="3297" y="31387"/>
                  <a:pt x="3998" y="31543"/>
                </a:cubicBezTo>
                <a:cubicBezTo>
                  <a:pt x="4803" y="31750"/>
                  <a:pt x="5608" y="31880"/>
                  <a:pt x="6412" y="31958"/>
                </a:cubicBezTo>
                <a:cubicBezTo>
                  <a:pt x="7503" y="32062"/>
                  <a:pt x="8593" y="32088"/>
                  <a:pt x="9658" y="32114"/>
                </a:cubicBezTo>
                <a:lnTo>
                  <a:pt x="9735" y="32114"/>
                </a:lnTo>
                <a:lnTo>
                  <a:pt x="10904" y="32140"/>
                </a:lnTo>
                <a:cubicBezTo>
                  <a:pt x="11397" y="32166"/>
                  <a:pt x="11864" y="32192"/>
                  <a:pt x="12383" y="32217"/>
                </a:cubicBezTo>
                <a:lnTo>
                  <a:pt x="12565" y="32217"/>
                </a:lnTo>
                <a:cubicBezTo>
                  <a:pt x="13084" y="32243"/>
                  <a:pt x="13552" y="32243"/>
                  <a:pt x="14045" y="32269"/>
                </a:cubicBezTo>
                <a:cubicBezTo>
                  <a:pt x="15265" y="32321"/>
                  <a:pt x="16511" y="32347"/>
                  <a:pt x="17783" y="32373"/>
                </a:cubicBezTo>
                <a:cubicBezTo>
                  <a:pt x="20172" y="32425"/>
                  <a:pt x="22534" y="32425"/>
                  <a:pt x="24507" y="32425"/>
                </a:cubicBezTo>
                <a:lnTo>
                  <a:pt x="32737" y="32425"/>
                </a:lnTo>
                <a:lnTo>
                  <a:pt x="38526" y="32373"/>
                </a:lnTo>
                <a:lnTo>
                  <a:pt x="38656" y="32373"/>
                </a:lnTo>
                <a:cubicBezTo>
                  <a:pt x="41719" y="32373"/>
                  <a:pt x="44782" y="32347"/>
                  <a:pt x="47820" y="32347"/>
                </a:cubicBezTo>
                <a:lnTo>
                  <a:pt x="49481" y="32347"/>
                </a:lnTo>
                <a:cubicBezTo>
                  <a:pt x="51922" y="32347"/>
                  <a:pt x="53739" y="32373"/>
                  <a:pt x="55374" y="32373"/>
                </a:cubicBezTo>
                <a:cubicBezTo>
                  <a:pt x="57737" y="32373"/>
                  <a:pt x="60255" y="32425"/>
                  <a:pt x="62747" y="32529"/>
                </a:cubicBezTo>
                <a:lnTo>
                  <a:pt x="63137" y="32529"/>
                </a:lnTo>
                <a:cubicBezTo>
                  <a:pt x="64201" y="32555"/>
                  <a:pt x="65291" y="32607"/>
                  <a:pt x="66382" y="32607"/>
                </a:cubicBezTo>
                <a:lnTo>
                  <a:pt x="66823" y="32607"/>
                </a:lnTo>
                <a:cubicBezTo>
                  <a:pt x="67862" y="32607"/>
                  <a:pt x="68900" y="32555"/>
                  <a:pt x="69938" y="32451"/>
                </a:cubicBezTo>
                <a:cubicBezTo>
                  <a:pt x="70380" y="32399"/>
                  <a:pt x="70821" y="32321"/>
                  <a:pt x="71236" y="32166"/>
                </a:cubicBezTo>
                <a:cubicBezTo>
                  <a:pt x="71600" y="32036"/>
                  <a:pt x="71911" y="31854"/>
                  <a:pt x="72223" y="31646"/>
                </a:cubicBezTo>
                <a:cubicBezTo>
                  <a:pt x="72535" y="31413"/>
                  <a:pt x="72846" y="31153"/>
                  <a:pt x="73080" y="30868"/>
                </a:cubicBezTo>
                <a:cubicBezTo>
                  <a:pt x="73313" y="30582"/>
                  <a:pt x="73521" y="30270"/>
                  <a:pt x="73703" y="29959"/>
                </a:cubicBezTo>
                <a:cubicBezTo>
                  <a:pt x="74456" y="28583"/>
                  <a:pt x="74793" y="27025"/>
                  <a:pt x="75105" y="25520"/>
                </a:cubicBezTo>
                <a:lnTo>
                  <a:pt x="75157" y="25338"/>
                </a:lnTo>
                <a:cubicBezTo>
                  <a:pt x="75546" y="23261"/>
                  <a:pt x="75728" y="21132"/>
                  <a:pt x="75676" y="18978"/>
                </a:cubicBezTo>
                <a:cubicBezTo>
                  <a:pt x="75650" y="16745"/>
                  <a:pt x="75494" y="14590"/>
                  <a:pt x="75312" y="12383"/>
                </a:cubicBezTo>
                <a:lnTo>
                  <a:pt x="75260" y="11890"/>
                </a:lnTo>
                <a:lnTo>
                  <a:pt x="75260" y="11760"/>
                </a:lnTo>
                <a:cubicBezTo>
                  <a:pt x="75234" y="11423"/>
                  <a:pt x="75208" y="11085"/>
                  <a:pt x="75183" y="10748"/>
                </a:cubicBezTo>
                <a:cubicBezTo>
                  <a:pt x="75131" y="10099"/>
                  <a:pt x="75131" y="9450"/>
                  <a:pt x="75131" y="9009"/>
                </a:cubicBezTo>
                <a:lnTo>
                  <a:pt x="75131" y="8801"/>
                </a:lnTo>
                <a:cubicBezTo>
                  <a:pt x="75157" y="7685"/>
                  <a:pt x="75079" y="6542"/>
                  <a:pt x="74923" y="5426"/>
                </a:cubicBezTo>
                <a:cubicBezTo>
                  <a:pt x="74871" y="5296"/>
                  <a:pt x="74793" y="5166"/>
                  <a:pt x="74663" y="5114"/>
                </a:cubicBezTo>
                <a:cubicBezTo>
                  <a:pt x="74585" y="5063"/>
                  <a:pt x="74482" y="5037"/>
                  <a:pt x="74404" y="5037"/>
                </a:cubicBezTo>
                <a:lnTo>
                  <a:pt x="74274" y="5037"/>
                </a:lnTo>
                <a:cubicBezTo>
                  <a:pt x="73495" y="4310"/>
                  <a:pt x="72690" y="3635"/>
                  <a:pt x="71808" y="3064"/>
                </a:cubicBezTo>
                <a:cubicBezTo>
                  <a:pt x="70847" y="2415"/>
                  <a:pt x="69835" y="1895"/>
                  <a:pt x="68770" y="1480"/>
                </a:cubicBezTo>
                <a:cubicBezTo>
                  <a:pt x="66745" y="649"/>
                  <a:pt x="64616" y="182"/>
                  <a:pt x="62436" y="52"/>
                </a:cubicBezTo>
                <a:cubicBezTo>
                  <a:pt x="61968" y="0"/>
                  <a:pt x="61501" y="0"/>
                  <a:pt x="61034" y="0"/>
                </a:cubicBezTo>
                <a:close/>
              </a:path>
            </a:pathLst>
          </a:custGeom>
          <a:solidFill>
            <a:srgbClr val="FFFFFF">
              <a:alpha val="346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6" name="Google Shape;166;p9"/>
          <p:cNvGrpSpPr/>
          <p:nvPr/>
        </p:nvGrpSpPr>
        <p:grpSpPr>
          <a:xfrm flipH="1">
            <a:off x="5777742" y="4658725"/>
            <a:ext cx="557842" cy="281651"/>
            <a:chOff x="2855620" y="1802395"/>
            <a:chExt cx="249884" cy="126165"/>
          </a:xfrm>
        </p:grpSpPr>
        <p:sp>
          <p:nvSpPr>
            <p:cNvPr id="167" name="Google Shape;167;p9"/>
            <p:cNvSpPr/>
            <p:nvPr/>
          </p:nvSpPr>
          <p:spPr>
            <a:xfrm>
              <a:off x="2948947" y="1840497"/>
              <a:ext cx="156557" cy="88063"/>
            </a:xfrm>
            <a:custGeom>
              <a:avLst/>
              <a:gdLst/>
              <a:ahLst/>
              <a:cxnLst/>
              <a:rect l="l" t="t" r="r" b="b"/>
              <a:pathLst>
                <a:path w="2112" h="1188" extrusionOk="0">
                  <a:moveTo>
                    <a:pt x="1286" y="0"/>
                  </a:moveTo>
                  <a:cubicBezTo>
                    <a:pt x="1123" y="0"/>
                    <a:pt x="961" y="28"/>
                    <a:pt x="799" y="55"/>
                  </a:cubicBezTo>
                  <a:cubicBezTo>
                    <a:pt x="663" y="82"/>
                    <a:pt x="542" y="122"/>
                    <a:pt x="420" y="176"/>
                  </a:cubicBezTo>
                  <a:cubicBezTo>
                    <a:pt x="339" y="217"/>
                    <a:pt x="285" y="258"/>
                    <a:pt x="217" y="312"/>
                  </a:cubicBezTo>
                  <a:cubicBezTo>
                    <a:pt x="163" y="366"/>
                    <a:pt x="109" y="420"/>
                    <a:pt x="68" y="501"/>
                  </a:cubicBezTo>
                  <a:cubicBezTo>
                    <a:pt x="14" y="582"/>
                    <a:pt x="0" y="691"/>
                    <a:pt x="27" y="799"/>
                  </a:cubicBezTo>
                  <a:cubicBezTo>
                    <a:pt x="54" y="880"/>
                    <a:pt x="95" y="948"/>
                    <a:pt x="163" y="1002"/>
                  </a:cubicBezTo>
                  <a:cubicBezTo>
                    <a:pt x="203" y="1029"/>
                    <a:pt x="230" y="1056"/>
                    <a:pt x="271" y="1083"/>
                  </a:cubicBezTo>
                  <a:cubicBezTo>
                    <a:pt x="312" y="1096"/>
                    <a:pt x="366" y="1110"/>
                    <a:pt x="406" y="1137"/>
                  </a:cubicBezTo>
                  <a:cubicBezTo>
                    <a:pt x="487" y="1151"/>
                    <a:pt x="569" y="1178"/>
                    <a:pt x="663" y="1178"/>
                  </a:cubicBezTo>
                  <a:cubicBezTo>
                    <a:pt x="731" y="1184"/>
                    <a:pt x="802" y="1188"/>
                    <a:pt x="873" y="1188"/>
                  </a:cubicBezTo>
                  <a:cubicBezTo>
                    <a:pt x="944" y="1188"/>
                    <a:pt x="1015" y="1184"/>
                    <a:pt x="1083" y="1178"/>
                  </a:cubicBezTo>
                  <a:cubicBezTo>
                    <a:pt x="1164" y="1178"/>
                    <a:pt x="1259" y="1164"/>
                    <a:pt x="1340" y="1137"/>
                  </a:cubicBezTo>
                  <a:cubicBezTo>
                    <a:pt x="1408" y="1124"/>
                    <a:pt x="1489" y="1096"/>
                    <a:pt x="1556" y="1083"/>
                  </a:cubicBezTo>
                  <a:cubicBezTo>
                    <a:pt x="1651" y="1042"/>
                    <a:pt x="1732" y="1002"/>
                    <a:pt x="1827" y="948"/>
                  </a:cubicBezTo>
                  <a:cubicBezTo>
                    <a:pt x="1854" y="934"/>
                    <a:pt x="1881" y="907"/>
                    <a:pt x="1908" y="880"/>
                  </a:cubicBezTo>
                  <a:cubicBezTo>
                    <a:pt x="1935" y="853"/>
                    <a:pt x="1962" y="826"/>
                    <a:pt x="1976" y="799"/>
                  </a:cubicBezTo>
                  <a:cubicBezTo>
                    <a:pt x="1989" y="785"/>
                    <a:pt x="2003" y="772"/>
                    <a:pt x="2003" y="758"/>
                  </a:cubicBezTo>
                  <a:cubicBezTo>
                    <a:pt x="2030" y="731"/>
                    <a:pt x="2057" y="691"/>
                    <a:pt x="2071" y="663"/>
                  </a:cubicBezTo>
                  <a:cubicBezTo>
                    <a:pt x="2098" y="609"/>
                    <a:pt x="2111" y="542"/>
                    <a:pt x="2111" y="488"/>
                  </a:cubicBezTo>
                  <a:cubicBezTo>
                    <a:pt x="2111" y="406"/>
                    <a:pt x="2098" y="339"/>
                    <a:pt x="2071" y="271"/>
                  </a:cubicBezTo>
                  <a:cubicBezTo>
                    <a:pt x="2003" y="163"/>
                    <a:pt x="1881" y="82"/>
                    <a:pt x="1746" y="55"/>
                  </a:cubicBezTo>
                  <a:cubicBezTo>
                    <a:pt x="1678" y="28"/>
                    <a:pt x="1597" y="14"/>
                    <a:pt x="1516" y="14"/>
                  </a:cubicBezTo>
                  <a:cubicBezTo>
                    <a:pt x="1462" y="0"/>
                    <a:pt x="1394" y="0"/>
                    <a:pt x="1340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9"/>
            <p:cNvSpPr/>
            <p:nvPr/>
          </p:nvSpPr>
          <p:spPr>
            <a:xfrm>
              <a:off x="2855620" y="1802395"/>
              <a:ext cx="86359" cy="51963"/>
            </a:xfrm>
            <a:custGeom>
              <a:avLst/>
              <a:gdLst/>
              <a:ahLst/>
              <a:cxnLst/>
              <a:rect l="l" t="t" r="r" b="b"/>
              <a:pathLst>
                <a:path w="1165" h="701" extrusionOk="0">
                  <a:moveTo>
                    <a:pt x="732" y="0"/>
                  </a:moveTo>
                  <a:cubicBezTo>
                    <a:pt x="596" y="14"/>
                    <a:pt x="461" y="41"/>
                    <a:pt x="339" y="95"/>
                  </a:cubicBezTo>
                  <a:cubicBezTo>
                    <a:pt x="299" y="109"/>
                    <a:pt x="272" y="136"/>
                    <a:pt x="231" y="149"/>
                  </a:cubicBezTo>
                  <a:cubicBezTo>
                    <a:pt x="190" y="163"/>
                    <a:pt x="163" y="176"/>
                    <a:pt x="136" y="203"/>
                  </a:cubicBezTo>
                  <a:cubicBezTo>
                    <a:pt x="109" y="230"/>
                    <a:pt x="82" y="257"/>
                    <a:pt x="55" y="284"/>
                  </a:cubicBezTo>
                  <a:cubicBezTo>
                    <a:pt x="28" y="325"/>
                    <a:pt x="1" y="366"/>
                    <a:pt x="1" y="420"/>
                  </a:cubicBezTo>
                  <a:cubicBezTo>
                    <a:pt x="1" y="460"/>
                    <a:pt x="14" y="487"/>
                    <a:pt x="28" y="528"/>
                  </a:cubicBezTo>
                  <a:cubicBezTo>
                    <a:pt x="42" y="555"/>
                    <a:pt x="69" y="582"/>
                    <a:pt x="96" y="596"/>
                  </a:cubicBezTo>
                  <a:cubicBezTo>
                    <a:pt x="163" y="636"/>
                    <a:pt x="245" y="677"/>
                    <a:pt x="326" y="690"/>
                  </a:cubicBezTo>
                  <a:cubicBezTo>
                    <a:pt x="373" y="697"/>
                    <a:pt x="424" y="701"/>
                    <a:pt x="475" y="701"/>
                  </a:cubicBezTo>
                  <a:cubicBezTo>
                    <a:pt x="525" y="701"/>
                    <a:pt x="576" y="697"/>
                    <a:pt x="623" y="690"/>
                  </a:cubicBezTo>
                  <a:cubicBezTo>
                    <a:pt x="705" y="677"/>
                    <a:pt x="772" y="650"/>
                    <a:pt x="840" y="623"/>
                  </a:cubicBezTo>
                  <a:cubicBezTo>
                    <a:pt x="880" y="609"/>
                    <a:pt x="935" y="582"/>
                    <a:pt x="975" y="555"/>
                  </a:cubicBezTo>
                  <a:cubicBezTo>
                    <a:pt x="1016" y="528"/>
                    <a:pt x="1056" y="501"/>
                    <a:pt x="1097" y="474"/>
                  </a:cubicBezTo>
                  <a:cubicBezTo>
                    <a:pt x="1124" y="447"/>
                    <a:pt x="1138" y="406"/>
                    <a:pt x="1151" y="366"/>
                  </a:cubicBezTo>
                  <a:lnTo>
                    <a:pt x="1151" y="352"/>
                  </a:lnTo>
                  <a:lnTo>
                    <a:pt x="1151" y="325"/>
                  </a:lnTo>
                  <a:cubicBezTo>
                    <a:pt x="1165" y="230"/>
                    <a:pt x="1124" y="136"/>
                    <a:pt x="1043" y="81"/>
                  </a:cubicBezTo>
                  <a:cubicBezTo>
                    <a:pt x="975" y="27"/>
                    <a:pt x="880" y="0"/>
                    <a:pt x="772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9" name="Google Shape;169;p9"/>
          <p:cNvGrpSpPr/>
          <p:nvPr/>
        </p:nvGrpSpPr>
        <p:grpSpPr>
          <a:xfrm flipH="1">
            <a:off x="2053121" y="4489427"/>
            <a:ext cx="597856" cy="450947"/>
            <a:chOff x="2533682" y="3720159"/>
            <a:chExt cx="248847" cy="187691"/>
          </a:xfrm>
        </p:grpSpPr>
        <p:sp>
          <p:nvSpPr>
            <p:cNvPr id="170" name="Google Shape;170;p9"/>
            <p:cNvSpPr/>
            <p:nvPr/>
          </p:nvSpPr>
          <p:spPr>
            <a:xfrm>
              <a:off x="2533682" y="3809409"/>
              <a:ext cx="145512" cy="98441"/>
            </a:xfrm>
            <a:custGeom>
              <a:avLst/>
              <a:gdLst/>
              <a:ahLst/>
              <a:cxnLst/>
              <a:rect l="l" t="t" r="r" b="b"/>
              <a:pathLst>
                <a:path w="1963" h="1328" extrusionOk="0">
                  <a:moveTo>
                    <a:pt x="1475" y="1"/>
                  </a:moveTo>
                  <a:cubicBezTo>
                    <a:pt x="1381" y="1"/>
                    <a:pt x="1286" y="15"/>
                    <a:pt x="1191" y="42"/>
                  </a:cubicBezTo>
                  <a:cubicBezTo>
                    <a:pt x="921" y="96"/>
                    <a:pt x="650" y="204"/>
                    <a:pt x="420" y="366"/>
                  </a:cubicBezTo>
                  <a:cubicBezTo>
                    <a:pt x="325" y="420"/>
                    <a:pt x="244" y="488"/>
                    <a:pt x="163" y="583"/>
                  </a:cubicBezTo>
                  <a:cubicBezTo>
                    <a:pt x="122" y="637"/>
                    <a:pt x="95" y="691"/>
                    <a:pt x="68" y="745"/>
                  </a:cubicBezTo>
                  <a:cubicBezTo>
                    <a:pt x="41" y="799"/>
                    <a:pt x="28" y="867"/>
                    <a:pt x="14" y="935"/>
                  </a:cubicBezTo>
                  <a:cubicBezTo>
                    <a:pt x="0" y="975"/>
                    <a:pt x="14" y="1043"/>
                    <a:pt x="28" y="1083"/>
                  </a:cubicBezTo>
                  <a:cubicBezTo>
                    <a:pt x="41" y="1138"/>
                    <a:pt x="68" y="1192"/>
                    <a:pt x="109" y="1219"/>
                  </a:cubicBezTo>
                  <a:cubicBezTo>
                    <a:pt x="149" y="1246"/>
                    <a:pt x="190" y="1273"/>
                    <a:pt x="230" y="1286"/>
                  </a:cubicBezTo>
                  <a:cubicBezTo>
                    <a:pt x="285" y="1314"/>
                    <a:pt x="339" y="1327"/>
                    <a:pt x="393" y="1327"/>
                  </a:cubicBezTo>
                  <a:cubicBezTo>
                    <a:pt x="515" y="1327"/>
                    <a:pt x="636" y="1327"/>
                    <a:pt x="745" y="1300"/>
                  </a:cubicBezTo>
                  <a:cubicBezTo>
                    <a:pt x="880" y="1273"/>
                    <a:pt x="1002" y="1232"/>
                    <a:pt x="1124" y="1178"/>
                  </a:cubicBezTo>
                  <a:cubicBezTo>
                    <a:pt x="1232" y="1138"/>
                    <a:pt x="1327" y="1083"/>
                    <a:pt x="1421" y="1029"/>
                  </a:cubicBezTo>
                  <a:lnTo>
                    <a:pt x="1448" y="1016"/>
                  </a:lnTo>
                  <a:cubicBezTo>
                    <a:pt x="1584" y="948"/>
                    <a:pt x="1692" y="867"/>
                    <a:pt x="1800" y="772"/>
                  </a:cubicBezTo>
                  <a:cubicBezTo>
                    <a:pt x="1881" y="678"/>
                    <a:pt x="1935" y="569"/>
                    <a:pt x="1949" y="448"/>
                  </a:cubicBezTo>
                  <a:cubicBezTo>
                    <a:pt x="1962" y="339"/>
                    <a:pt x="1922" y="231"/>
                    <a:pt x="1854" y="150"/>
                  </a:cubicBezTo>
                  <a:cubicBezTo>
                    <a:pt x="1760" y="42"/>
                    <a:pt x="1611" y="1"/>
                    <a:pt x="1475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9"/>
            <p:cNvSpPr/>
            <p:nvPr/>
          </p:nvSpPr>
          <p:spPr>
            <a:xfrm>
              <a:off x="2713220" y="3720159"/>
              <a:ext cx="69309" cy="57226"/>
            </a:xfrm>
            <a:custGeom>
              <a:avLst/>
              <a:gdLst/>
              <a:ahLst/>
              <a:cxnLst/>
              <a:rect l="l" t="t" r="r" b="b"/>
              <a:pathLst>
                <a:path w="935" h="772" extrusionOk="0">
                  <a:moveTo>
                    <a:pt x="650" y="1"/>
                  </a:moveTo>
                  <a:cubicBezTo>
                    <a:pt x="596" y="1"/>
                    <a:pt x="555" y="1"/>
                    <a:pt x="515" y="28"/>
                  </a:cubicBezTo>
                  <a:cubicBezTo>
                    <a:pt x="461" y="41"/>
                    <a:pt x="420" y="55"/>
                    <a:pt x="379" y="82"/>
                  </a:cubicBezTo>
                  <a:lnTo>
                    <a:pt x="325" y="123"/>
                  </a:lnTo>
                  <a:cubicBezTo>
                    <a:pt x="258" y="163"/>
                    <a:pt x="190" y="217"/>
                    <a:pt x="136" y="271"/>
                  </a:cubicBezTo>
                  <a:cubicBezTo>
                    <a:pt x="82" y="325"/>
                    <a:pt x="41" y="380"/>
                    <a:pt x="28" y="461"/>
                  </a:cubicBezTo>
                  <a:cubicBezTo>
                    <a:pt x="1" y="596"/>
                    <a:pt x="109" y="745"/>
                    <a:pt x="258" y="772"/>
                  </a:cubicBezTo>
                  <a:lnTo>
                    <a:pt x="366" y="772"/>
                  </a:lnTo>
                  <a:cubicBezTo>
                    <a:pt x="406" y="758"/>
                    <a:pt x="447" y="758"/>
                    <a:pt x="488" y="745"/>
                  </a:cubicBezTo>
                  <a:cubicBezTo>
                    <a:pt x="528" y="731"/>
                    <a:pt x="555" y="718"/>
                    <a:pt x="596" y="704"/>
                  </a:cubicBezTo>
                  <a:cubicBezTo>
                    <a:pt x="664" y="664"/>
                    <a:pt x="718" y="623"/>
                    <a:pt x="785" y="583"/>
                  </a:cubicBezTo>
                  <a:cubicBezTo>
                    <a:pt x="812" y="556"/>
                    <a:pt x="839" y="528"/>
                    <a:pt x="867" y="488"/>
                  </a:cubicBezTo>
                  <a:cubicBezTo>
                    <a:pt x="894" y="447"/>
                    <a:pt x="921" y="407"/>
                    <a:pt x="934" y="353"/>
                  </a:cubicBezTo>
                  <a:cubicBezTo>
                    <a:pt x="934" y="298"/>
                    <a:pt x="934" y="244"/>
                    <a:pt x="921" y="190"/>
                  </a:cubicBezTo>
                  <a:cubicBezTo>
                    <a:pt x="907" y="136"/>
                    <a:pt x="867" y="95"/>
                    <a:pt x="826" y="55"/>
                  </a:cubicBezTo>
                  <a:cubicBezTo>
                    <a:pt x="785" y="28"/>
                    <a:pt x="745" y="1"/>
                    <a:pt x="691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9"/>
            <p:cNvSpPr/>
            <p:nvPr/>
          </p:nvSpPr>
          <p:spPr>
            <a:xfrm>
              <a:off x="2604919" y="3734244"/>
              <a:ext cx="47219" cy="29132"/>
            </a:xfrm>
            <a:custGeom>
              <a:avLst/>
              <a:gdLst/>
              <a:ahLst/>
              <a:cxnLst/>
              <a:rect l="l" t="t" r="r" b="b"/>
              <a:pathLst>
                <a:path w="637" h="393" extrusionOk="0">
                  <a:moveTo>
                    <a:pt x="366" y="0"/>
                  </a:moveTo>
                  <a:lnTo>
                    <a:pt x="311" y="14"/>
                  </a:lnTo>
                  <a:cubicBezTo>
                    <a:pt x="271" y="14"/>
                    <a:pt x="244" y="27"/>
                    <a:pt x="217" y="41"/>
                  </a:cubicBezTo>
                  <a:cubicBezTo>
                    <a:pt x="203" y="54"/>
                    <a:pt x="190" y="68"/>
                    <a:pt x="176" y="68"/>
                  </a:cubicBezTo>
                  <a:cubicBezTo>
                    <a:pt x="108" y="122"/>
                    <a:pt x="54" y="176"/>
                    <a:pt x="14" y="244"/>
                  </a:cubicBezTo>
                  <a:cubicBezTo>
                    <a:pt x="0" y="271"/>
                    <a:pt x="0" y="298"/>
                    <a:pt x="0" y="325"/>
                  </a:cubicBezTo>
                  <a:cubicBezTo>
                    <a:pt x="14" y="352"/>
                    <a:pt x="41" y="366"/>
                    <a:pt x="68" y="366"/>
                  </a:cubicBezTo>
                  <a:cubicBezTo>
                    <a:pt x="108" y="379"/>
                    <a:pt x="149" y="393"/>
                    <a:pt x="203" y="393"/>
                  </a:cubicBezTo>
                  <a:cubicBezTo>
                    <a:pt x="244" y="379"/>
                    <a:pt x="298" y="379"/>
                    <a:pt x="338" y="366"/>
                  </a:cubicBezTo>
                  <a:cubicBezTo>
                    <a:pt x="393" y="338"/>
                    <a:pt x="433" y="325"/>
                    <a:pt x="474" y="298"/>
                  </a:cubicBezTo>
                  <a:cubicBezTo>
                    <a:pt x="528" y="271"/>
                    <a:pt x="568" y="230"/>
                    <a:pt x="596" y="190"/>
                  </a:cubicBezTo>
                  <a:cubicBezTo>
                    <a:pt x="623" y="149"/>
                    <a:pt x="636" y="108"/>
                    <a:pt x="609" y="68"/>
                  </a:cubicBezTo>
                  <a:cubicBezTo>
                    <a:pt x="596" y="27"/>
                    <a:pt x="568" y="0"/>
                    <a:pt x="528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3" name="Google Shape;173;p9"/>
          <p:cNvGrpSpPr/>
          <p:nvPr/>
        </p:nvGrpSpPr>
        <p:grpSpPr>
          <a:xfrm rot="7492537" flipH="1">
            <a:off x="4120216" y="716141"/>
            <a:ext cx="670503" cy="438527"/>
            <a:chOff x="7555450" y="377766"/>
            <a:chExt cx="670499" cy="438524"/>
          </a:xfrm>
        </p:grpSpPr>
        <p:sp>
          <p:nvSpPr>
            <p:cNvPr id="174" name="Google Shape;174;p9"/>
            <p:cNvSpPr/>
            <p:nvPr/>
          </p:nvSpPr>
          <p:spPr>
            <a:xfrm>
              <a:off x="7555450" y="562549"/>
              <a:ext cx="279163" cy="253742"/>
            </a:xfrm>
            <a:custGeom>
              <a:avLst/>
              <a:gdLst/>
              <a:ahLst/>
              <a:cxnLst/>
              <a:rect l="l" t="t" r="r" b="b"/>
              <a:pathLst>
                <a:path w="4206" h="3823" extrusionOk="0">
                  <a:moveTo>
                    <a:pt x="3169" y="1"/>
                  </a:moveTo>
                  <a:cubicBezTo>
                    <a:pt x="3073" y="1"/>
                    <a:pt x="2977" y="1"/>
                    <a:pt x="2881" y="20"/>
                  </a:cubicBezTo>
                  <a:cubicBezTo>
                    <a:pt x="2746" y="59"/>
                    <a:pt x="2573" y="97"/>
                    <a:pt x="2362" y="193"/>
                  </a:cubicBezTo>
                  <a:cubicBezTo>
                    <a:pt x="2017" y="347"/>
                    <a:pt x="1690" y="558"/>
                    <a:pt x="1325" y="846"/>
                  </a:cubicBezTo>
                  <a:cubicBezTo>
                    <a:pt x="1210" y="942"/>
                    <a:pt x="1114" y="1019"/>
                    <a:pt x="1018" y="1115"/>
                  </a:cubicBezTo>
                  <a:lnTo>
                    <a:pt x="999" y="1134"/>
                  </a:lnTo>
                  <a:cubicBezTo>
                    <a:pt x="864" y="1230"/>
                    <a:pt x="749" y="1345"/>
                    <a:pt x="615" y="1518"/>
                  </a:cubicBezTo>
                  <a:cubicBezTo>
                    <a:pt x="480" y="1652"/>
                    <a:pt x="384" y="1806"/>
                    <a:pt x="288" y="1979"/>
                  </a:cubicBezTo>
                  <a:cubicBezTo>
                    <a:pt x="192" y="2133"/>
                    <a:pt x="135" y="2325"/>
                    <a:pt x="77" y="2497"/>
                  </a:cubicBezTo>
                  <a:cubicBezTo>
                    <a:pt x="39" y="2670"/>
                    <a:pt x="0" y="2843"/>
                    <a:pt x="0" y="2997"/>
                  </a:cubicBezTo>
                  <a:cubicBezTo>
                    <a:pt x="0" y="3189"/>
                    <a:pt x="58" y="3342"/>
                    <a:pt x="154" y="3458"/>
                  </a:cubicBezTo>
                  <a:cubicBezTo>
                    <a:pt x="173" y="3515"/>
                    <a:pt x="192" y="3534"/>
                    <a:pt x="231" y="3554"/>
                  </a:cubicBezTo>
                  <a:lnTo>
                    <a:pt x="288" y="3630"/>
                  </a:lnTo>
                  <a:cubicBezTo>
                    <a:pt x="384" y="3707"/>
                    <a:pt x="461" y="3726"/>
                    <a:pt x="538" y="3746"/>
                  </a:cubicBezTo>
                  <a:cubicBezTo>
                    <a:pt x="653" y="3803"/>
                    <a:pt x="768" y="3822"/>
                    <a:pt x="941" y="3822"/>
                  </a:cubicBezTo>
                  <a:lnTo>
                    <a:pt x="1191" y="3822"/>
                  </a:lnTo>
                  <a:cubicBezTo>
                    <a:pt x="1383" y="3803"/>
                    <a:pt x="1575" y="3746"/>
                    <a:pt x="1786" y="3669"/>
                  </a:cubicBezTo>
                  <a:cubicBezTo>
                    <a:pt x="1978" y="3611"/>
                    <a:pt x="2170" y="3515"/>
                    <a:pt x="2381" y="3381"/>
                  </a:cubicBezTo>
                  <a:cubicBezTo>
                    <a:pt x="2593" y="3266"/>
                    <a:pt x="2823" y="3131"/>
                    <a:pt x="3015" y="2958"/>
                  </a:cubicBezTo>
                  <a:cubicBezTo>
                    <a:pt x="3207" y="2785"/>
                    <a:pt x="3399" y="2613"/>
                    <a:pt x="3553" y="2459"/>
                  </a:cubicBezTo>
                  <a:cubicBezTo>
                    <a:pt x="3745" y="2267"/>
                    <a:pt x="3879" y="2056"/>
                    <a:pt x="3995" y="1844"/>
                  </a:cubicBezTo>
                  <a:cubicBezTo>
                    <a:pt x="4110" y="1633"/>
                    <a:pt x="4167" y="1422"/>
                    <a:pt x="4187" y="1230"/>
                  </a:cubicBezTo>
                  <a:cubicBezTo>
                    <a:pt x="4206" y="1038"/>
                    <a:pt x="4167" y="846"/>
                    <a:pt x="4091" y="615"/>
                  </a:cubicBezTo>
                  <a:cubicBezTo>
                    <a:pt x="4071" y="500"/>
                    <a:pt x="4033" y="462"/>
                    <a:pt x="3975" y="366"/>
                  </a:cubicBezTo>
                  <a:cubicBezTo>
                    <a:pt x="3918" y="289"/>
                    <a:pt x="3879" y="251"/>
                    <a:pt x="3802" y="193"/>
                  </a:cubicBezTo>
                  <a:cubicBezTo>
                    <a:pt x="3687" y="97"/>
                    <a:pt x="3534" y="59"/>
                    <a:pt x="3361" y="20"/>
                  </a:cubicBezTo>
                  <a:cubicBezTo>
                    <a:pt x="3322" y="20"/>
                    <a:pt x="3246" y="1"/>
                    <a:pt x="3169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9"/>
            <p:cNvSpPr/>
            <p:nvPr/>
          </p:nvSpPr>
          <p:spPr>
            <a:xfrm>
              <a:off x="8005393" y="377766"/>
              <a:ext cx="142767" cy="126240"/>
            </a:xfrm>
            <a:custGeom>
              <a:avLst/>
              <a:gdLst/>
              <a:ahLst/>
              <a:cxnLst/>
              <a:rect l="l" t="t" r="r" b="b"/>
              <a:pathLst>
                <a:path w="2151" h="1902" extrusionOk="0">
                  <a:moveTo>
                    <a:pt x="1556" y="0"/>
                  </a:moveTo>
                  <a:cubicBezTo>
                    <a:pt x="1383" y="0"/>
                    <a:pt x="1229" y="58"/>
                    <a:pt x="999" y="154"/>
                  </a:cubicBezTo>
                  <a:cubicBezTo>
                    <a:pt x="845" y="250"/>
                    <a:pt x="672" y="365"/>
                    <a:pt x="499" y="480"/>
                  </a:cubicBezTo>
                  <a:lnTo>
                    <a:pt x="423" y="557"/>
                  </a:lnTo>
                  <a:lnTo>
                    <a:pt x="346" y="634"/>
                  </a:lnTo>
                  <a:cubicBezTo>
                    <a:pt x="154" y="826"/>
                    <a:pt x="77" y="1018"/>
                    <a:pt x="19" y="1210"/>
                  </a:cubicBezTo>
                  <a:cubicBezTo>
                    <a:pt x="0" y="1402"/>
                    <a:pt x="77" y="1633"/>
                    <a:pt x="211" y="1748"/>
                  </a:cubicBezTo>
                  <a:cubicBezTo>
                    <a:pt x="288" y="1825"/>
                    <a:pt x="365" y="1844"/>
                    <a:pt x="461" y="1882"/>
                  </a:cubicBezTo>
                  <a:cubicBezTo>
                    <a:pt x="499" y="1882"/>
                    <a:pt x="557" y="1902"/>
                    <a:pt x="615" y="1902"/>
                  </a:cubicBezTo>
                  <a:lnTo>
                    <a:pt x="768" y="1902"/>
                  </a:lnTo>
                  <a:lnTo>
                    <a:pt x="1056" y="1825"/>
                  </a:lnTo>
                  <a:cubicBezTo>
                    <a:pt x="1152" y="1806"/>
                    <a:pt x="1229" y="1748"/>
                    <a:pt x="1344" y="1690"/>
                  </a:cubicBezTo>
                  <a:cubicBezTo>
                    <a:pt x="1536" y="1556"/>
                    <a:pt x="1709" y="1421"/>
                    <a:pt x="1844" y="1249"/>
                  </a:cubicBezTo>
                  <a:cubicBezTo>
                    <a:pt x="1940" y="1133"/>
                    <a:pt x="2093" y="961"/>
                    <a:pt x="2132" y="749"/>
                  </a:cubicBezTo>
                  <a:cubicBezTo>
                    <a:pt x="2151" y="653"/>
                    <a:pt x="2151" y="577"/>
                    <a:pt x="2132" y="461"/>
                  </a:cubicBezTo>
                  <a:cubicBezTo>
                    <a:pt x="2112" y="365"/>
                    <a:pt x="2055" y="269"/>
                    <a:pt x="2016" y="192"/>
                  </a:cubicBezTo>
                  <a:cubicBezTo>
                    <a:pt x="1959" y="116"/>
                    <a:pt x="1863" y="77"/>
                    <a:pt x="1805" y="58"/>
                  </a:cubicBezTo>
                  <a:cubicBezTo>
                    <a:pt x="1728" y="20"/>
                    <a:pt x="1652" y="0"/>
                    <a:pt x="1556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9"/>
            <p:cNvSpPr/>
            <p:nvPr/>
          </p:nvSpPr>
          <p:spPr>
            <a:xfrm>
              <a:off x="8139200" y="543433"/>
              <a:ext cx="86749" cy="71483"/>
            </a:xfrm>
            <a:custGeom>
              <a:avLst/>
              <a:gdLst/>
              <a:ahLst/>
              <a:cxnLst/>
              <a:rect l="l" t="t" r="r" b="b"/>
              <a:pathLst>
                <a:path w="1307" h="1077" extrusionOk="0">
                  <a:moveTo>
                    <a:pt x="1153" y="1"/>
                  </a:moveTo>
                  <a:cubicBezTo>
                    <a:pt x="1037" y="1"/>
                    <a:pt x="941" y="20"/>
                    <a:pt x="845" y="58"/>
                  </a:cubicBezTo>
                  <a:cubicBezTo>
                    <a:pt x="711" y="97"/>
                    <a:pt x="596" y="154"/>
                    <a:pt x="500" y="212"/>
                  </a:cubicBezTo>
                  <a:cubicBezTo>
                    <a:pt x="461" y="270"/>
                    <a:pt x="384" y="308"/>
                    <a:pt x="327" y="366"/>
                  </a:cubicBezTo>
                  <a:lnTo>
                    <a:pt x="308" y="385"/>
                  </a:lnTo>
                  <a:cubicBezTo>
                    <a:pt x="173" y="539"/>
                    <a:pt x="0" y="750"/>
                    <a:pt x="116" y="942"/>
                  </a:cubicBezTo>
                  <a:cubicBezTo>
                    <a:pt x="173" y="1038"/>
                    <a:pt x="269" y="1076"/>
                    <a:pt x="404" y="1076"/>
                  </a:cubicBezTo>
                  <a:cubicBezTo>
                    <a:pt x="500" y="1076"/>
                    <a:pt x="557" y="1076"/>
                    <a:pt x="615" y="1057"/>
                  </a:cubicBezTo>
                  <a:cubicBezTo>
                    <a:pt x="692" y="1057"/>
                    <a:pt x="769" y="1019"/>
                    <a:pt x="826" y="980"/>
                  </a:cubicBezTo>
                  <a:cubicBezTo>
                    <a:pt x="961" y="923"/>
                    <a:pt x="1076" y="788"/>
                    <a:pt x="1172" y="654"/>
                  </a:cubicBezTo>
                  <a:cubicBezTo>
                    <a:pt x="1268" y="500"/>
                    <a:pt x="1306" y="347"/>
                    <a:pt x="1287" y="193"/>
                  </a:cubicBezTo>
                  <a:cubicBezTo>
                    <a:pt x="1287" y="154"/>
                    <a:pt x="1268" y="97"/>
                    <a:pt x="1249" y="58"/>
                  </a:cubicBezTo>
                  <a:cubicBezTo>
                    <a:pt x="1249" y="20"/>
                    <a:pt x="1191" y="1"/>
                    <a:pt x="1153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7" name="Google Shape;177;p9"/>
          <p:cNvSpPr/>
          <p:nvPr/>
        </p:nvSpPr>
        <p:spPr>
          <a:xfrm>
            <a:off x="6625601" y="145447"/>
            <a:ext cx="907592" cy="450957"/>
          </a:xfrm>
          <a:custGeom>
            <a:avLst/>
            <a:gdLst/>
            <a:ahLst/>
            <a:cxnLst/>
            <a:rect l="l" t="t" r="r" b="b"/>
            <a:pathLst>
              <a:path w="12214" h="6069" extrusionOk="0">
                <a:moveTo>
                  <a:pt x="6318" y="1"/>
                </a:moveTo>
                <a:cubicBezTo>
                  <a:pt x="6069" y="1"/>
                  <a:pt x="5819" y="20"/>
                  <a:pt x="5531" y="97"/>
                </a:cubicBezTo>
                <a:cubicBezTo>
                  <a:pt x="5281" y="135"/>
                  <a:pt x="5051" y="231"/>
                  <a:pt x="4801" y="346"/>
                </a:cubicBezTo>
                <a:cubicBezTo>
                  <a:pt x="4609" y="442"/>
                  <a:pt x="4417" y="596"/>
                  <a:pt x="4225" y="769"/>
                </a:cubicBezTo>
                <a:cubicBezTo>
                  <a:pt x="3918" y="1057"/>
                  <a:pt x="3630" y="1402"/>
                  <a:pt x="3380" y="1883"/>
                </a:cubicBezTo>
                <a:cubicBezTo>
                  <a:pt x="3188" y="2267"/>
                  <a:pt x="3035" y="2708"/>
                  <a:pt x="2843" y="3265"/>
                </a:cubicBezTo>
                <a:cubicBezTo>
                  <a:pt x="2766" y="3515"/>
                  <a:pt x="2689" y="3784"/>
                  <a:pt x="2612" y="3995"/>
                </a:cubicBezTo>
                <a:cubicBezTo>
                  <a:pt x="2555" y="3745"/>
                  <a:pt x="2420" y="3553"/>
                  <a:pt x="2305" y="3361"/>
                </a:cubicBezTo>
                <a:cubicBezTo>
                  <a:pt x="2170" y="3131"/>
                  <a:pt x="1998" y="2996"/>
                  <a:pt x="1825" y="2900"/>
                </a:cubicBezTo>
                <a:cubicBezTo>
                  <a:pt x="1729" y="2843"/>
                  <a:pt x="1633" y="2804"/>
                  <a:pt x="1537" y="2804"/>
                </a:cubicBezTo>
                <a:cubicBezTo>
                  <a:pt x="1498" y="2804"/>
                  <a:pt x="1422" y="2785"/>
                  <a:pt x="1364" y="2785"/>
                </a:cubicBezTo>
                <a:cubicBezTo>
                  <a:pt x="1306" y="2785"/>
                  <a:pt x="1230" y="2785"/>
                  <a:pt x="1153" y="2804"/>
                </a:cubicBezTo>
                <a:cubicBezTo>
                  <a:pt x="1018" y="2823"/>
                  <a:pt x="884" y="2881"/>
                  <a:pt x="788" y="2920"/>
                </a:cubicBezTo>
                <a:cubicBezTo>
                  <a:pt x="692" y="2977"/>
                  <a:pt x="596" y="3035"/>
                  <a:pt x="481" y="3131"/>
                </a:cubicBezTo>
                <a:cubicBezTo>
                  <a:pt x="346" y="3284"/>
                  <a:pt x="212" y="3457"/>
                  <a:pt x="116" y="3688"/>
                </a:cubicBezTo>
                <a:cubicBezTo>
                  <a:pt x="58" y="3860"/>
                  <a:pt x="0" y="4072"/>
                  <a:pt x="0" y="4360"/>
                </a:cubicBezTo>
                <a:cubicBezTo>
                  <a:pt x="0" y="4552"/>
                  <a:pt x="0" y="4801"/>
                  <a:pt x="20" y="5090"/>
                </a:cubicBezTo>
                <a:cubicBezTo>
                  <a:pt x="58" y="5378"/>
                  <a:pt x="96" y="5627"/>
                  <a:pt x="154" y="5896"/>
                </a:cubicBezTo>
                <a:lnTo>
                  <a:pt x="154" y="5954"/>
                </a:lnTo>
                <a:lnTo>
                  <a:pt x="173" y="6069"/>
                </a:lnTo>
                <a:lnTo>
                  <a:pt x="11734" y="6069"/>
                </a:lnTo>
                <a:lnTo>
                  <a:pt x="11772" y="6050"/>
                </a:lnTo>
                <a:lnTo>
                  <a:pt x="11830" y="5954"/>
                </a:lnTo>
                <a:cubicBezTo>
                  <a:pt x="12099" y="5493"/>
                  <a:pt x="12214" y="5051"/>
                  <a:pt x="12176" y="4667"/>
                </a:cubicBezTo>
                <a:cubicBezTo>
                  <a:pt x="12118" y="4283"/>
                  <a:pt x="11964" y="3957"/>
                  <a:pt x="11676" y="3707"/>
                </a:cubicBezTo>
                <a:cubicBezTo>
                  <a:pt x="11388" y="3476"/>
                  <a:pt x="11023" y="3361"/>
                  <a:pt x="10620" y="3361"/>
                </a:cubicBezTo>
                <a:lnTo>
                  <a:pt x="10562" y="3361"/>
                </a:lnTo>
                <a:cubicBezTo>
                  <a:pt x="10178" y="3361"/>
                  <a:pt x="9775" y="3476"/>
                  <a:pt x="9391" y="3707"/>
                </a:cubicBezTo>
                <a:cubicBezTo>
                  <a:pt x="9237" y="3803"/>
                  <a:pt x="9103" y="3899"/>
                  <a:pt x="8988" y="4033"/>
                </a:cubicBezTo>
                <a:cubicBezTo>
                  <a:pt x="9007" y="3841"/>
                  <a:pt x="9007" y="3592"/>
                  <a:pt x="8988" y="3323"/>
                </a:cubicBezTo>
                <a:cubicBezTo>
                  <a:pt x="8949" y="2843"/>
                  <a:pt x="8853" y="2401"/>
                  <a:pt x="8719" y="1979"/>
                </a:cubicBezTo>
                <a:cubicBezTo>
                  <a:pt x="8546" y="1537"/>
                  <a:pt x="8335" y="1153"/>
                  <a:pt x="8066" y="826"/>
                </a:cubicBezTo>
                <a:cubicBezTo>
                  <a:pt x="7778" y="500"/>
                  <a:pt x="7413" y="250"/>
                  <a:pt x="7010" y="135"/>
                </a:cubicBezTo>
                <a:cubicBezTo>
                  <a:pt x="6799" y="39"/>
                  <a:pt x="6549" y="1"/>
                  <a:pt x="6318" y="1"/>
                </a:cubicBezTo>
                <a:close/>
              </a:path>
            </a:pathLst>
          </a:custGeom>
          <a:solidFill>
            <a:srgbClr val="FFFFFF">
              <a:alpha val="346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9"/>
          <p:cNvSpPr txBox="1">
            <a:spLocks noGrp="1"/>
          </p:cNvSpPr>
          <p:nvPr>
            <p:ph type="title"/>
          </p:nvPr>
        </p:nvSpPr>
        <p:spPr>
          <a:xfrm>
            <a:off x="1799350" y="1453900"/>
            <a:ext cx="5545200" cy="841800"/>
          </a:xfrm>
          <a:prstGeom prst="rect">
            <a:avLst/>
          </a:prstGeom>
          <a:effectLst>
            <a:outerShdw dist="47625" dir="3000000" algn="bl" rotWithShape="0">
              <a:schemeClr val="lt1"/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79" name="Google Shape;179;p9"/>
          <p:cNvSpPr txBox="1">
            <a:spLocks noGrp="1"/>
          </p:cNvSpPr>
          <p:nvPr>
            <p:ph type="subTitle" idx="1"/>
          </p:nvPr>
        </p:nvSpPr>
        <p:spPr>
          <a:xfrm>
            <a:off x="1799750" y="2282825"/>
            <a:ext cx="5544900" cy="13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CUSTOM_1"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4"/>
          <p:cNvSpPr/>
          <p:nvPr/>
        </p:nvSpPr>
        <p:spPr>
          <a:xfrm>
            <a:off x="-937174" y="2476126"/>
            <a:ext cx="5684903" cy="2996391"/>
          </a:xfrm>
          <a:custGeom>
            <a:avLst/>
            <a:gdLst/>
            <a:ahLst/>
            <a:cxnLst/>
            <a:rect l="l" t="t" r="r" b="b"/>
            <a:pathLst>
              <a:path w="190449" h="97404" extrusionOk="0">
                <a:moveTo>
                  <a:pt x="12428" y="1"/>
                </a:moveTo>
                <a:cubicBezTo>
                  <a:pt x="11845" y="1"/>
                  <a:pt x="11261" y="20"/>
                  <a:pt x="10620" y="79"/>
                </a:cubicBezTo>
                <a:lnTo>
                  <a:pt x="10561" y="79"/>
                </a:lnTo>
                <a:cubicBezTo>
                  <a:pt x="7099" y="351"/>
                  <a:pt x="3793" y="1265"/>
                  <a:pt x="448" y="2899"/>
                </a:cubicBezTo>
                <a:lnTo>
                  <a:pt x="0" y="3113"/>
                </a:lnTo>
                <a:lnTo>
                  <a:pt x="0" y="97403"/>
                </a:lnTo>
                <a:lnTo>
                  <a:pt x="190448" y="97403"/>
                </a:lnTo>
                <a:cubicBezTo>
                  <a:pt x="190448" y="92774"/>
                  <a:pt x="188153" y="88495"/>
                  <a:pt x="184322" y="85947"/>
                </a:cubicBezTo>
                <a:cubicBezTo>
                  <a:pt x="183952" y="85695"/>
                  <a:pt x="183583" y="85461"/>
                  <a:pt x="183194" y="85247"/>
                </a:cubicBezTo>
                <a:cubicBezTo>
                  <a:pt x="179576" y="83011"/>
                  <a:pt x="175900" y="81746"/>
                  <a:pt x="173469" y="80988"/>
                </a:cubicBezTo>
                <a:cubicBezTo>
                  <a:pt x="172652" y="80716"/>
                  <a:pt x="171796" y="80502"/>
                  <a:pt x="170941" y="80288"/>
                </a:cubicBezTo>
                <a:cubicBezTo>
                  <a:pt x="170610" y="78848"/>
                  <a:pt x="170124" y="77409"/>
                  <a:pt x="169462" y="76048"/>
                </a:cubicBezTo>
                <a:cubicBezTo>
                  <a:pt x="168607" y="74278"/>
                  <a:pt x="167420" y="72566"/>
                  <a:pt x="165942" y="71049"/>
                </a:cubicBezTo>
                <a:cubicBezTo>
                  <a:pt x="164697" y="69746"/>
                  <a:pt x="163258" y="68618"/>
                  <a:pt x="161683" y="67607"/>
                </a:cubicBezTo>
                <a:cubicBezTo>
                  <a:pt x="159193" y="66090"/>
                  <a:pt x="156451" y="65137"/>
                  <a:pt x="153320" y="64670"/>
                </a:cubicBezTo>
                <a:cubicBezTo>
                  <a:pt x="152308" y="64514"/>
                  <a:pt x="151297" y="64456"/>
                  <a:pt x="150247" y="64456"/>
                </a:cubicBezTo>
                <a:cubicBezTo>
                  <a:pt x="149838" y="64456"/>
                  <a:pt x="149449" y="64456"/>
                  <a:pt x="149041" y="64475"/>
                </a:cubicBezTo>
                <a:cubicBezTo>
                  <a:pt x="148943" y="60508"/>
                  <a:pt x="147835" y="56793"/>
                  <a:pt x="145832" y="53642"/>
                </a:cubicBezTo>
                <a:cubicBezTo>
                  <a:pt x="143264" y="49655"/>
                  <a:pt x="139258" y="46563"/>
                  <a:pt x="134473" y="44987"/>
                </a:cubicBezTo>
                <a:cubicBezTo>
                  <a:pt x="132373" y="44268"/>
                  <a:pt x="130175" y="43937"/>
                  <a:pt x="127938" y="43937"/>
                </a:cubicBezTo>
                <a:cubicBezTo>
                  <a:pt x="125760" y="43937"/>
                  <a:pt x="123601" y="44248"/>
                  <a:pt x="121539" y="44909"/>
                </a:cubicBezTo>
                <a:cubicBezTo>
                  <a:pt x="118369" y="45882"/>
                  <a:pt x="115413" y="47496"/>
                  <a:pt x="112437" y="49908"/>
                </a:cubicBezTo>
                <a:cubicBezTo>
                  <a:pt x="110395" y="51600"/>
                  <a:pt x="108586" y="53467"/>
                  <a:pt x="106505" y="56015"/>
                </a:cubicBezTo>
                <a:cubicBezTo>
                  <a:pt x="105785" y="56949"/>
                  <a:pt x="105046" y="57882"/>
                  <a:pt x="104346" y="58893"/>
                </a:cubicBezTo>
                <a:cubicBezTo>
                  <a:pt x="104132" y="58757"/>
                  <a:pt x="103938" y="58621"/>
                  <a:pt x="103724" y="58504"/>
                </a:cubicBezTo>
                <a:cubicBezTo>
                  <a:pt x="103529" y="58368"/>
                  <a:pt x="103296" y="58271"/>
                  <a:pt x="103101" y="58154"/>
                </a:cubicBezTo>
                <a:cubicBezTo>
                  <a:pt x="102965" y="55976"/>
                  <a:pt x="102596" y="53992"/>
                  <a:pt x="102012" y="52047"/>
                </a:cubicBezTo>
                <a:cubicBezTo>
                  <a:pt x="100612" y="47243"/>
                  <a:pt x="97811" y="43334"/>
                  <a:pt x="93941" y="40708"/>
                </a:cubicBezTo>
                <a:cubicBezTo>
                  <a:pt x="91918" y="39347"/>
                  <a:pt x="89565" y="38316"/>
                  <a:pt x="87056" y="37791"/>
                </a:cubicBezTo>
                <a:cubicBezTo>
                  <a:pt x="85694" y="37499"/>
                  <a:pt x="84313" y="37344"/>
                  <a:pt x="82913" y="37344"/>
                </a:cubicBezTo>
                <a:cubicBezTo>
                  <a:pt x="82038" y="37344"/>
                  <a:pt x="81123" y="37402"/>
                  <a:pt x="80229" y="37519"/>
                </a:cubicBezTo>
                <a:cubicBezTo>
                  <a:pt x="76728" y="37966"/>
                  <a:pt x="73441" y="39347"/>
                  <a:pt x="70193" y="41681"/>
                </a:cubicBezTo>
                <a:cubicBezTo>
                  <a:pt x="69318" y="40864"/>
                  <a:pt x="68345" y="40144"/>
                  <a:pt x="67314" y="39502"/>
                </a:cubicBezTo>
                <a:cubicBezTo>
                  <a:pt x="65058" y="38122"/>
                  <a:pt x="62549" y="37266"/>
                  <a:pt x="59982" y="37013"/>
                </a:cubicBezTo>
                <a:cubicBezTo>
                  <a:pt x="58718" y="35671"/>
                  <a:pt x="57259" y="34543"/>
                  <a:pt x="55645" y="33648"/>
                </a:cubicBezTo>
                <a:cubicBezTo>
                  <a:pt x="52961" y="32151"/>
                  <a:pt x="49868" y="31334"/>
                  <a:pt x="46698" y="31334"/>
                </a:cubicBezTo>
                <a:cubicBezTo>
                  <a:pt x="46367" y="31334"/>
                  <a:pt x="46056" y="31334"/>
                  <a:pt x="45765" y="31373"/>
                </a:cubicBezTo>
                <a:cubicBezTo>
                  <a:pt x="44306" y="31431"/>
                  <a:pt x="42847" y="31684"/>
                  <a:pt x="41427" y="32092"/>
                </a:cubicBezTo>
                <a:cubicBezTo>
                  <a:pt x="41194" y="30167"/>
                  <a:pt x="40824" y="28280"/>
                  <a:pt x="40377" y="26510"/>
                </a:cubicBezTo>
                <a:cubicBezTo>
                  <a:pt x="39774" y="24040"/>
                  <a:pt x="38899" y="21551"/>
                  <a:pt x="37790" y="19042"/>
                </a:cubicBezTo>
                <a:cubicBezTo>
                  <a:pt x="36079" y="15191"/>
                  <a:pt x="34056" y="11962"/>
                  <a:pt x="31605" y="9142"/>
                </a:cubicBezTo>
                <a:cubicBezTo>
                  <a:pt x="30341" y="7683"/>
                  <a:pt x="28902" y="6341"/>
                  <a:pt x="27346" y="5155"/>
                </a:cubicBezTo>
                <a:cubicBezTo>
                  <a:pt x="25829" y="3969"/>
                  <a:pt x="24117" y="2977"/>
                  <a:pt x="22153" y="2063"/>
                </a:cubicBezTo>
                <a:cubicBezTo>
                  <a:pt x="19158" y="701"/>
                  <a:pt x="15774" y="1"/>
                  <a:pt x="1242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14"/>
          <p:cNvSpPr/>
          <p:nvPr/>
        </p:nvSpPr>
        <p:spPr>
          <a:xfrm>
            <a:off x="-937182" y="2583837"/>
            <a:ext cx="5435864" cy="2780992"/>
          </a:xfrm>
          <a:custGeom>
            <a:avLst/>
            <a:gdLst/>
            <a:ahLst/>
            <a:cxnLst/>
            <a:rect l="l" t="t" r="r" b="b"/>
            <a:pathLst>
              <a:path w="182106" h="90402" extrusionOk="0">
                <a:moveTo>
                  <a:pt x="10990" y="1"/>
                </a:moveTo>
                <a:cubicBezTo>
                  <a:pt x="10581" y="1"/>
                  <a:pt x="10173" y="20"/>
                  <a:pt x="9706" y="59"/>
                </a:cubicBezTo>
                <a:lnTo>
                  <a:pt x="9667" y="59"/>
                </a:lnTo>
                <a:cubicBezTo>
                  <a:pt x="7080" y="254"/>
                  <a:pt x="4571" y="954"/>
                  <a:pt x="2023" y="2198"/>
                </a:cubicBezTo>
                <a:cubicBezTo>
                  <a:pt x="1343" y="2510"/>
                  <a:pt x="681" y="2879"/>
                  <a:pt x="1" y="3288"/>
                </a:cubicBezTo>
                <a:lnTo>
                  <a:pt x="1" y="90401"/>
                </a:lnTo>
                <a:lnTo>
                  <a:pt x="182105" y="90401"/>
                </a:lnTo>
                <a:cubicBezTo>
                  <a:pt x="182105" y="88126"/>
                  <a:pt x="180996" y="85967"/>
                  <a:pt x="179051" y="84664"/>
                </a:cubicBezTo>
                <a:cubicBezTo>
                  <a:pt x="178721" y="84469"/>
                  <a:pt x="178429" y="84255"/>
                  <a:pt x="178118" y="84080"/>
                </a:cubicBezTo>
                <a:cubicBezTo>
                  <a:pt x="175181" y="82252"/>
                  <a:pt x="172069" y="81202"/>
                  <a:pt x="170008" y="80540"/>
                </a:cubicBezTo>
                <a:cubicBezTo>
                  <a:pt x="167907" y="79918"/>
                  <a:pt x="165690" y="79373"/>
                  <a:pt x="163239" y="78984"/>
                </a:cubicBezTo>
                <a:cubicBezTo>
                  <a:pt x="163161" y="78965"/>
                  <a:pt x="163103" y="78945"/>
                  <a:pt x="163025" y="78945"/>
                </a:cubicBezTo>
                <a:cubicBezTo>
                  <a:pt x="163259" y="76631"/>
                  <a:pt x="162850" y="74200"/>
                  <a:pt x="161800" y="72041"/>
                </a:cubicBezTo>
                <a:cubicBezTo>
                  <a:pt x="161275" y="70913"/>
                  <a:pt x="160497" y="69824"/>
                  <a:pt x="159524" y="68812"/>
                </a:cubicBezTo>
                <a:cubicBezTo>
                  <a:pt x="158688" y="67937"/>
                  <a:pt x="157716" y="67159"/>
                  <a:pt x="156626" y="66498"/>
                </a:cubicBezTo>
                <a:cubicBezTo>
                  <a:pt x="154954" y="65467"/>
                  <a:pt x="153087" y="64825"/>
                  <a:pt x="150889" y="64495"/>
                </a:cubicBezTo>
                <a:cubicBezTo>
                  <a:pt x="150228" y="64397"/>
                  <a:pt x="149527" y="64358"/>
                  <a:pt x="148827" y="64358"/>
                </a:cubicBezTo>
                <a:cubicBezTo>
                  <a:pt x="147796" y="64358"/>
                  <a:pt x="146707" y="64456"/>
                  <a:pt x="145521" y="64670"/>
                </a:cubicBezTo>
                <a:cubicBezTo>
                  <a:pt x="143693" y="64981"/>
                  <a:pt x="142098" y="65564"/>
                  <a:pt x="140892" y="66031"/>
                </a:cubicBezTo>
                <a:cubicBezTo>
                  <a:pt x="140658" y="66128"/>
                  <a:pt x="140386" y="66226"/>
                  <a:pt x="140114" y="66342"/>
                </a:cubicBezTo>
                <a:cubicBezTo>
                  <a:pt x="139861" y="66128"/>
                  <a:pt x="139589" y="65934"/>
                  <a:pt x="139316" y="65739"/>
                </a:cubicBezTo>
                <a:cubicBezTo>
                  <a:pt x="140094" y="63425"/>
                  <a:pt x="140561" y="61285"/>
                  <a:pt x="140678" y="59224"/>
                </a:cubicBezTo>
                <a:cubicBezTo>
                  <a:pt x="140892" y="55917"/>
                  <a:pt x="140172" y="52864"/>
                  <a:pt x="138558" y="50374"/>
                </a:cubicBezTo>
                <a:cubicBezTo>
                  <a:pt x="136866" y="47710"/>
                  <a:pt x="134143" y="45668"/>
                  <a:pt x="130856" y="44559"/>
                </a:cubicBezTo>
                <a:cubicBezTo>
                  <a:pt x="129475" y="44112"/>
                  <a:pt x="127997" y="43859"/>
                  <a:pt x="126480" y="43859"/>
                </a:cubicBezTo>
                <a:cubicBezTo>
                  <a:pt x="125002" y="43859"/>
                  <a:pt x="123524" y="44073"/>
                  <a:pt x="122104" y="44520"/>
                </a:cubicBezTo>
                <a:cubicBezTo>
                  <a:pt x="119828" y="45220"/>
                  <a:pt x="117611" y="46446"/>
                  <a:pt x="115374" y="48254"/>
                </a:cubicBezTo>
                <a:cubicBezTo>
                  <a:pt x="113721" y="49616"/>
                  <a:pt x="112185" y="51211"/>
                  <a:pt x="110434" y="53370"/>
                </a:cubicBezTo>
                <a:cubicBezTo>
                  <a:pt x="109092" y="55023"/>
                  <a:pt x="107828" y="56851"/>
                  <a:pt x="106544" y="58932"/>
                </a:cubicBezTo>
                <a:lnTo>
                  <a:pt x="105883" y="60021"/>
                </a:lnTo>
                <a:cubicBezTo>
                  <a:pt x="105669" y="60002"/>
                  <a:pt x="105455" y="60002"/>
                  <a:pt x="105241" y="60002"/>
                </a:cubicBezTo>
                <a:cubicBezTo>
                  <a:pt x="104210" y="60002"/>
                  <a:pt x="103199" y="60157"/>
                  <a:pt x="102188" y="60410"/>
                </a:cubicBezTo>
                <a:cubicBezTo>
                  <a:pt x="101273" y="59243"/>
                  <a:pt x="100145" y="58271"/>
                  <a:pt x="98862" y="57551"/>
                </a:cubicBezTo>
                <a:cubicBezTo>
                  <a:pt x="97598" y="56812"/>
                  <a:pt x="96236" y="56365"/>
                  <a:pt x="94797" y="56131"/>
                </a:cubicBezTo>
                <a:cubicBezTo>
                  <a:pt x="94836" y="55684"/>
                  <a:pt x="94855" y="55198"/>
                  <a:pt x="94855" y="54731"/>
                </a:cubicBezTo>
                <a:cubicBezTo>
                  <a:pt x="94933" y="51755"/>
                  <a:pt x="94661" y="49324"/>
                  <a:pt x="93980" y="47068"/>
                </a:cubicBezTo>
                <a:cubicBezTo>
                  <a:pt x="93007" y="43820"/>
                  <a:pt x="91160" y="41194"/>
                  <a:pt x="88631" y="39483"/>
                </a:cubicBezTo>
                <a:cubicBezTo>
                  <a:pt x="87348" y="38608"/>
                  <a:pt x="85811" y="37946"/>
                  <a:pt x="84177" y="37616"/>
                </a:cubicBezTo>
                <a:cubicBezTo>
                  <a:pt x="83302" y="37421"/>
                  <a:pt x="82388" y="37324"/>
                  <a:pt x="81474" y="37324"/>
                </a:cubicBezTo>
                <a:cubicBezTo>
                  <a:pt x="80891" y="37324"/>
                  <a:pt x="80288" y="37363"/>
                  <a:pt x="79685" y="37441"/>
                </a:cubicBezTo>
                <a:cubicBezTo>
                  <a:pt x="77254" y="37752"/>
                  <a:pt x="74900" y="38783"/>
                  <a:pt x="72488" y="40572"/>
                </a:cubicBezTo>
                <a:cubicBezTo>
                  <a:pt x="70349" y="42167"/>
                  <a:pt x="68735" y="44053"/>
                  <a:pt x="67568" y="45512"/>
                </a:cubicBezTo>
                <a:cubicBezTo>
                  <a:pt x="67568" y="45512"/>
                  <a:pt x="67548" y="45570"/>
                  <a:pt x="67529" y="45570"/>
                </a:cubicBezTo>
                <a:cubicBezTo>
                  <a:pt x="67257" y="44695"/>
                  <a:pt x="66945" y="43859"/>
                  <a:pt x="66517" y="43081"/>
                </a:cubicBezTo>
                <a:cubicBezTo>
                  <a:pt x="66517" y="43081"/>
                  <a:pt x="66517" y="43061"/>
                  <a:pt x="66498" y="43061"/>
                </a:cubicBezTo>
                <a:cubicBezTo>
                  <a:pt x="65526" y="41194"/>
                  <a:pt x="64047" y="39599"/>
                  <a:pt x="62219" y="38491"/>
                </a:cubicBezTo>
                <a:cubicBezTo>
                  <a:pt x="60547" y="37460"/>
                  <a:pt x="58679" y="36915"/>
                  <a:pt x="56773" y="36915"/>
                </a:cubicBezTo>
                <a:cubicBezTo>
                  <a:pt x="56482" y="36915"/>
                  <a:pt x="56170" y="36935"/>
                  <a:pt x="55879" y="36954"/>
                </a:cubicBezTo>
                <a:cubicBezTo>
                  <a:pt x="55626" y="36974"/>
                  <a:pt x="55392" y="37013"/>
                  <a:pt x="55178" y="37052"/>
                </a:cubicBezTo>
                <a:cubicBezTo>
                  <a:pt x="54070" y="35204"/>
                  <a:pt x="52592" y="33765"/>
                  <a:pt x="50822" y="32773"/>
                </a:cubicBezTo>
                <a:cubicBezTo>
                  <a:pt x="49149" y="31839"/>
                  <a:pt x="47224" y="31334"/>
                  <a:pt x="45259" y="31334"/>
                </a:cubicBezTo>
                <a:cubicBezTo>
                  <a:pt x="45104" y="31334"/>
                  <a:pt x="44890" y="31334"/>
                  <a:pt x="44637" y="31372"/>
                </a:cubicBezTo>
                <a:cubicBezTo>
                  <a:pt x="42595" y="31450"/>
                  <a:pt x="40611" y="32092"/>
                  <a:pt x="38860" y="33220"/>
                </a:cubicBezTo>
                <a:cubicBezTo>
                  <a:pt x="37091" y="34329"/>
                  <a:pt x="35865" y="35749"/>
                  <a:pt x="35107" y="36682"/>
                </a:cubicBezTo>
                <a:cubicBezTo>
                  <a:pt x="34329" y="37693"/>
                  <a:pt x="33629" y="38783"/>
                  <a:pt x="32928" y="40144"/>
                </a:cubicBezTo>
                <a:cubicBezTo>
                  <a:pt x="33531" y="35690"/>
                  <a:pt x="33687" y="31625"/>
                  <a:pt x="33317" y="27697"/>
                </a:cubicBezTo>
                <a:cubicBezTo>
                  <a:pt x="33123" y="25460"/>
                  <a:pt x="32753" y="23301"/>
                  <a:pt x="32248" y="21278"/>
                </a:cubicBezTo>
                <a:cubicBezTo>
                  <a:pt x="31742" y="19217"/>
                  <a:pt x="30983" y="17097"/>
                  <a:pt x="30030" y="14957"/>
                </a:cubicBezTo>
                <a:cubicBezTo>
                  <a:pt x="28591" y="11748"/>
                  <a:pt x="26938" y="9045"/>
                  <a:pt x="24954" y="6769"/>
                </a:cubicBezTo>
                <a:cubicBezTo>
                  <a:pt x="24001" y="5660"/>
                  <a:pt x="22893" y="4630"/>
                  <a:pt x="21687" y="3696"/>
                </a:cubicBezTo>
                <a:cubicBezTo>
                  <a:pt x="20598" y="2840"/>
                  <a:pt x="19353" y="2121"/>
                  <a:pt x="17894" y="1459"/>
                </a:cubicBezTo>
                <a:cubicBezTo>
                  <a:pt x="15794" y="506"/>
                  <a:pt x="13382" y="1"/>
                  <a:pt x="10990" y="1"/>
                </a:cubicBezTo>
                <a:close/>
              </a:path>
            </a:pathLst>
          </a:custGeom>
          <a:solidFill>
            <a:srgbClr val="74BEA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5" name="Google Shape;215;p14"/>
          <p:cNvGrpSpPr/>
          <p:nvPr/>
        </p:nvGrpSpPr>
        <p:grpSpPr>
          <a:xfrm flipH="1">
            <a:off x="-333505" y="255047"/>
            <a:ext cx="1489984" cy="1388214"/>
            <a:chOff x="7195051" y="-202918"/>
            <a:chExt cx="880241" cy="820118"/>
          </a:xfrm>
        </p:grpSpPr>
        <p:sp>
          <p:nvSpPr>
            <p:cNvPr id="216" name="Google Shape;216;p14"/>
            <p:cNvSpPr/>
            <p:nvPr/>
          </p:nvSpPr>
          <p:spPr>
            <a:xfrm flipH="1">
              <a:off x="7195051" y="-173448"/>
              <a:ext cx="761277" cy="790648"/>
            </a:xfrm>
            <a:custGeom>
              <a:avLst/>
              <a:gdLst/>
              <a:ahLst/>
              <a:cxnLst/>
              <a:rect l="l" t="t" r="r" b="b"/>
              <a:pathLst>
                <a:path w="15448" h="16044" extrusionOk="0">
                  <a:moveTo>
                    <a:pt x="8178" y="0"/>
                  </a:moveTo>
                  <a:cubicBezTo>
                    <a:pt x="7841" y="0"/>
                    <a:pt x="7529" y="26"/>
                    <a:pt x="7218" y="104"/>
                  </a:cubicBezTo>
                  <a:lnTo>
                    <a:pt x="7192" y="104"/>
                  </a:lnTo>
                  <a:cubicBezTo>
                    <a:pt x="6387" y="312"/>
                    <a:pt x="5712" y="805"/>
                    <a:pt x="5271" y="1480"/>
                  </a:cubicBezTo>
                  <a:cubicBezTo>
                    <a:pt x="5063" y="1843"/>
                    <a:pt x="4933" y="2259"/>
                    <a:pt x="4907" y="2674"/>
                  </a:cubicBezTo>
                  <a:cubicBezTo>
                    <a:pt x="4881" y="3012"/>
                    <a:pt x="4881" y="3349"/>
                    <a:pt x="4959" y="3661"/>
                  </a:cubicBezTo>
                  <a:cubicBezTo>
                    <a:pt x="4726" y="3635"/>
                    <a:pt x="4492" y="3609"/>
                    <a:pt x="4284" y="3609"/>
                  </a:cubicBezTo>
                  <a:lnTo>
                    <a:pt x="4051" y="3609"/>
                  </a:lnTo>
                  <a:cubicBezTo>
                    <a:pt x="3635" y="3635"/>
                    <a:pt x="3220" y="3712"/>
                    <a:pt x="2831" y="3842"/>
                  </a:cubicBezTo>
                  <a:cubicBezTo>
                    <a:pt x="2078" y="4076"/>
                    <a:pt x="1403" y="4517"/>
                    <a:pt x="884" y="5140"/>
                  </a:cubicBezTo>
                  <a:cubicBezTo>
                    <a:pt x="650" y="5452"/>
                    <a:pt x="442" y="5789"/>
                    <a:pt x="286" y="6179"/>
                  </a:cubicBezTo>
                  <a:cubicBezTo>
                    <a:pt x="157" y="6568"/>
                    <a:pt x="53" y="7009"/>
                    <a:pt x="53" y="7425"/>
                  </a:cubicBezTo>
                  <a:cubicBezTo>
                    <a:pt x="1" y="8256"/>
                    <a:pt x="131" y="9086"/>
                    <a:pt x="442" y="9865"/>
                  </a:cubicBezTo>
                  <a:cubicBezTo>
                    <a:pt x="728" y="10514"/>
                    <a:pt x="1169" y="11111"/>
                    <a:pt x="1714" y="11579"/>
                  </a:cubicBezTo>
                  <a:cubicBezTo>
                    <a:pt x="2259" y="12072"/>
                    <a:pt x="2882" y="12461"/>
                    <a:pt x="3557" y="12747"/>
                  </a:cubicBezTo>
                  <a:cubicBezTo>
                    <a:pt x="4258" y="13058"/>
                    <a:pt x="4985" y="13292"/>
                    <a:pt x="5738" y="13448"/>
                  </a:cubicBezTo>
                  <a:cubicBezTo>
                    <a:pt x="6465" y="13629"/>
                    <a:pt x="7218" y="13733"/>
                    <a:pt x="7919" y="13837"/>
                  </a:cubicBezTo>
                  <a:lnTo>
                    <a:pt x="8879" y="13915"/>
                  </a:lnTo>
                  <a:cubicBezTo>
                    <a:pt x="9762" y="13993"/>
                    <a:pt x="10619" y="14123"/>
                    <a:pt x="11501" y="14278"/>
                  </a:cubicBezTo>
                  <a:cubicBezTo>
                    <a:pt x="12332" y="14434"/>
                    <a:pt x="13137" y="14694"/>
                    <a:pt x="13916" y="15057"/>
                  </a:cubicBezTo>
                  <a:cubicBezTo>
                    <a:pt x="14279" y="15239"/>
                    <a:pt x="14643" y="15447"/>
                    <a:pt x="15006" y="15706"/>
                  </a:cubicBezTo>
                  <a:cubicBezTo>
                    <a:pt x="15136" y="15810"/>
                    <a:pt x="15292" y="15914"/>
                    <a:pt x="15447" y="16044"/>
                  </a:cubicBezTo>
                  <a:lnTo>
                    <a:pt x="15447" y="16018"/>
                  </a:lnTo>
                  <a:cubicBezTo>
                    <a:pt x="15162" y="15291"/>
                    <a:pt x="14902" y="14564"/>
                    <a:pt x="14695" y="13811"/>
                  </a:cubicBezTo>
                  <a:lnTo>
                    <a:pt x="14695" y="13863"/>
                  </a:lnTo>
                  <a:cubicBezTo>
                    <a:pt x="14539" y="13136"/>
                    <a:pt x="14409" y="12357"/>
                    <a:pt x="14331" y="11605"/>
                  </a:cubicBezTo>
                  <a:cubicBezTo>
                    <a:pt x="14279" y="11085"/>
                    <a:pt x="14227" y="10592"/>
                    <a:pt x="14201" y="10073"/>
                  </a:cubicBezTo>
                  <a:lnTo>
                    <a:pt x="14149" y="9424"/>
                  </a:lnTo>
                  <a:cubicBezTo>
                    <a:pt x="14046" y="7892"/>
                    <a:pt x="13786" y="6386"/>
                    <a:pt x="13423" y="4907"/>
                  </a:cubicBezTo>
                  <a:cubicBezTo>
                    <a:pt x="13215" y="4232"/>
                    <a:pt x="12929" y="3531"/>
                    <a:pt x="12592" y="2908"/>
                  </a:cubicBezTo>
                  <a:cubicBezTo>
                    <a:pt x="12254" y="2285"/>
                    <a:pt x="11813" y="1739"/>
                    <a:pt x="11294" y="1272"/>
                  </a:cubicBezTo>
                  <a:cubicBezTo>
                    <a:pt x="11034" y="1039"/>
                    <a:pt x="10723" y="805"/>
                    <a:pt x="10411" y="623"/>
                  </a:cubicBezTo>
                  <a:cubicBezTo>
                    <a:pt x="10100" y="441"/>
                    <a:pt x="9736" y="286"/>
                    <a:pt x="9373" y="156"/>
                  </a:cubicBezTo>
                  <a:cubicBezTo>
                    <a:pt x="9035" y="52"/>
                    <a:pt x="8646" y="0"/>
                    <a:pt x="8282" y="0"/>
                  </a:cubicBezTo>
                  <a:close/>
                </a:path>
              </a:pathLst>
            </a:custGeom>
            <a:solidFill>
              <a:srgbClr val="FEB8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14"/>
            <p:cNvSpPr/>
            <p:nvPr/>
          </p:nvSpPr>
          <p:spPr>
            <a:xfrm flipH="1">
              <a:off x="7270549" y="-202918"/>
              <a:ext cx="804742" cy="724170"/>
            </a:xfrm>
            <a:custGeom>
              <a:avLst/>
              <a:gdLst/>
              <a:ahLst/>
              <a:cxnLst/>
              <a:rect l="l" t="t" r="r" b="b"/>
              <a:pathLst>
                <a:path w="16330" h="14695" extrusionOk="0">
                  <a:moveTo>
                    <a:pt x="935" y="1"/>
                  </a:moveTo>
                  <a:cubicBezTo>
                    <a:pt x="805" y="1"/>
                    <a:pt x="701" y="1"/>
                    <a:pt x="598" y="27"/>
                  </a:cubicBezTo>
                  <a:cubicBezTo>
                    <a:pt x="520" y="53"/>
                    <a:pt x="442" y="79"/>
                    <a:pt x="364" y="105"/>
                  </a:cubicBezTo>
                  <a:lnTo>
                    <a:pt x="260" y="157"/>
                  </a:lnTo>
                  <a:cubicBezTo>
                    <a:pt x="234" y="183"/>
                    <a:pt x="208" y="209"/>
                    <a:pt x="182" y="235"/>
                  </a:cubicBezTo>
                  <a:lnTo>
                    <a:pt x="156" y="261"/>
                  </a:lnTo>
                  <a:cubicBezTo>
                    <a:pt x="130" y="287"/>
                    <a:pt x="130" y="287"/>
                    <a:pt x="104" y="313"/>
                  </a:cubicBezTo>
                  <a:cubicBezTo>
                    <a:pt x="78" y="338"/>
                    <a:pt x="52" y="390"/>
                    <a:pt x="52" y="416"/>
                  </a:cubicBezTo>
                  <a:cubicBezTo>
                    <a:pt x="26" y="494"/>
                    <a:pt x="0" y="572"/>
                    <a:pt x="0" y="676"/>
                  </a:cubicBezTo>
                  <a:cubicBezTo>
                    <a:pt x="0" y="676"/>
                    <a:pt x="0" y="702"/>
                    <a:pt x="0" y="728"/>
                  </a:cubicBezTo>
                  <a:cubicBezTo>
                    <a:pt x="26" y="806"/>
                    <a:pt x="26" y="832"/>
                    <a:pt x="52" y="858"/>
                  </a:cubicBezTo>
                  <a:cubicBezTo>
                    <a:pt x="78" y="936"/>
                    <a:pt x="130" y="1013"/>
                    <a:pt x="182" y="1091"/>
                  </a:cubicBezTo>
                  <a:cubicBezTo>
                    <a:pt x="260" y="1195"/>
                    <a:pt x="364" y="1299"/>
                    <a:pt x="468" y="1403"/>
                  </a:cubicBezTo>
                  <a:cubicBezTo>
                    <a:pt x="598" y="1507"/>
                    <a:pt x="727" y="1611"/>
                    <a:pt x="883" y="1714"/>
                  </a:cubicBezTo>
                  <a:cubicBezTo>
                    <a:pt x="1221" y="1948"/>
                    <a:pt x="1532" y="2130"/>
                    <a:pt x="1870" y="2311"/>
                  </a:cubicBezTo>
                  <a:cubicBezTo>
                    <a:pt x="2519" y="2727"/>
                    <a:pt x="3194" y="3064"/>
                    <a:pt x="3817" y="3376"/>
                  </a:cubicBezTo>
                  <a:lnTo>
                    <a:pt x="4570" y="3765"/>
                  </a:lnTo>
                  <a:cubicBezTo>
                    <a:pt x="5452" y="4207"/>
                    <a:pt x="6335" y="4648"/>
                    <a:pt x="7166" y="5141"/>
                  </a:cubicBezTo>
                  <a:cubicBezTo>
                    <a:pt x="7114" y="5271"/>
                    <a:pt x="7036" y="5375"/>
                    <a:pt x="6984" y="5505"/>
                  </a:cubicBezTo>
                  <a:cubicBezTo>
                    <a:pt x="6854" y="5764"/>
                    <a:pt x="6776" y="6050"/>
                    <a:pt x="6698" y="6309"/>
                  </a:cubicBezTo>
                  <a:cubicBezTo>
                    <a:pt x="6517" y="6881"/>
                    <a:pt x="6413" y="7452"/>
                    <a:pt x="6335" y="8049"/>
                  </a:cubicBezTo>
                  <a:cubicBezTo>
                    <a:pt x="6257" y="8620"/>
                    <a:pt x="6257" y="9191"/>
                    <a:pt x="6283" y="9788"/>
                  </a:cubicBezTo>
                  <a:cubicBezTo>
                    <a:pt x="6283" y="10333"/>
                    <a:pt x="6361" y="10879"/>
                    <a:pt x="6491" y="11398"/>
                  </a:cubicBezTo>
                  <a:cubicBezTo>
                    <a:pt x="6517" y="11476"/>
                    <a:pt x="6569" y="11502"/>
                    <a:pt x="6620" y="11502"/>
                  </a:cubicBezTo>
                  <a:cubicBezTo>
                    <a:pt x="6672" y="11476"/>
                    <a:pt x="6698" y="11424"/>
                    <a:pt x="6698" y="11372"/>
                  </a:cubicBezTo>
                  <a:cubicBezTo>
                    <a:pt x="6595" y="10904"/>
                    <a:pt x="6543" y="10437"/>
                    <a:pt x="6543" y="9970"/>
                  </a:cubicBezTo>
                  <a:cubicBezTo>
                    <a:pt x="6517" y="9606"/>
                    <a:pt x="6543" y="9217"/>
                    <a:pt x="6569" y="8828"/>
                  </a:cubicBezTo>
                  <a:cubicBezTo>
                    <a:pt x="6620" y="8464"/>
                    <a:pt x="6672" y="8075"/>
                    <a:pt x="6776" y="7711"/>
                  </a:cubicBezTo>
                  <a:cubicBezTo>
                    <a:pt x="6828" y="7452"/>
                    <a:pt x="6906" y="7192"/>
                    <a:pt x="7010" y="6932"/>
                  </a:cubicBezTo>
                  <a:cubicBezTo>
                    <a:pt x="7088" y="6673"/>
                    <a:pt x="7192" y="6413"/>
                    <a:pt x="7321" y="6154"/>
                  </a:cubicBezTo>
                  <a:lnTo>
                    <a:pt x="7425" y="5972"/>
                  </a:lnTo>
                  <a:cubicBezTo>
                    <a:pt x="7503" y="5842"/>
                    <a:pt x="7581" y="5712"/>
                    <a:pt x="7659" y="5583"/>
                  </a:cubicBezTo>
                  <a:cubicBezTo>
                    <a:pt x="7685" y="5531"/>
                    <a:pt x="7711" y="5479"/>
                    <a:pt x="7737" y="5453"/>
                  </a:cubicBezTo>
                  <a:lnTo>
                    <a:pt x="7763" y="5453"/>
                  </a:lnTo>
                  <a:lnTo>
                    <a:pt x="7737" y="5427"/>
                  </a:lnTo>
                  <a:lnTo>
                    <a:pt x="7737" y="5427"/>
                  </a:lnTo>
                  <a:cubicBezTo>
                    <a:pt x="8126" y="5660"/>
                    <a:pt x="8490" y="5920"/>
                    <a:pt x="8853" y="6180"/>
                  </a:cubicBezTo>
                  <a:cubicBezTo>
                    <a:pt x="9191" y="6439"/>
                    <a:pt x="9554" y="6699"/>
                    <a:pt x="9995" y="7088"/>
                  </a:cubicBezTo>
                  <a:cubicBezTo>
                    <a:pt x="10203" y="7244"/>
                    <a:pt x="10411" y="7426"/>
                    <a:pt x="10592" y="7607"/>
                  </a:cubicBezTo>
                  <a:cubicBezTo>
                    <a:pt x="10567" y="7945"/>
                    <a:pt x="10541" y="8308"/>
                    <a:pt x="10567" y="8672"/>
                  </a:cubicBezTo>
                  <a:cubicBezTo>
                    <a:pt x="10567" y="9113"/>
                    <a:pt x="10618" y="9529"/>
                    <a:pt x="10696" y="9970"/>
                  </a:cubicBezTo>
                  <a:cubicBezTo>
                    <a:pt x="10748" y="10385"/>
                    <a:pt x="10852" y="10827"/>
                    <a:pt x="10956" y="11242"/>
                  </a:cubicBezTo>
                  <a:cubicBezTo>
                    <a:pt x="11060" y="11631"/>
                    <a:pt x="11190" y="12047"/>
                    <a:pt x="11319" y="12436"/>
                  </a:cubicBezTo>
                  <a:cubicBezTo>
                    <a:pt x="11345" y="12488"/>
                    <a:pt x="11397" y="12488"/>
                    <a:pt x="11449" y="12488"/>
                  </a:cubicBezTo>
                  <a:cubicBezTo>
                    <a:pt x="11501" y="12462"/>
                    <a:pt x="11501" y="12410"/>
                    <a:pt x="11501" y="12358"/>
                  </a:cubicBezTo>
                  <a:cubicBezTo>
                    <a:pt x="11449" y="12228"/>
                    <a:pt x="11423" y="12125"/>
                    <a:pt x="11371" y="12021"/>
                  </a:cubicBezTo>
                  <a:cubicBezTo>
                    <a:pt x="11138" y="11190"/>
                    <a:pt x="11008" y="10359"/>
                    <a:pt x="10982" y="9529"/>
                  </a:cubicBezTo>
                  <a:lnTo>
                    <a:pt x="10982" y="9061"/>
                  </a:lnTo>
                  <a:cubicBezTo>
                    <a:pt x="10982" y="8880"/>
                    <a:pt x="10982" y="8698"/>
                    <a:pt x="11008" y="8542"/>
                  </a:cubicBezTo>
                  <a:cubicBezTo>
                    <a:pt x="11034" y="8360"/>
                    <a:pt x="11034" y="8205"/>
                    <a:pt x="11060" y="8023"/>
                  </a:cubicBezTo>
                  <a:cubicBezTo>
                    <a:pt x="11449" y="8412"/>
                    <a:pt x="11839" y="8776"/>
                    <a:pt x="12202" y="9165"/>
                  </a:cubicBezTo>
                  <a:lnTo>
                    <a:pt x="12436" y="9425"/>
                  </a:lnTo>
                  <a:lnTo>
                    <a:pt x="13033" y="10178"/>
                  </a:lnTo>
                  <a:cubicBezTo>
                    <a:pt x="13189" y="10359"/>
                    <a:pt x="13318" y="10541"/>
                    <a:pt x="13448" y="10697"/>
                  </a:cubicBezTo>
                  <a:cubicBezTo>
                    <a:pt x="13422" y="10930"/>
                    <a:pt x="13396" y="11138"/>
                    <a:pt x="13422" y="11346"/>
                  </a:cubicBezTo>
                  <a:cubicBezTo>
                    <a:pt x="13422" y="11579"/>
                    <a:pt x="13448" y="11813"/>
                    <a:pt x="13474" y="12047"/>
                  </a:cubicBezTo>
                  <a:cubicBezTo>
                    <a:pt x="13552" y="12488"/>
                    <a:pt x="13682" y="12903"/>
                    <a:pt x="13864" y="13319"/>
                  </a:cubicBezTo>
                  <a:cubicBezTo>
                    <a:pt x="13889" y="13371"/>
                    <a:pt x="13941" y="13371"/>
                    <a:pt x="13993" y="13371"/>
                  </a:cubicBezTo>
                  <a:cubicBezTo>
                    <a:pt x="14019" y="13345"/>
                    <a:pt x="14045" y="13293"/>
                    <a:pt x="14019" y="13241"/>
                  </a:cubicBezTo>
                  <a:cubicBezTo>
                    <a:pt x="13993" y="13137"/>
                    <a:pt x="13941" y="13007"/>
                    <a:pt x="13915" y="12903"/>
                  </a:cubicBezTo>
                  <a:cubicBezTo>
                    <a:pt x="13864" y="12722"/>
                    <a:pt x="13812" y="12514"/>
                    <a:pt x="13786" y="12306"/>
                  </a:cubicBezTo>
                  <a:cubicBezTo>
                    <a:pt x="13760" y="12099"/>
                    <a:pt x="13760" y="11891"/>
                    <a:pt x="13734" y="11683"/>
                  </a:cubicBezTo>
                  <a:lnTo>
                    <a:pt x="13734" y="11112"/>
                  </a:lnTo>
                  <a:lnTo>
                    <a:pt x="13838" y="11216"/>
                  </a:lnTo>
                  <a:cubicBezTo>
                    <a:pt x="14097" y="11579"/>
                    <a:pt x="14357" y="11943"/>
                    <a:pt x="14616" y="12306"/>
                  </a:cubicBezTo>
                  <a:cubicBezTo>
                    <a:pt x="14876" y="12670"/>
                    <a:pt x="15136" y="13007"/>
                    <a:pt x="15369" y="13397"/>
                  </a:cubicBezTo>
                  <a:lnTo>
                    <a:pt x="15343" y="13371"/>
                  </a:lnTo>
                  <a:lnTo>
                    <a:pt x="15343" y="13371"/>
                  </a:lnTo>
                  <a:cubicBezTo>
                    <a:pt x="15603" y="13786"/>
                    <a:pt x="15863" y="14202"/>
                    <a:pt x="16070" y="14617"/>
                  </a:cubicBezTo>
                  <a:cubicBezTo>
                    <a:pt x="16089" y="14655"/>
                    <a:pt x="16108" y="14679"/>
                    <a:pt x="16137" y="14679"/>
                  </a:cubicBezTo>
                  <a:cubicBezTo>
                    <a:pt x="16148" y="14679"/>
                    <a:pt x="16160" y="14676"/>
                    <a:pt x="16174" y="14669"/>
                  </a:cubicBezTo>
                  <a:cubicBezTo>
                    <a:pt x="16174" y="14695"/>
                    <a:pt x="16200" y="14695"/>
                    <a:pt x="16226" y="14695"/>
                  </a:cubicBezTo>
                  <a:cubicBezTo>
                    <a:pt x="16278" y="14695"/>
                    <a:pt x="16304" y="14669"/>
                    <a:pt x="16304" y="14643"/>
                  </a:cubicBezTo>
                  <a:cubicBezTo>
                    <a:pt x="16330" y="14617"/>
                    <a:pt x="16330" y="14591"/>
                    <a:pt x="16330" y="14565"/>
                  </a:cubicBezTo>
                  <a:cubicBezTo>
                    <a:pt x="15681" y="13345"/>
                    <a:pt x="14954" y="12151"/>
                    <a:pt x="14149" y="11008"/>
                  </a:cubicBezTo>
                  <a:lnTo>
                    <a:pt x="14383" y="11008"/>
                  </a:lnTo>
                  <a:cubicBezTo>
                    <a:pt x="14513" y="11008"/>
                    <a:pt x="14642" y="11034"/>
                    <a:pt x="14746" y="11060"/>
                  </a:cubicBezTo>
                  <a:cubicBezTo>
                    <a:pt x="14902" y="11112"/>
                    <a:pt x="15032" y="11138"/>
                    <a:pt x="15162" y="11190"/>
                  </a:cubicBezTo>
                  <a:cubicBezTo>
                    <a:pt x="15291" y="11242"/>
                    <a:pt x="15421" y="11320"/>
                    <a:pt x="15551" y="11372"/>
                  </a:cubicBezTo>
                  <a:lnTo>
                    <a:pt x="15577" y="11372"/>
                  </a:lnTo>
                  <a:cubicBezTo>
                    <a:pt x="15655" y="11424"/>
                    <a:pt x="15733" y="11476"/>
                    <a:pt x="15837" y="11528"/>
                  </a:cubicBezTo>
                  <a:cubicBezTo>
                    <a:pt x="15851" y="11542"/>
                    <a:pt x="15867" y="11549"/>
                    <a:pt x="15883" y="11549"/>
                  </a:cubicBezTo>
                  <a:cubicBezTo>
                    <a:pt x="15947" y="11549"/>
                    <a:pt x="16003" y="11435"/>
                    <a:pt x="15940" y="11372"/>
                  </a:cubicBezTo>
                  <a:cubicBezTo>
                    <a:pt x="15629" y="11190"/>
                    <a:pt x="15291" y="10982"/>
                    <a:pt x="14954" y="10827"/>
                  </a:cubicBezTo>
                  <a:cubicBezTo>
                    <a:pt x="14798" y="10749"/>
                    <a:pt x="14616" y="10697"/>
                    <a:pt x="14435" y="10671"/>
                  </a:cubicBezTo>
                  <a:cubicBezTo>
                    <a:pt x="14331" y="10645"/>
                    <a:pt x="14227" y="10619"/>
                    <a:pt x="14097" y="10619"/>
                  </a:cubicBezTo>
                  <a:cubicBezTo>
                    <a:pt x="14045" y="10619"/>
                    <a:pt x="13967" y="10645"/>
                    <a:pt x="13915" y="10645"/>
                  </a:cubicBezTo>
                  <a:cubicBezTo>
                    <a:pt x="13630" y="10204"/>
                    <a:pt x="13318" y="9788"/>
                    <a:pt x="12981" y="9373"/>
                  </a:cubicBezTo>
                  <a:cubicBezTo>
                    <a:pt x="12514" y="8750"/>
                    <a:pt x="12020" y="8153"/>
                    <a:pt x="11501" y="7530"/>
                  </a:cubicBezTo>
                  <a:lnTo>
                    <a:pt x="11605" y="7478"/>
                  </a:lnTo>
                  <a:cubicBezTo>
                    <a:pt x="11761" y="7400"/>
                    <a:pt x="11916" y="7348"/>
                    <a:pt x="12098" y="7296"/>
                  </a:cubicBezTo>
                  <a:cubicBezTo>
                    <a:pt x="12280" y="7244"/>
                    <a:pt x="12462" y="7192"/>
                    <a:pt x="12643" y="7166"/>
                  </a:cubicBezTo>
                  <a:cubicBezTo>
                    <a:pt x="12877" y="7140"/>
                    <a:pt x="13085" y="7114"/>
                    <a:pt x="13318" y="7114"/>
                  </a:cubicBezTo>
                  <a:lnTo>
                    <a:pt x="13292" y="7114"/>
                  </a:lnTo>
                  <a:cubicBezTo>
                    <a:pt x="13368" y="7110"/>
                    <a:pt x="13443" y="7108"/>
                    <a:pt x="13517" y="7108"/>
                  </a:cubicBezTo>
                  <a:cubicBezTo>
                    <a:pt x="13876" y="7108"/>
                    <a:pt x="14220" y="7158"/>
                    <a:pt x="14564" y="7244"/>
                  </a:cubicBezTo>
                  <a:cubicBezTo>
                    <a:pt x="14616" y="7244"/>
                    <a:pt x="14668" y="7218"/>
                    <a:pt x="14668" y="7166"/>
                  </a:cubicBezTo>
                  <a:cubicBezTo>
                    <a:pt x="14694" y="7114"/>
                    <a:pt x="14668" y="7062"/>
                    <a:pt x="14616" y="7036"/>
                  </a:cubicBezTo>
                  <a:cubicBezTo>
                    <a:pt x="14331" y="6984"/>
                    <a:pt x="14045" y="6907"/>
                    <a:pt x="13760" y="6881"/>
                  </a:cubicBezTo>
                  <a:cubicBezTo>
                    <a:pt x="13474" y="6829"/>
                    <a:pt x="13163" y="6803"/>
                    <a:pt x="12877" y="6803"/>
                  </a:cubicBezTo>
                  <a:lnTo>
                    <a:pt x="12747" y="6803"/>
                  </a:lnTo>
                  <a:cubicBezTo>
                    <a:pt x="12410" y="6829"/>
                    <a:pt x="12098" y="6855"/>
                    <a:pt x="11787" y="6932"/>
                  </a:cubicBezTo>
                  <a:cubicBezTo>
                    <a:pt x="11605" y="6958"/>
                    <a:pt x="11449" y="7010"/>
                    <a:pt x="11319" y="7088"/>
                  </a:cubicBezTo>
                  <a:cubicBezTo>
                    <a:pt x="11267" y="7114"/>
                    <a:pt x="11216" y="7140"/>
                    <a:pt x="11164" y="7166"/>
                  </a:cubicBezTo>
                  <a:lnTo>
                    <a:pt x="10956" y="6932"/>
                  </a:lnTo>
                  <a:cubicBezTo>
                    <a:pt x="10203" y="6102"/>
                    <a:pt x="9476" y="5375"/>
                    <a:pt x="8775" y="4700"/>
                  </a:cubicBezTo>
                  <a:cubicBezTo>
                    <a:pt x="8697" y="4648"/>
                    <a:pt x="8645" y="4596"/>
                    <a:pt x="8568" y="4544"/>
                  </a:cubicBezTo>
                  <a:cubicBezTo>
                    <a:pt x="8801" y="4285"/>
                    <a:pt x="9061" y="4077"/>
                    <a:pt x="9346" y="3895"/>
                  </a:cubicBezTo>
                  <a:cubicBezTo>
                    <a:pt x="9762" y="3661"/>
                    <a:pt x="10203" y="3480"/>
                    <a:pt x="10644" y="3350"/>
                  </a:cubicBezTo>
                  <a:cubicBezTo>
                    <a:pt x="11164" y="3194"/>
                    <a:pt x="11683" y="3116"/>
                    <a:pt x="12202" y="3090"/>
                  </a:cubicBezTo>
                  <a:lnTo>
                    <a:pt x="12540" y="3090"/>
                  </a:lnTo>
                  <a:cubicBezTo>
                    <a:pt x="12591" y="3090"/>
                    <a:pt x="12643" y="3038"/>
                    <a:pt x="12643" y="2986"/>
                  </a:cubicBezTo>
                  <a:cubicBezTo>
                    <a:pt x="12643" y="2935"/>
                    <a:pt x="12617" y="2883"/>
                    <a:pt x="12565" y="2883"/>
                  </a:cubicBezTo>
                  <a:lnTo>
                    <a:pt x="12202" y="2883"/>
                  </a:lnTo>
                  <a:cubicBezTo>
                    <a:pt x="11916" y="2883"/>
                    <a:pt x="11631" y="2883"/>
                    <a:pt x="11345" y="2909"/>
                  </a:cubicBezTo>
                  <a:cubicBezTo>
                    <a:pt x="10930" y="2961"/>
                    <a:pt x="10515" y="3038"/>
                    <a:pt x="10125" y="3142"/>
                  </a:cubicBezTo>
                  <a:cubicBezTo>
                    <a:pt x="9736" y="3272"/>
                    <a:pt x="9346" y="3428"/>
                    <a:pt x="9009" y="3610"/>
                  </a:cubicBezTo>
                  <a:cubicBezTo>
                    <a:pt x="8827" y="3713"/>
                    <a:pt x="8645" y="3817"/>
                    <a:pt x="8464" y="3947"/>
                  </a:cubicBezTo>
                  <a:cubicBezTo>
                    <a:pt x="8360" y="4025"/>
                    <a:pt x="8256" y="4103"/>
                    <a:pt x="8178" y="4181"/>
                  </a:cubicBezTo>
                  <a:cubicBezTo>
                    <a:pt x="7607" y="3661"/>
                    <a:pt x="7010" y="3168"/>
                    <a:pt x="6413" y="2727"/>
                  </a:cubicBezTo>
                  <a:lnTo>
                    <a:pt x="6283" y="2623"/>
                  </a:lnTo>
                  <a:cubicBezTo>
                    <a:pt x="5920" y="2337"/>
                    <a:pt x="5582" y="2078"/>
                    <a:pt x="5219" y="1818"/>
                  </a:cubicBezTo>
                  <a:cubicBezTo>
                    <a:pt x="4777" y="1507"/>
                    <a:pt x="4336" y="1221"/>
                    <a:pt x="3895" y="962"/>
                  </a:cubicBezTo>
                  <a:cubicBezTo>
                    <a:pt x="3453" y="702"/>
                    <a:pt x="2986" y="468"/>
                    <a:pt x="2519" y="313"/>
                  </a:cubicBezTo>
                  <a:cubicBezTo>
                    <a:pt x="2051" y="131"/>
                    <a:pt x="1584" y="27"/>
                    <a:pt x="1091" y="1"/>
                  </a:cubicBezTo>
                  <a:close/>
                </a:path>
              </a:pathLst>
            </a:custGeom>
            <a:solidFill>
              <a:srgbClr val="FDAD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14"/>
            <p:cNvSpPr/>
            <p:nvPr/>
          </p:nvSpPr>
          <p:spPr>
            <a:xfrm flipH="1">
              <a:off x="7844955" y="275991"/>
              <a:ext cx="63620" cy="54652"/>
            </a:xfrm>
            <a:custGeom>
              <a:avLst/>
              <a:gdLst/>
              <a:ahLst/>
              <a:cxnLst/>
              <a:rect l="l" t="t" r="r" b="b"/>
              <a:pathLst>
                <a:path w="1291" h="1109" extrusionOk="0">
                  <a:moveTo>
                    <a:pt x="561" y="1"/>
                  </a:moveTo>
                  <a:cubicBezTo>
                    <a:pt x="272" y="1"/>
                    <a:pt x="0" y="238"/>
                    <a:pt x="18" y="563"/>
                  </a:cubicBezTo>
                  <a:cubicBezTo>
                    <a:pt x="18" y="875"/>
                    <a:pt x="278" y="1109"/>
                    <a:pt x="589" y="1109"/>
                  </a:cubicBezTo>
                  <a:cubicBezTo>
                    <a:pt x="1057" y="1083"/>
                    <a:pt x="1290" y="486"/>
                    <a:pt x="927" y="148"/>
                  </a:cubicBezTo>
                  <a:cubicBezTo>
                    <a:pt x="817" y="46"/>
                    <a:pt x="687" y="1"/>
                    <a:pt x="561" y="1"/>
                  </a:cubicBezTo>
                  <a:close/>
                </a:path>
              </a:pathLst>
            </a:custGeom>
            <a:solidFill>
              <a:srgbClr val="FDAD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14"/>
            <p:cNvSpPr/>
            <p:nvPr/>
          </p:nvSpPr>
          <p:spPr>
            <a:xfrm flipH="1">
              <a:off x="7889750" y="224394"/>
              <a:ext cx="33313" cy="28878"/>
            </a:xfrm>
            <a:custGeom>
              <a:avLst/>
              <a:gdLst/>
              <a:ahLst/>
              <a:cxnLst/>
              <a:rect l="l" t="t" r="r" b="b"/>
              <a:pathLst>
                <a:path w="676" h="586" extrusionOk="0">
                  <a:moveTo>
                    <a:pt x="286" y="1"/>
                  </a:moveTo>
                  <a:cubicBezTo>
                    <a:pt x="131" y="27"/>
                    <a:pt x="1" y="157"/>
                    <a:pt x="1" y="312"/>
                  </a:cubicBezTo>
                  <a:cubicBezTo>
                    <a:pt x="18" y="482"/>
                    <a:pt x="157" y="586"/>
                    <a:pt x="295" y="586"/>
                  </a:cubicBezTo>
                  <a:cubicBezTo>
                    <a:pt x="368" y="586"/>
                    <a:pt x="440" y="557"/>
                    <a:pt x="494" y="494"/>
                  </a:cubicBezTo>
                  <a:cubicBezTo>
                    <a:pt x="676" y="286"/>
                    <a:pt x="546" y="1"/>
                    <a:pt x="286" y="1"/>
                  </a:cubicBezTo>
                  <a:close/>
                </a:path>
              </a:pathLst>
            </a:custGeom>
            <a:solidFill>
              <a:srgbClr val="FDAD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14"/>
            <p:cNvSpPr/>
            <p:nvPr/>
          </p:nvSpPr>
          <p:spPr>
            <a:xfrm flipH="1">
              <a:off x="7865406" y="227942"/>
              <a:ext cx="24394" cy="20845"/>
            </a:xfrm>
            <a:custGeom>
              <a:avLst/>
              <a:gdLst/>
              <a:ahLst/>
              <a:cxnLst/>
              <a:rect l="l" t="t" r="r" b="b"/>
              <a:pathLst>
                <a:path w="495" h="423" extrusionOk="0">
                  <a:moveTo>
                    <a:pt x="224" y="1"/>
                  </a:moveTo>
                  <a:cubicBezTo>
                    <a:pt x="112" y="1"/>
                    <a:pt x="1" y="89"/>
                    <a:pt x="1" y="214"/>
                  </a:cubicBezTo>
                  <a:cubicBezTo>
                    <a:pt x="1" y="344"/>
                    <a:pt x="105" y="422"/>
                    <a:pt x="234" y="422"/>
                  </a:cubicBezTo>
                  <a:cubicBezTo>
                    <a:pt x="416" y="422"/>
                    <a:pt x="494" y="188"/>
                    <a:pt x="364" y="59"/>
                  </a:cubicBezTo>
                  <a:cubicBezTo>
                    <a:pt x="324" y="18"/>
                    <a:pt x="274" y="1"/>
                    <a:pt x="224" y="1"/>
                  </a:cubicBezTo>
                  <a:close/>
                </a:path>
              </a:pathLst>
            </a:custGeom>
            <a:solidFill>
              <a:srgbClr val="FDAD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14"/>
            <p:cNvSpPr/>
            <p:nvPr/>
          </p:nvSpPr>
          <p:spPr>
            <a:xfrm flipH="1">
              <a:off x="7883689" y="137365"/>
              <a:ext cx="45732" cy="38488"/>
            </a:xfrm>
            <a:custGeom>
              <a:avLst/>
              <a:gdLst/>
              <a:ahLst/>
              <a:cxnLst/>
              <a:rect l="l" t="t" r="r" b="b"/>
              <a:pathLst>
                <a:path w="928" h="781" extrusionOk="0">
                  <a:moveTo>
                    <a:pt x="422" y="0"/>
                  </a:moveTo>
                  <a:cubicBezTo>
                    <a:pt x="411" y="0"/>
                    <a:pt x="400" y="1"/>
                    <a:pt x="389" y="2"/>
                  </a:cubicBezTo>
                  <a:cubicBezTo>
                    <a:pt x="182" y="2"/>
                    <a:pt x="0" y="183"/>
                    <a:pt x="26" y="417"/>
                  </a:cubicBezTo>
                  <a:cubicBezTo>
                    <a:pt x="26" y="638"/>
                    <a:pt x="215" y="781"/>
                    <a:pt x="411" y="781"/>
                  </a:cubicBezTo>
                  <a:cubicBezTo>
                    <a:pt x="514" y="781"/>
                    <a:pt x="620" y="740"/>
                    <a:pt x="701" y="651"/>
                  </a:cubicBezTo>
                  <a:cubicBezTo>
                    <a:pt x="928" y="399"/>
                    <a:pt x="763" y="0"/>
                    <a:pt x="422" y="0"/>
                  </a:cubicBezTo>
                  <a:close/>
                </a:path>
              </a:pathLst>
            </a:custGeom>
            <a:solidFill>
              <a:srgbClr val="FDAD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14"/>
            <p:cNvSpPr/>
            <p:nvPr/>
          </p:nvSpPr>
          <p:spPr>
            <a:xfrm flipH="1">
              <a:off x="7853923" y="179943"/>
              <a:ext cx="15375" cy="16361"/>
            </a:xfrm>
            <a:custGeom>
              <a:avLst/>
              <a:gdLst/>
              <a:ahLst/>
              <a:cxnLst/>
              <a:rect l="l" t="t" r="r" b="b"/>
              <a:pathLst>
                <a:path w="312" h="332" extrusionOk="0">
                  <a:moveTo>
                    <a:pt x="156" y="1"/>
                  </a:moveTo>
                  <a:cubicBezTo>
                    <a:pt x="78" y="1"/>
                    <a:pt x="0" y="59"/>
                    <a:pt x="0" y="176"/>
                  </a:cubicBezTo>
                  <a:cubicBezTo>
                    <a:pt x="0" y="280"/>
                    <a:pt x="78" y="332"/>
                    <a:pt x="156" y="332"/>
                  </a:cubicBezTo>
                  <a:cubicBezTo>
                    <a:pt x="234" y="332"/>
                    <a:pt x="312" y="280"/>
                    <a:pt x="312" y="176"/>
                  </a:cubicBezTo>
                  <a:cubicBezTo>
                    <a:pt x="312" y="59"/>
                    <a:pt x="234" y="1"/>
                    <a:pt x="156" y="1"/>
                  </a:cubicBezTo>
                  <a:close/>
                </a:path>
              </a:pathLst>
            </a:custGeom>
            <a:solidFill>
              <a:srgbClr val="FDAD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3" name="Google Shape;223;p14"/>
          <p:cNvGrpSpPr/>
          <p:nvPr/>
        </p:nvGrpSpPr>
        <p:grpSpPr>
          <a:xfrm>
            <a:off x="7920650" y="1204729"/>
            <a:ext cx="670499" cy="438524"/>
            <a:chOff x="7555450" y="377766"/>
            <a:chExt cx="670499" cy="438524"/>
          </a:xfrm>
        </p:grpSpPr>
        <p:sp>
          <p:nvSpPr>
            <p:cNvPr id="224" name="Google Shape;224;p14"/>
            <p:cNvSpPr/>
            <p:nvPr/>
          </p:nvSpPr>
          <p:spPr>
            <a:xfrm>
              <a:off x="7555450" y="562549"/>
              <a:ext cx="279163" cy="253742"/>
            </a:xfrm>
            <a:custGeom>
              <a:avLst/>
              <a:gdLst/>
              <a:ahLst/>
              <a:cxnLst/>
              <a:rect l="l" t="t" r="r" b="b"/>
              <a:pathLst>
                <a:path w="4206" h="3823" extrusionOk="0">
                  <a:moveTo>
                    <a:pt x="3169" y="1"/>
                  </a:moveTo>
                  <a:cubicBezTo>
                    <a:pt x="3073" y="1"/>
                    <a:pt x="2977" y="1"/>
                    <a:pt x="2881" y="20"/>
                  </a:cubicBezTo>
                  <a:cubicBezTo>
                    <a:pt x="2746" y="59"/>
                    <a:pt x="2573" y="97"/>
                    <a:pt x="2362" y="193"/>
                  </a:cubicBezTo>
                  <a:cubicBezTo>
                    <a:pt x="2017" y="347"/>
                    <a:pt x="1690" y="558"/>
                    <a:pt x="1325" y="846"/>
                  </a:cubicBezTo>
                  <a:cubicBezTo>
                    <a:pt x="1210" y="942"/>
                    <a:pt x="1114" y="1019"/>
                    <a:pt x="1018" y="1115"/>
                  </a:cubicBezTo>
                  <a:lnTo>
                    <a:pt x="999" y="1134"/>
                  </a:lnTo>
                  <a:cubicBezTo>
                    <a:pt x="864" y="1230"/>
                    <a:pt x="749" y="1345"/>
                    <a:pt x="615" y="1518"/>
                  </a:cubicBezTo>
                  <a:cubicBezTo>
                    <a:pt x="480" y="1652"/>
                    <a:pt x="384" y="1806"/>
                    <a:pt x="288" y="1979"/>
                  </a:cubicBezTo>
                  <a:cubicBezTo>
                    <a:pt x="192" y="2133"/>
                    <a:pt x="135" y="2325"/>
                    <a:pt x="77" y="2497"/>
                  </a:cubicBezTo>
                  <a:cubicBezTo>
                    <a:pt x="39" y="2670"/>
                    <a:pt x="0" y="2843"/>
                    <a:pt x="0" y="2997"/>
                  </a:cubicBezTo>
                  <a:cubicBezTo>
                    <a:pt x="0" y="3189"/>
                    <a:pt x="58" y="3342"/>
                    <a:pt x="154" y="3458"/>
                  </a:cubicBezTo>
                  <a:cubicBezTo>
                    <a:pt x="173" y="3515"/>
                    <a:pt x="192" y="3534"/>
                    <a:pt x="231" y="3554"/>
                  </a:cubicBezTo>
                  <a:lnTo>
                    <a:pt x="288" y="3630"/>
                  </a:lnTo>
                  <a:cubicBezTo>
                    <a:pt x="384" y="3707"/>
                    <a:pt x="461" y="3726"/>
                    <a:pt x="538" y="3746"/>
                  </a:cubicBezTo>
                  <a:cubicBezTo>
                    <a:pt x="653" y="3803"/>
                    <a:pt x="768" y="3822"/>
                    <a:pt x="941" y="3822"/>
                  </a:cubicBezTo>
                  <a:lnTo>
                    <a:pt x="1191" y="3822"/>
                  </a:lnTo>
                  <a:cubicBezTo>
                    <a:pt x="1383" y="3803"/>
                    <a:pt x="1575" y="3746"/>
                    <a:pt x="1786" y="3669"/>
                  </a:cubicBezTo>
                  <a:cubicBezTo>
                    <a:pt x="1978" y="3611"/>
                    <a:pt x="2170" y="3515"/>
                    <a:pt x="2381" y="3381"/>
                  </a:cubicBezTo>
                  <a:cubicBezTo>
                    <a:pt x="2593" y="3266"/>
                    <a:pt x="2823" y="3131"/>
                    <a:pt x="3015" y="2958"/>
                  </a:cubicBezTo>
                  <a:cubicBezTo>
                    <a:pt x="3207" y="2785"/>
                    <a:pt x="3399" y="2613"/>
                    <a:pt x="3553" y="2459"/>
                  </a:cubicBezTo>
                  <a:cubicBezTo>
                    <a:pt x="3745" y="2267"/>
                    <a:pt x="3879" y="2056"/>
                    <a:pt x="3995" y="1844"/>
                  </a:cubicBezTo>
                  <a:cubicBezTo>
                    <a:pt x="4110" y="1633"/>
                    <a:pt x="4167" y="1422"/>
                    <a:pt x="4187" y="1230"/>
                  </a:cubicBezTo>
                  <a:cubicBezTo>
                    <a:pt x="4206" y="1038"/>
                    <a:pt x="4167" y="846"/>
                    <a:pt x="4091" y="615"/>
                  </a:cubicBezTo>
                  <a:cubicBezTo>
                    <a:pt x="4071" y="500"/>
                    <a:pt x="4033" y="462"/>
                    <a:pt x="3975" y="366"/>
                  </a:cubicBezTo>
                  <a:cubicBezTo>
                    <a:pt x="3918" y="289"/>
                    <a:pt x="3879" y="251"/>
                    <a:pt x="3802" y="193"/>
                  </a:cubicBezTo>
                  <a:cubicBezTo>
                    <a:pt x="3687" y="97"/>
                    <a:pt x="3534" y="59"/>
                    <a:pt x="3361" y="20"/>
                  </a:cubicBezTo>
                  <a:cubicBezTo>
                    <a:pt x="3322" y="20"/>
                    <a:pt x="3246" y="1"/>
                    <a:pt x="3169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14"/>
            <p:cNvSpPr/>
            <p:nvPr/>
          </p:nvSpPr>
          <p:spPr>
            <a:xfrm>
              <a:off x="8005393" y="377766"/>
              <a:ext cx="142767" cy="126240"/>
            </a:xfrm>
            <a:custGeom>
              <a:avLst/>
              <a:gdLst/>
              <a:ahLst/>
              <a:cxnLst/>
              <a:rect l="l" t="t" r="r" b="b"/>
              <a:pathLst>
                <a:path w="2151" h="1902" extrusionOk="0">
                  <a:moveTo>
                    <a:pt x="1556" y="0"/>
                  </a:moveTo>
                  <a:cubicBezTo>
                    <a:pt x="1383" y="0"/>
                    <a:pt x="1229" y="58"/>
                    <a:pt x="999" y="154"/>
                  </a:cubicBezTo>
                  <a:cubicBezTo>
                    <a:pt x="845" y="250"/>
                    <a:pt x="672" y="365"/>
                    <a:pt x="499" y="480"/>
                  </a:cubicBezTo>
                  <a:lnTo>
                    <a:pt x="423" y="557"/>
                  </a:lnTo>
                  <a:lnTo>
                    <a:pt x="346" y="634"/>
                  </a:lnTo>
                  <a:cubicBezTo>
                    <a:pt x="154" y="826"/>
                    <a:pt x="77" y="1018"/>
                    <a:pt x="19" y="1210"/>
                  </a:cubicBezTo>
                  <a:cubicBezTo>
                    <a:pt x="0" y="1402"/>
                    <a:pt x="77" y="1633"/>
                    <a:pt x="211" y="1748"/>
                  </a:cubicBezTo>
                  <a:cubicBezTo>
                    <a:pt x="288" y="1825"/>
                    <a:pt x="365" y="1844"/>
                    <a:pt x="461" y="1882"/>
                  </a:cubicBezTo>
                  <a:cubicBezTo>
                    <a:pt x="499" y="1882"/>
                    <a:pt x="557" y="1902"/>
                    <a:pt x="615" y="1902"/>
                  </a:cubicBezTo>
                  <a:lnTo>
                    <a:pt x="768" y="1902"/>
                  </a:lnTo>
                  <a:lnTo>
                    <a:pt x="1056" y="1825"/>
                  </a:lnTo>
                  <a:cubicBezTo>
                    <a:pt x="1152" y="1806"/>
                    <a:pt x="1229" y="1748"/>
                    <a:pt x="1344" y="1690"/>
                  </a:cubicBezTo>
                  <a:cubicBezTo>
                    <a:pt x="1536" y="1556"/>
                    <a:pt x="1709" y="1421"/>
                    <a:pt x="1844" y="1249"/>
                  </a:cubicBezTo>
                  <a:cubicBezTo>
                    <a:pt x="1940" y="1133"/>
                    <a:pt x="2093" y="961"/>
                    <a:pt x="2132" y="749"/>
                  </a:cubicBezTo>
                  <a:cubicBezTo>
                    <a:pt x="2151" y="653"/>
                    <a:pt x="2151" y="577"/>
                    <a:pt x="2132" y="461"/>
                  </a:cubicBezTo>
                  <a:cubicBezTo>
                    <a:pt x="2112" y="365"/>
                    <a:pt x="2055" y="269"/>
                    <a:pt x="2016" y="192"/>
                  </a:cubicBezTo>
                  <a:cubicBezTo>
                    <a:pt x="1959" y="116"/>
                    <a:pt x="1863" y="77"/>
                    <a:pt x="1805" y="58"/>
                  </a:cubicBezTo>
                  <a:cubicBezTo>
                    <a:pt x="1728" y="20"/>
                    <a:pt x="1652" y="0"/>
                    <a:pt x="1556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14"/>
            <p:cNvSpPr/>
            <p:nvPr/>
          </p:nvSpPr>
          <p:spPr>
            <a:xfrm>
              <a:off x="8139200" y="543433"/>
              <a:ext cx="86749" cy="71483"/>
            </a:xfrm>
            <a:custGeom>
              <a:avLst/>
              <a:gdLst/>
              <a:ahLst/>
              <a:cxnLst/>
              <a:rect l="l" t="t" r="r" b="b"/>
              <a:pathLst>
                <a:path w="1307" h="1077" extrusionOk="0">
                  <a:moveTo>
                    <a:pt x="1153" y="1"/>
                  </a:moveTo>
                  <a:cubicBezTo>
                    <a:pt x="1037" y="1"/>
                    <a:pt x="941" y="20"/>
                    <a:pt x="845" y="58"/>
                  </a:cubicBezTo>
                  <a:cubicBezTo>
                    <a:pt x="711" y="97"/>
                    <a:pt x="596" y="154"/>
                    <a:pt x="500" y="212"/>
                  </a:cubicBezTo>
                  <a:cubicBezTo>
                    <a:pt x="461" y="270"/>
                    <a:pt x="384" y="308"/>
                    <a:pt x="327" y="366"/>
                  </a:cubicBezTo>
                  <a:lnTo>
                    <a:pt x="308" y="385"/>
                  </a:lnTo>
                  <a:cubicBezTo>
                    <a:pt x="173" y="539"/>
                    <a:pt x="0" y="750"/>
                    <a:pt x="116" y="942"/>
                  </a:cubicBezTo>
                  <a:cubicBezTo>
                    <a:pt x="173" y="1038"/>
                    <a:pt x="269" y="1076"/>
                    <a:pt x="404" y="1076"/>
                  </a:cubicBezTo>
                  <a:cubicBezTo>
                    <a:pt x="500" y="1076"/>
                    <a:pt x="557" y="1076"/>
                    <a:pt x="615" y="1057"/>
                  </a:cubicBezTo>
                  <a:cubicBezTo>
                    <a:pt x="692" y="1057"/>
                    <a:pt x="769" y="1019"/>
                    <a:pt x="826" y="980"/>
                  </a:cubicBezTo>
                  <a:cubicBezTo>
                    <a:pt x="961" y="923"/>
                    <a:pt x="1076" y="788"/>
                    <a:pt x="1172" y="654"/>
                  </a:cubicBezTo>
                  <a:cubicBezTo>
                    <a:pt x="1268" y="500"/>
                    <a:pt x="1306" y="347"/>
                    <a:pt x="1287" y="193"/>
                  </a:cubicBezTo>
                  <a:cubicBezTo>
                    <a:pt x="1287" y="154"/>
                    <a:pt x="1268" y="97"/>
                    <a:pt x="1249" y="58"/>
                  </a:cubicBezTo>
                  <a:cubicBezTo>
                    <a:pt x="1249" y="20"/>
                    <a:pt x="1191" y="1"/>
                    <a:pt x="1153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7" name="Google Shape;227;p14"/>
          <p:cNvGrpSpPr/>
          <p:nvPr/>
        </p:nvGrpSpPr>
        <p:grpSpPr>
          <a:xfrm>
            <a:off x="861613" y="2381903"/>
            <a:ext cx="490228" cy="608811"/>
            <a:chOff x="7376250" y="1989890"/>
            <a:chExt cx="490228" cy="608811"/>
          </a:xfrm>
        </p:grpSpPr>
        <p:sp>
          <p:nvSpPr>
            <p:cNvPr id="228" name="Google Shape;228;p14"/>
            <p:cNvSpPr/>
            <p:nvPr/>
          </p:nvSpPr>
          <p:spPr>
            <a:xfrm>
              <a:off x="7376250" y="2459787"/>
              <a:ext cx="183714" cy="138915"/>
            </a:xfrm>
            <a:custGeom>
              <a:avLst/>
              <a:gdLst/>
              <a:ahLst/>
              <a:cxnLst/>
              <a:rect l="l" t="t" r="r" b="b"/>
              <a:pathLst>
                <a:path w="2440" h="1845" extrusionOk="0">
                  <a:moveTo>
                    <a:pt x="1652" y="1"/>
                  </a:moveTo>
                  <a:cubicBezTo>
                    <a:pt x="1595" y="1"/>
                    <a:pt x="1518" y="1"/>
                    <a:pt x="1441" y="20"/>
                  </a:cubicBezTo>
                  <a:cubicBezTo>
                    <a:pt x="1268" y="39"/>
                    <a:pt x="1115" y="116"/>
                    <a:pt x="923" y="212"/>
                  </a:cubicBezTo>
                  <a:cubicBezTo>
                    <a:pt x="827" y="270"/>
                    <a:pt x="750" y="308"/>
                    <a:pt x="673" y="385"/>
                  </a:cubicBezTo>
                  <a:cubicBezTo>
                    <a:pt x="596" y="423"/>
                    <a:pt x="539" y="481"/>
                    <a:pt x="462" y="558"/>
                  </a:cubicBezTo>
                  <a:cubicBezTo>
                    <a:pt x="212" y="769"/>
                    <a:pt x="1" y="1153"/>
                    <a:pt x="155" y="1480"/>
                  </a:cubicBezTo>
                  <a:cubicBezTo>
                    <a:pt x="212" y="1633"/>
                    <a:pt x="347" y="1749"/>
                    <a:pt x="558" y="1806"/>
                  </a:cubicBezTo>
                  <a:cubicBezTo>
                    <a:pt x="654" y="1825"/>
                    <a:pt x="750" y="1845"/>
                    <a:pt x="904" y="1845"/>
                  </a:cubicBezTo>
                  <a:cubicBezTo>
                    <a:pt x="980" y="1845"/>
                    <a:pt x="1076" y="1825"/>
                    <a:pt x="1192" y="1806"/>
                  </a:cubicBezTo>
                  <a:cubicBezTo>
                    <a:pt x="1288" y="1768"/>
                    <a:pt x="1384" y="1729"/>
                    <a:pt x="1480" y="1672"/>
                  </a:cubicBezTo>
                  <a:cubicBezTo>
                    <a:pt x="1576" y="1633"/>
                    <a:pt x="1672" y="1576"/>
                    <a:pt x="1768" y="1518"/>
                  </a:cubicBezTo>
                  <a:cubicBezTo>
                    <a:pt x="1979" y="1364"/>
                    <a:pt x="2152" y="1230"/>
                    <a:pt x="2267" y="1038"/>
                  </a:cubicBezTo>
                  <a:cubicBezTo>
                    <a:pt x="2382" y="846"/>
                    <a:pt x="2440" y="616"/>
                    <a:pt x="2363" y="462"/>
                  </a:cubicBezTo>
                  <a:cubicBezTo>
                    <a:pt x="2286" y="270"/>
                    <a:pt x="2152" y="116"/>
                    <a:pt x="1941" y="39"/>
                  </a:cubicBezTo>
                  <a:cubicBezTo>
                    <a:pt x="1864" y="20"/>
                    <a:pt x="1787" y="1"/>
                    <a:pt x="1652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14"/>
            <p:cNvSpPr/>
            <p:nvPr/>
          </p:nvSpPr>
          <p:spPr>
            <a:xfrm>
              <a:off x="7526683" y="1989890"/>
              <a:ext cx="339795" cy="261792"/>
            </a:xfrm>
            <a:custGeom>
              <a:avLst/>
              <a:gdLst/>
              <a:ahLst/>
              <a:cxnLst/>
              <a:rect l="l" t="t" r="r" b="b"/>
              <a:pathLst>
                <a:path w="4513" h="3477" extrusionOk="0">
                  <a:moveTo>
                    <a:pt x="3265" y="1"/>
                  </a:moveTo>
                  <a:cubicBezTo>
                    <a:pt x="3073" y="1"/>
                    <a:pt x="2861" y="39"/>
                    <a:pt x="2669" y="97"/>
                  </a:cubicBezTo>
                  <a:cubicBezTo>
                    <a:pt x="2650" y="97"/>
                    <a:pt x="2612" y="116"/>
                    <a:pt x="2593" y="116"/>
                  </a:cubicBezTo>
                  <a:lnTo>
                    <a:pt x="2516" y="116"/>
                  </a:lnTo>
                  <a:cubicBezTo>
                    <a:pt x="2113" y="270"/>
                    <a:pt x="1748" y="481"/>
                    <a:pt x="1517" y="615"/>
                  </a:cubicBezTo>
                  <a:cubicBezTo>
                    <a:pt x="1325" y="750"/>
                    <a:pt x="1133" y="884"/>
                    <a:pt x="941" y="1038"/>
                  </a:cubicBezTo>
                  <a:cubicBezTo>
                    <a:pt x="749" y="1172"/>
                    <a:pt x="595" y="1345"/>
                    <a:pt x="461" y="1479"/>
                  </a:cubicBezTo>
                  <a:cubicBezTo>
                    <a:pt x="154" y="1864"/>
                    <a:pt x="0" y="2228"/>
                    <a:pt x="39" y="2593"/>
                  </a:cubicBezTo>
                  <a:cubicBezTo>
                    <a:pt x="77" y="2785"/>
                    <a:pt x="173" y="2958"/>
                    <a:pt x="307" y="3150"/>
                  </a:cubicBezTo>
                  <a:cubicBezTo>
                    <a:pt x="403" y="3265"/>
                    <a:pt x="557" y="3361"/>
                    <a:pt x="749" y="3400"/>
                  </a:cubicBezTo>
                  <a:cubicBezTo>
                    <a:pt x="864" y="3457"/>
                    <a:pt x="999" y="3477"/>
                    <a:pt x="1152" y="3477"/>
                  </a:cubicBezTo>
                  <a:lnTo>
                    <a:pt x="1268" y="3477"/>
                  </a:lnTo>
                  <a:cubicBezTo>
                    <a:pt x="1460" y="3477"/>
                    <a:pt x="1652" y="3438"/>
                    <a:pt x="1863" y="3361"/>
                  </a:cubicBezTo>
                  <a:cubicBezTo>
                    <a:pt x="2285" y="3246"/>
                    <a:pt x="2689" y="3054"/>
                    <a:pt x="3092" y="2785"/>
                  </a:cubicBezTo>
                  <a:cubicBezTo>
                    <a:pt x="3514" y="2516"/>
                    <a:pt x="3841" y="2248"/>
                    <a:pt x="4091" y="1940"/>
                  </a:cubicBezTo>
                  <a:cubicBezTo>
                    <a:pt x="4225" y="1768"/>
                    <a:pt x="4302" y="1652"/>
                    <a:pt x="4379" y="1518"/>
                  </a:cubicBezTo>
                  <a:cubicBezTo>
                    <a:pt x="4436" y="1345"/>
                    <a:pt x="4494" y="1134"/>
                    <a:pt x="4494" y="903"/>
                  </a:cubicBezTo>
                  <a:cubicBezTo>
                    <a:pt x="4513" y="807"/>
                    <a:pt x="4494" y="711"/>
                    <a:pt x="4475" y="615"/>
                  </a:cubicBezTo>
                  <a:cubicBezTo>
                    <a:pt x="4436" y="519"/>
                    <a:pt x="4398" y="462"/>
                    <a:pt x="4321" y="366"/>
                  </a:cubicBezTo>
                  <a:cubicBezTo>
                    <a:pt x="4263" y="289"/>
                    <a:pt x="4187" y="231"/>
                    <a:pt x="4129" y="193"/>
                  </a:cubicBezTo>
                  <a:cubicBezTo>
                    <a:pt x="4052" y="135"/>
                    <a:pt x="3995" y="116"/>
                    <a:pt x="3860" y="78"/>
                  </a:cubicBezTo>
                  <a:cubicBezTo>
                    <a:pt x="3726" y="20"/>
                    <a:pt x="3553" y="1"/>
                    <a:pt x="3361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14"/>
            <p:cNvSpPr/>
            <p:nvPr/>
          </p:nvSpPr>
          <p:spPr>
            <a:xfrm>
              <a:off x="7694358" y="2297909"/>
              <a:ext cx="124459" cy="99838"/>
            </a:xfrm>
            <a:custGeom>
              <a:avLst/>
              <a:gdLst/>
              <a:ahLst/>
              <a:cxnLst/>
              <a:rect l="l" t="t" r="r" b="b"/>
              <a:pathLst>
                <a:path w="1653" h="1326" extrusionOk="0">
                  <a:moveTo>
                    <a:pt x="1115" y="0"/>
                  </a:moveTo>
                  <a:cubicBezTo>
                    <a:pt x="1019" y="0"/>
                    <a:pt x="923" y="39"/>
                    <a:pt x="827" y="58"/>
                  </a:cubicBezTo>
                  <a:cubicBezTo>
                    <a:pt x="692" y="96"/>
                    <a:pt x="558" y="154"/>
                    <a:pt x="462" y="231"/>
                  </a:cubicBezTo>
                  <a:cubicBezTo>
                    <a:pt x="346" y="288"/>
                    <a:pt x="250" y="365"/>
                    <a:pt x="174" y="442"/>
                  </a:cubicBezTo>
                  <a:cubicBezTo>
                    <a:pt x="97" y="538"/>
                    <a:pt x="58" y="615"/>
                    <a:pt x="20" y="730"/>
                  </a:cubicBezTo>
                  <a:cubicBezTo>
                    <a:pt x="1" y="768"/>
                    <a:pt x="1" y="845"/>
                    <a:pt x="1" y="903"/>
                  </a:cubicBezTo>
                  <a:cubicBezTo>
                    <a:pt x="1" y="941"/>
                    <a:pt x="20" y="999"/>
                    <a:pt x="58" y="1056"/>
                  </a:cubicBezTo>
                  <a:cubicBezTo>
                    <a:pt x="78" y="1114"/>
                    <a:pt x="97" y="1152"/>
                    <a:pt x="174" y="1210"/>
                  </a:cubicBezTo>
                  <a:cubicBezTo>
                    <a:pt x="212" y="1229"/>
                    <a:pt x="270" y="1287"/>
                    <a:pt x="308" y="1306"/>
                  </a:cubicBezTo>
                  <a:cubicBezTo>
                    <a:pt x="346" y="1306"/>
                    <a:pt x="385" y="1325"/>
                    <a:pt x="442" y="1325"/>
                  </a:cubicBezTo>
                  <a:lnTo>
                    <a:pt x="558" y="1325"/>
                  </a:lnTo>
                  <a:cubicBezTo>
                    <a:pt x="634" y="1325"/>
                    <a:pt x="673" y="1306"/>
                    <a:pt x="731" y="1287"/>
                  </a:cubicBezTo>
                  <a:cubicBezTo>
                    <a:pt x="942" y="1210"/>
                    <a:pt x="1153" y="1095"/>
                    <a:pt x="1345" y="941"/>
                  </a:cubicBezTo>
                  <a:cubicBezTo>
                    <a:pt x="1441" y="864"/>
                    <a:pt x="1499" y="807"/>
                    <a:pt x="1556" y="730"/>
                  </a:cubicBezTo>
                  <a:cubicBezTo>
                    <a:pt x="1595" y="692"/>
                    <a:pt x="1614" y="653"/>
                    <a:pt x="1633" y="615"/>
                  </a:cubicBezTo>
                  <a:cubicBezTo>
                    <a:pt x="1652" y="557"/>
                    <a:pt x="1652" y="519"/>
                    <a:pt x="1652" y="461"/>
                  </a:cubicBezTo>
                  <a:cubicBezTo>
                    <a:pt x="1652" y="384"/>
                    <a:pt x="1633" y="288"/>
                    <a:pt x="1595" y="231"/>
                  </a:cubicBezTo>
                  <a:cubicBezTo>
                    <a:pt x="1518" y="115"/>
                    <a:pt x="1441" y="58"/>
                    <a:pt x="1345" y="39"/>
                  </a:cubicBezTo>
                  <a:cubicBezTo>
                    <a:pt x="1307" y="0"/>
                    <a:pt x="1249" y="0"/>
                    <a:pt x="1172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1" name="Google Shape;231;p14"/>
          <p:cNvSpPr txBox="1">
            <a:spLocks noGrp="1"/>
          </p:cNvSpPr>
          <p:nvPr>
            <p:ph type="title"/>
          </p:nvPr>
        </p:nvSpPr>
        <p:spPr>
          <a:xfrm>
            <a:off x="1696638" y="1204725"/>
            <a:ext cx="5462100" cy="1242300"/>
          </a:xfrm>
          <a:prstGeom prst="rect">
            <a:avLst/>
          </a:prstGeom>
          <a:effectLst>
            <a:outerShdw dist="57150" dir="3960000" algn="bl" rotWithShape="0">
              <a:schemeClr val="lt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00"/>
              <a:buNone/>
              <a:defRPr sz="8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32" name="Google Shape;232;p14"/>
          <p:cNvSpPr txBox="1">
            <a:spLocks noGrp="1"/>
          </p:cNvSpPr>
          <p:nvPr>
            <p:ph type="subTitle" idx="1"/>
          </p:nvPr>
        </p:nvSpPr>
        <p:spPr>
          <a:xfrm>
            <a:off x="2235138" y="2427000"/>
            <a:ext cx="4385100" cy="107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p28"/>
          <p:cNvSpPr/>
          <p:nvPr/>
        </p:nvSpPr>
        <p:spPr>
          <a:xfrm flipH="1">
            <a:off x="-2340642" y="1670735"/>
            <a:ext cx="13825282" cy="4667937"/>
          </a:xfrm>
          <a:custGeom>
            <a:avLst/>
            <a:gdLst/>
            <a:ahLst/>
            <a:cxnLst/>
            <a:rect l="l" t="t" r="r" b="b"/>
            <a:pathLst>
              <a:path w="75728" h="32607" extrusionOk="0">
                <a:moveTo>
                  <a:pt x="61034" y="0"/>
                </a:moveTo>
                <a:cubicBezTo>
                  <a:pt x="57451" y="26"/>
                  <a:pt x="53895" y="831"/>
                  <a:pt x="50624" y="2311"/>
                </a:cubicBezTo>
                <a:cubicBezTo>
                  <a:pt x="49689" y="2726"/>
                  <a:pt x="48780" y="3193"/>
                  <a:pt x="47898" y="3687"/>
                </a:cubicBezTo>
                <a:cubicBezTo>
                  <a:pt x="47041" y="4180"/>
                  <a:pt x="46262" y="4673"/>
                  <a:pt x="45328" y="5296"/>
                </a:cubicBezTo>
                <a:lnTo>
                  <a:pt x="45172" y="5400"/>
                </a:lnTo>
                <a:lnTo>
                  <a:pt x="45146" y="5426"/>
                </a:lnTo>
                <a:cubicBezTo>
                  <a:pt x="43562" y="6516"/>
                  <a:pt x="41901" y="7477"/>
                  <a:pt x="40161" y="8308"/>
                </a:cubicBezTo>
                <a:cubicBezTo>
                  <a:pt x="39175" y="8723"/>
                  <a:pt x="38137" y="9009"/>
                  <a:pt x="37072" y="9164"/>
                </a:cubicBezTo>
                <a:cubicBezTo>
                  <a:pt x="36449" y="9242"/>
                  <a:pt x="35826" y="9294"/>
                  <a:pt x="35229" y="9294"/>
                </a:cubicBezTo>
                <a:cubicBezTo>
                  <a:pt x="34346" y="9294"/>
                  <a:pt x="33490" y="9216"/>
                  <a:pt x="32633" y="9112"/>
                </a:cubicBezTo>
                <a:lnTo>
                  <a:pt x="32529" y="9112"/>
                </a:lnTo>
                <a:cubicBezTo>
                  <a:pt x="31179" y="8931"/>
                  <a:pt x="29803" y="8619"/>
                  <a:pt x="28894" y="8437"/>
                </a:cubicBezTo>
                <a:lnTo>
                  <a:pt x="28401" y="8334"/>
                </a:lnTo>
                <a:lnTo>
                  <a:pt x="28245" y="8282"/>
                </a:lnTo>
                <a:lnTo>
                  <a:pt x="28194" y="8282"/>
                </a:lnTo>
                <a:cubicBezTo>
                  <a:pt x="27207" y="8048"/>
                  <a:pt x="26169" y="7840"/>
                  <a:pt x="25208" y="7607"/>
                </a:cubicBezTo>
                <a:lnTo>
                  <a:pt x="23780" y="7243"/>
                </a:lnTo>
                <a:lnTo>
                  <a:pt x="23728" y="7243"/>
                </a:lnTo>
                <a:cubicBezTo>
                  <a:pt x="21833" y="6776"/>
                  <a:pt x="19860" y="6283"/>
                  <a:pt x="17887" y="5997"/>
                </a:cubicBezTo>
                <a:cubicBezTo>
                  <a:pt x="16771" y="5815"/>
                  <a:pt x="15629" y="5712"/>
                  <a:pt x="14512" y="5686"/>
                </a:cubicBezTo>
                <a:lnTo>
                  <a:pt x="14071" y="5686"/>
                </a:lnTo>
                <a:cubicBezTo>
                  <a:pt x="13422" y="5686"/>
                  <a:pt x="12773" y="5712"/>
                  <a:pt x="12124" y="5763"/>
                </a:cubicBezTo>
                <a:cubicBezTo>
                  <a:pt x="10644" y="5893"/>
                  <a:pt x="9190" y="6153"/>
                  <a:pt x="7762" y="6542"/>
                </a:cubicBezTo>
                <a:cubicBezTo>
                  <a:pt x="7036" y="6750"/>
                  <a:pt x="6309" y="7010"/>
                  <a:pt x="5634" y="7347"/>
                </a:cubicBezTo>
                <a:cubicBezTo>
                  <a:pt x="4959" y="7633"/>
                  <a:pt x="4336" y="7996"/>
                  <a:pt x="3739" y="8437"/>
                </a:cubicBezTo>
                <a:cubicBezTo>
                  <a:pt x="3167" y="8853"/>
                  <a:pt x="2674" y="9346"/>
                  <a:pt x="2233" y="9891"/>
                </a:cubicBezTo>
                <a:cubicBezTo>
                  <a:pt x="1817" y="10410"/>
                  <a:pt x="1506" y="11008"/>
                  <a:pt x="1272" y="11631"/>
                </a:cubicBezTo>
                <a:cubicBezTo>
                  <a:pt x="1168" y="11631"/>
                  <a:pt x="1065" y="11683"/>
                  <a:pt x="961" y="11786"/>
                </a:cubicBezTo>
                <a:cubicBezTo>
                  <a:pt x="883" y="11864"/>
                  <a:pt x="805" y="12020"/>
                  <a:pt x="805" y="12150"/>
                </a:cubicBezTo>
                <a:cubicBezTo>
                  <a:pt x="727" y="13084"/>
                  <a:pt x="623" y="14019"/>
                  <a:pt x="493" y="14980"/>
                </a:cubicBezTo>
                <a:cubicBezTo>
                  <a:pt x="182" y="16875"/>
                  <a:pt x="26" y="18796"/>
                  <a:pt x="26" y="20743"/>
                </a:cubicBezTo>
                <a:cubicBezTo>
                  <a:pt x="52" y="20925"/>
                  <a:pt x="52" y="21132"/>
                  <a:pt x="52" y="21314"/>
                </a:cubicBezTo>
                <a:lnTo>
                  <a:pt x="52" y="21444"/>
                </a:lnTo>
                <a:cubicBezTo>
                  <a:pt x="78" y="21729"/>
                  <a:pt x="78" y="22015"/>
                  <a:pt x="78" y="22352"/>
                </a:cubicBezTo>
                <a:cubicBezTo>
                  <a:pt x="52" y="22690"/>
                  <a:pt x="52" y="23027"/>
                  <a:pt x="52" y="23339"/>
                </a:cubicBezTo>
                <a:lnTo>
                  <a:pt x="52" y="23780"/>
                </a:lnTo>
                <a:cubicBezTo>
                  <a:pt x="0" y="24793"/>
                  <a:pt x="0" y="25831"/>
                  <a:pt x="104" y="26844"/>
                </a:cubicBezTo>
                <a:cubicBezTo>
                  <a:pt x="156" y="27648"/>
                  <a:pt x="338" y="28453"/>
                  <a:pt x="675" y="29180"/>
                </a:cubicBezTo>
                <a:cubicBezTo>
                  <a:pt x="961" y="29803"/>
                  <a:pt x="1428" y="30348"/>
                  <a:pt x="1999" y="30712"/>
                </a:cubicBezTo>
                <a:cubicBezTo>
                  <a:pt x="2622" y="31101"/>
                  <a:pt x="3297" y="31387"/>
                  <a:pt x="3998" y="31543"/>
                </a:cubicBezTo>
                <a:cubicBezTo>
                  <a:pt x="4803" y="31750"/>
                  <a:pt x="5608" y="31880"/>
                  <a:pt x="6412" y="31958"/>
                </a:cubicBezTo>
                <a:cubicBezTo>
                  <a:pt x="7503" y="32062"/>
                  <a:pt x="8593" y="32088"/>
                  <a:pt x="9658" y="32114"/>
                </a:cubicBezTo>
                <a:lnTo>
                  <a:pt x="9735" y="32114"/>
                </a:lnTo>
                <a:lnTo>
                  <a:pt x="10904" y="32140"/>
                </a:lnTo>
                <a:cubicBezTo>
                  <a:pt x="11397" y="32166"/>
                  <a:pt x="11864" y="32192"/>
                  <a:pt x="12383" y="32217"/>
                </a:cubicBezTo>
                <a:lnTo>
                  <a:pt x="12565" y="32217"/>
                </a:lnTo>
                <a:cubicBezTo>
                  <a:pt x="13084" y="32243"/>
                  <a:pt x="13552" y="32243"/>
                  <a:pt x="14045" y="32269"/>
                </a:cubicBezTo>
                <a:cubicBezTo>
                  <a:pt x="15265" y="32321"/>
                  <a:pt x="16511" y="32347"/>
                  <a:pt x="17783" y="32373"/>
                </a:cubicBezTo>
                <a:cubicBezTo>
                  <a:pt x="20172" y="32425"/>
                  <a:pt x="22534" y="32425"/>
                  <a:pt x="24507" y="32425"/>
                </a:cubicBezTo>
                <a:lnTo>
                  <a:pt x="32737" y="32425"/>
                </a:lnTo>
                <a:lnTo>
                  <a:pt x="38526" y="32373"/>
                </a:lnTo>
                <a:lnTo>
                  <a:pt x="38656" y="32373"/>
                </a:lnTo>
                <a:cubicBezTo>
                  <a:pt x="41719" y="32373"/>
                  <a:pt x="44782" y="32347"/>
                  <a:pt x="47820" y="32347"/>
                </a:cubicBezTo>
                <a:lnTo>
                  <a:pt x="49481" y="32347"/>
                </a:lnTo>
                <a:cubicBezTo>
                  <a:pt x="51922" y="32347"/>
                  <a:pt x="53739" y="32373"/>
                  <a:pt x="55374" y="32373"/>
                </a:cubicBezTo>
                <a:cubicBezTo>
                  <a:pt x="57737" y="32373"/>
                  <a:pt x="60255" y="32425"/>
                  <a:pt x="62747" y="32529"/>
                </a:cubicBezTo>
                <a:lnTo>
                  <a:pt x="63137" y="32529"/>
                </a:lnTo>
                <a:cubicBezTo>
                  <a:pt x="64201" y="32555"/>
                  <a:pt x="65291" y="32607"/>
                  <a:pt x="66382" y="32607"/>
                </a:cubicBezTo>
                <a:lnTo>
                  <a:pt x="66823" y="32607"/>
                </a:lnTo>
                <a:cubicBezTo>
                  <a:pt x="67862" y="32607"/>
                  <a:pt x="68900" y="32555"/>
                  <a:pt x="69938" y="32451"/>
                </a:cubicBezTo>
                <a:cubicBezTo>
                  <a:pt x="70380" y="32399"/>
                  <a:pt x="70821" y="32321"/>
                  <a:pt x="71236" y="32166"/>
                </a:cubicBezTo>
                <a:cubicBezTo>
                  <a:pt x="71600" y="32036"/>
                  <a:pt x="71911" y="31854"/>
                  <a:pt x="72223" y="31646"/>
                </a:cubicBezTo>
                <a:cubicBezTo>
                  <a:pt x="72535" y="31413"/>
                  <a:pt x="72846" y="31153"/>
                  <a:pt x="73080" y="30868"/>
                </a:cubicBezTo>
                <a:cubicBezTo>
                  <a:pt x="73313" y="30582"/>
                  <a:pt x="73521" y="30270"/>
                  <a:pt x="73703" y="29959"/>
                </a:cubicBezTo>
                <a:cubicBezTo>
                  <a:pt x="74456" y="28583"/>
                  <a:pt x="74793" y="27025"/>
                  <a:pt x="75105" y="25520"/>
                </a:cubicBezTo>
                <a:lnTo>
                  <a:pt x="75157" y="25338"/>
                </a:lnTo>
                <a:cubicBezTo>
                  <a:pt x="75546" y="23261"/>
                  <a:pt x="75728" y="21132"/>
                  <a:pt x="75676" y="18978"/>
                </a:cubicBezTo>
                <a:cubicBezTo>
                  <a:pt x="75650" y="16745"/>
                  <a:pt x="75494" y="14590"/>
                  <a:pt x="75312" y="12383"/>
                </a:cubicBezTo>
                <a:lnTo>
                  <a:pt x="75260" y="11890"/>
                </a:lnTo>
                <a:lnTo>
                  <a:pt x="75260" y="11760"/>
                </a:lnTo>
                <a:cubicBezTo>
                  <a:pt x="75234" y="11423"/>
                  <a:pt x="75208" y="11085"/>
                  <a:pt x="75183" y="10748"/>
                </a:cubicBezTo>
                <a:cubicBezTo>
                  <a:pt x="75131" y="10099"/>
                  <a:pt x="75131" y="9450"/>
                  <a:pt x="75131" y="9009"/>
                </a:cubicBezTo>
                <a:lnTo>
                  <a:pt x="75131" y="8801"/>
                </a:lnTo>
                <a:cubicBezTo>
                  <a:pt x="75157" y="7685"/>
                  <a:pt x="75079" y="6542"/>
                  <a:pt x="74923" y="5426"/>
                </a:cubicBezTo>
                <a:cubicBezTo>
                  <a:pt x="74871" y="5296"/>
                  <a:pt x="74793" y="5166"/>
                  <a:pt x="74663" y="5114"/>
                </a:cubicBezTo>
                <a:cubicBezTo>
                  <a:pt x="74585" y="5063"/>
                  <a:pt x="74482" y="5037"/>
                  <a:pt x="74404" y="5037"/>
                </a:cubicBezTo>
                <a:lnTo>
                  <a:pt x="74274" y="5037"/>
                </a:lnTo>
                <a:cubicBezTo>
                  <a:pt x="73495" y="4310"/>
                  <a:pt x="72690" y="3635"/>
                  <a:pt x="71808" y="3064"/>
                </a:cubicBezTo>
                <a:cubicBezTo>
                  <a:pt x="70847" y="2415"/>
                  <a:pt x="69835" y="1895"/>
                  <a:pt x="68770" y="1480"/>
                </a:cubicBezTo>
                <a:cubicBezTo>
                  <a:pt x="66745" y="649"/>
                  <a:pt x="64616" y="182"/>
                  <a:pt x="62436" y="52"/>
                </a:cubicBezTo>
                <a:cubicBezTo>
                  <a:pt x="61968" y="0"/>
                  <a:pt x="61501" y="0"/>
                  <a:pt x="61034" y="0"/>
                </a:cubicBezTo>
                <a:close/>
              </a:path>
            </a:pathLst>
          </a:custGeom>
          <a:solidFill>
            <a:srgbClr val="FFFFFF">
              <a:alpha val="346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9" name="Google Shape;519;p28"/>
          <p:cNvSpPr/>
          <p:nvPr/>
        </p:nvSpPr>
        <p:spPr>
          <a:xfrm>
            <a:off x="-183475" y="2917600"/>
            <a:ext cx="10937774" cy="3517236"/>
          </a:xfrm>
          <a:custGeom>
            <a:avLst/>
            <a:gdLst/>
            <a:ahLst/>
            <a:cxnLst/>
            <a:rect l="l" t="t" r="r" b="b"/>
            <a:pathLst>
              <a:path w="75728" h="32607" extrusionOk="0">
                <a:moveTo>
                  <a:pt x="61034" y="0"/>
                </a:moveTo>
                <a:cubicBezTo>
                  <a:pt x="57451" y="26"/>
                  <a:pt x="53895" y="831"/>
                  <a:pt x="50624" y="2311"/>
                </a:cubicBezTo>
                <a:cubicBezTo>
                  <a:pt x="49689" y="2726"/>
                  <a:pt x="48780" y="3193"/>
                  <a:pt x="47898" y="3687"/>
                </a:cubicBezTo>
                <a:cubicBezTo>
                  <a:pt x="47041" y="4180"/>
                  <a:pt x="46262" y="4673"/>
                  <a:pt x="45328" y="5296"/>
                </a:cubicBezTo>
                <a:lnTo>
                  <a:pt x="45172" y="5400"/>
                </a:lnTo>
                <a:lnTo>
                  <a:pt x="45146" y="5426"/>
                </a:lnTo>
                <a:cubicBezTo>
                  <a:pt x="43562" y="6516"/>
                  <a:pt x="41901" y="7477"/>
                  <a:pt x="40161" y="8308"/>
                </a:cubicBezTo>
                <a:cubicBezTo>
                  <a:pt x="39175" y="8723"/>
                  <a:pt x="38137" y="9009"/>
                  <a:pt x="37072" y="9164"/>
                </a:cubicBezTo>
                <a:cubicBezTo>
                  <a:pt x="36449" y="9242"/>
                  <a:pt x="35826" y="9294"/>
                  <a:pt x="35229" y="9294"/>
                </a:cubicBezTo>
                <a:cubicBezTo>
                  <a:pt x="34346" y="9294"/>
                  <a:pt x="33490" y="9216"/>
                  <a:pt x="32633" y="9112"/>
                </a:cubicBezTo>
                <a:lnTo>
                  <a:pt x="32529" y="9112"/>
                </a:lnTo>
                <a:cubicBezTo>
                  <a:pt x="31179" y="8931"/>
                  <a:pt x="29803" y="8619"/>
                  <a:pt x="28894" y="8437"/>
                </a:cubicBezTo>
                <a:lnTo>
                  <a:pt x="28401" y="8334"/>
                </a:lnTo>
                <a:lnTo>
                  <a:pt x="28245" y="8282"/>
                </a:lnTo>
                <a:lnTo>
                  <a:pt x="28194" y="8282"/>
                </a:lnTo>
                <a:cubicBezTo>
                  <a:pt x="27207" y="8048"/>
                  <a:pt x="26169" y="7840"/>
                  <a:pt x="25208" y="7607"/>
                </a:cubicBezTo>
                <a:lnTo>
                  <a:pt x="23780" y="7243"/>
                </a:lnTo>
                <a:lnTo>
                  <a:pt x="23728" y="7243"/>
                </a:lnTo>
                <a:cubicBezTo>
                  <a:pt x="21833" y="6776"/>
                  <a:pt x="19860" y="6283"/>
                  <a:pt x="17887" y="5997"/>
                </a:cubicBezTo>
                <a:cubicBezTo>
                  <a:pt x="16771" y="5815"/>
                  <a:pt x="15629" y="5712"/>
                  <a:pt x="14512" y="5686"/>
                </a:cubicBezTo>
                <a:lnTo>
                  <a:pt x="14071" y="5686"/>
                </a:lnTo>
                <a:cubicBezTo>
                  <a:pt x="13422" y="5686"/>
                  <a:pt x="12773" y="5712"/>
                  <a:pt x="12124" y="5763"/>
                </a:cubicBezTo>
                <a:cubicBezTo>
                  <a:pt x="10644" y="5893"/>
                  <a:pt x="9190" y="6153"/>
                  <a:pt x="7762" y="6542"/>
                </a:cubicBezTo>
                <a:cubicBezTo>
                  <a:pt x="7036" y="6750"/>
                  <a:pt x="6309" y="7010"/>
                  <a:pt x="5634" y="7347"/>
                </a:cubicBezTo>
                <a:cubicBezTo>
                  <a:pt x="4959" y="7633"/>
                  <a:pt x="4336" y="7996"/>
                  <a:pt x="3739" y="8437"/>
                </a:cubicBezTo>
                <a:cubicBezTo>
                  <a:pt x="3167" y="8853"/>
                  <a:pt x="2674" y="9346"/>
                  <a:pt x="2233" y="9891"/>
                </a:cubicBezTo>
                <a:cubicBezTo>
                  <a:pt x="1817" y="10410"/>
                  <a:pt x="1506" y="11008"/>
                  <a:pt x="1272" y="11631"/>
                </a:cubicBezTo>
                <a:cubicBezTo>
                  <a:pt x="1168" y="11631"/>
                  <a:pt x="1065" y="11683"/>
                  <a:pt x="961" y="11786"/>
                </a:cubicBezTo>
                <a:cubicBezTo>
                  <a:pt x="883" y="11864"/>
                  <a:pt x="805" y="12020"/>
                  <a:pt x="805" y="12150"/>
                </a:cubicBezTo>
                <a:cubicBezTo>
                  <a:pt x="727" y="13084"/>
                  <a:pt x="623" y="14019"/>
                  <a:pt x="493" y="14980"/>
                </a:cubicBezTo>
                <a:cubicBezTo>
                  <a:pt x="182" y="16875"/>
                  <a:pt x="26" y="18796"/>
                  <a:pt x="26" y="20743"/>
                </a:cubicBezTo>
                <a:cubicBezTo>
                  <a:pt x="52" y="20925"/>
                  <a:pt x="52" y="21132"/>
                  <a:pt x="52" y="21314"/>
                </a:cubicBezTo>
                <a:lnTo>
                  <a:pt x="52" y="21444"/>
                </a:lnTo>
                <a:cubicBezTo>
                  <a:pt x="78" y="21729"/>
                  <a:pt x="78" y="22015"/>
                  <a:pt x="78" y="22352"/>
                </a:cubicBezTo>
                <a:cubicBezTo>
                  <a:pt x="52" y="22690"/>
                  <a:pt x="52" y="23027"/>
                  <a:pt x="52" y="23339"/>
                </a:cubicBezTo>
                <a:lnTo>
                  <a:pt x="52" y="23780"/>
                </a:lnTo>
                <a:cubicBezTo>
                  <a:pt x="0" y="24793"/>
                  <a:pt x="0" y="25831"/>
                  <a:pt x="104" y="26844"/>
                </a:cubicBezTo>
                <a:cubicBezTo>
                  <a:pt x="156" y="27648"/>
                  <a:pt x="338" y="28453"/>
                  <a:pt x="675" y="29180"/>
                </a:cubicBezTo>
                <a:cubicBezTo>
                  <a:pt x="961" y="29803"/>
                  <a:pt x="1428" y="30348"/>
                  <a:pt x="1999" y="30712"/>
                </a:cubicBezTo>
                <a:cubicBezTo>
                  <a:pt x="2622" y="31101"/>
                  <a:pt x="3297" y="31387"/>
                  <a:pt x="3998" y="31543"/>
                </a:cubicBezTo>
                <a:cubicBezTo>
                  <a:pt x="4803" y="31750"/>
                  <a:pt x="5608" y="31880"/>
                  <a:pt x="6412" y="31958"/>
                </a:cubicBezTo>
                <a:cubicBezTo>
                  <a:pt x="7503" y="32062"/>
                  <a:pt x="8593" y="32088"/>
                  <a:pt x="9658" y="32114"/>
                </a:cubicBezTo>
                <a:lnTo>
                  <a:pt x="9735" y="32114"/>
                </a:lnTo>
                <a:lnTo>
                  <a:pt x="10904" y="32140"/>
                </a:lnTo>
                <a:cubicBezTo>
                  <a:pt x="11397" y="32166"/>
                  <a:pt x="11864" y="32192"/>
                  <a:pt x="12383" y="32217"/>
                </a:cubicBezTo>
                <a:lnTo>
                  <a:pt x="12565" y="32217"/>
                </a:lnTo>
                <a:cubicBezTo>
                  <a:pt x="13084" y="32243"/>
                  <a:pt x="13552" y="32243"/>
                  <a:pt x="14045" y="32269"/>
                </a:cubicBezTo>
                <a:cubicBezTo>
                  <a:pt x="15265" y="32321"/>
                  <a:pt x="16511" y="32347"/>
                  <a:pt x="17783" y="32373"/>
                </a:cubicBezTo>
                <a:cubicBezTo>
                  <a:pt x="20172" y="32425"/>
                  <a:pt x="22534" y="32425"/>
                  <a:pt x="24507" y="32425"/>
                </a:cubicBezTo>
                <a:lnTo>
                  <a:pt x="32737" y="32425"/>
                </a:lnTo>
                <a:lnTo>
                  <a:pt x="38526" y="32373"/>
                </a:lnTo>
                <a:lnTo>
                  <a:pt x="38656" y="32373"/>
                </a:lnTo>
                <a:cubicBezTo>
                  <a:pt x="41719" y="32373"/>
                  <a:pt x="44782" y="32347"/>
                  <a:pt x="47820" y="32347"/>
                </a:cubicBezTo>
                <a:lnTo>
                  <a:pt x="49481" y="32347"/>
                </a:lnTo>
                <a:cubicBezTo>
                  <a:pt x="51922" y="32347"/>
                  <a:pt x="53739" y="32373"/>
                  <a:pt x="55374" y="32373"/>
                </a:cubicBezTo>
                <a:cubicBezTo>
                  <a:pt x="57737" y="32373"/>
                  <a:pt x="60255" y="32425"/>
                  <a:pt x="62747" y="32529"/>
                </a:cubicBezTo>
                <a:lnTo>
                  <a:pt x="63137" y="32529"/>
                </a:lnTo>
                <a:cubicBezTo>
                  <a:pt x="64201" y="32555"/>
                  <a:pt x="65291" y="32607"/>
                  <a:pt x="66382" y="32607"/>
                </a:cubicBezTo>
                <a:lnTo>
                  <a:pt x="66823" y="32607"/>
                </a:lnTo>
                <a:cubicBezTo>
                  <a:pt x="67862" y="32607"/>
                  <a:pt x="68900" y="32555"/>
                  <a:pt x="69938" y="32451"/>
                </a:cubicBezTo>
                <a:cubicBezTo>
                  <a:pt x="70380" y="32399"/>
                  <a:pt x="70821" y="32321"/>
                  <a:pt x="71236" y="32166"/>
                </a:cubicBezTo>
                <a:cubicBezTo>
                  <a:pt x="71600" y="32036"/>
                  <a:pt x="71911" y="31854"/>
                  <a:pt x="72223" y="31646"/>
                </a:cubicBezTo>
                <a:cubicBezTo>
                  <a:pt x="72535" y="31413"/>
                  <a:pt x="72846" y="31153"/>
                  <a:pt x="73080" y="30868"/>
                </a:cubicBezTo>
                <a:cubicBezTo>
                  <a:pt x="73313" y="30582"/>
                  <a:pt x="73521" y="30270"/>
                  <a:pt x="73703" y="29959"/>
                </a:cubicBezTo>
                <a:cubicBezTo>
                  <a:pt x="74456" y="28583"/>
                  <a:pt x="74793" y="27025"/>
                  <a:pt x="75105" y="25520"/>
                </a:cubicBezTo>
                <a:lnTo>
                  <a:pt x="75157" y="25338"/>
                </a:lnTo>
                <a:cubicBezTo>
                  <a:pt x="75546" y="23261"/>
                  <a:pt x="75728" y="21132"/>
                  <a:pt x="75676" y="18978"/>
                </a:cubicBezTo>
                <a:cubicBezTo>
                  <a:pt x="75650" y="16745"/>
                  <a:pt x="75494" y="14590"/>
                  <a:pt x="75312" y="12383"/>
                </a:cubicBezTo>
                <a:lnTo>
                  <a:pt x="75260" y="11890"/>
                </a:lnTo>
                <a:lnTo>
                  <a:pt x="75260" y="11760"/>
                </a:lnTo>
                <a:cubicBezTo>
                  <a:pt x="75234" y="11423"/>
                  <a:pt x="75208" y="11085"/>
                  <a:pt x="75183" y="10748"/>
                </a:cubicBezTo>
                <a:cubicBezTo>
                  <a:pt x="75131" y="10099"/>
                  <a:pt x="75131" y="9450"/>
                  <a:pt x="75131" y="9009"/>
                </a:cubicBezTo>
                <a:lnTo>
                  <a:pt x="75131" y="8801"/>
                </a:lnTo>
                <a:cubicBezTo>
                  <a:pt x="75157" y="7685"/>
                  <a:pt x="75079" y="6542"/>
                  <a:pt x="74923" y="5426"/>
                </a:cubicBezTo>
                <a:cubicBezTo>
                  <a:pt x="74871" y="5296"/>
                  <a:pt x="74793" y="5166"/>
                  <a:pt x="74663" y="5114"/>
                </a:cubicBezTo>
                <a:cubicBezTo>
                  <a:pt x="74585" y="5063"/>
                  <a:pt x="74482" y="5037"/>
                  <a:pt x="74404" y="5037"/>
                </a:cubicBezTo>
                <a:lnTo>
                  <a:pt x="74274" y="5037"/>
                </a:lnTo>
                <a:cubicBezTo>
                  <a:pt x="73495" y="4310"/>
                  <a:pt x="72690" y="3635"/>
                  <a:pt x="71808" y="3064"/>
                </a:cubicBezTo>
                <a:cubicBezTo>
                  <a:pt x="70847" y="2415"/>
                  <a:pt x="69835" y="1895"/>
                  <a:pt x="68770" y="1480"/>
                </a:cubicBezTo>
                <a:cubicBezTo>
                  <a:pt x="66745" y="649"/>
                  <a:pt x="64616" y="182"/>
                  <a:pt x="62436" y="52"/>
                </a:cubicBezTo>
                <a:cubicBezTo>
                  <a:pt x="61968" y="0"/>
                  <a:pt x="61501" y="0"/>
                  <a:pt x="61034" y="0"/>
                </a:cubicBezTo>
                <a:close/>
              </a:path>
            </a:pathLst>
          </a:custGeom>
          <a:solidFill>
            <a:srgbClr val="FFFFFF">
              <a:alpha val="346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0" name="Google Shape;520;p28"/>
          <p:cNvSpPr/>
          <p:nvPr/>
        </p:nvSpPr>
        <p:spPr>
          <a:xfrm flipH="1">
            <a:off x="3684242" y="2350515"/>
            <a:ext cx="6961863" cy="3669452"/>
          </a:xfrm>
          <a:custGeom>
            <a:avLst/>
            <a:gdLst/>
            <a:ahLst/>
            <a:cxnLst/>
            <a:rect l="l" t="t" r="r" b="b"/>
            <a:pathLst>
              <a:path w="190449" h="97404" extrusionOk="0">
                <a:moveTo>
                  <a:pt x="12428" y="1"/>
                </a:moveTo>
                <a:cubicBezTo>
                  <a:pt x="11845" y="1"/>
                  <a:pt x="11261" y="20"/>
                  <a:pt x="10620" y="79"/>
                </a:cubicBezTo>
                <a:lnTo>
                  <a:pt x="10561" y="79"/>
                </a:lnTo>
                <a:cubicBezTo>
                  <a:pt x="7099" y="351"/>
                  <a:pt x="3793" y="1265"/>
                  <a:pt x="448" y="2899"/>
                </a:cubicBezTo>
                <a:lnTo>
                  <a:pt x="0" y="3113"/>
                </a:lnTo>
                <a:lnTo>
                  <a:pt x="0" y="97403"/>
                </a:lnTo>
                <a:lnTo>
                  <a:pt x="190448" y="97403"/>
                </a:lnTo>
                <a:cubicBezTo>
                  <a:pt x="190448" y="92774"/>
                  <a:pt x="188153" y="88495"/>
                  <a:pt x="184322" y="85947"/>
                </a:cubicBezTo>
                <a:cubicBezTo>
                  <a:pt x="183952" y="85695"/>
                  <a:pt x="183583" y="85461"/>
                  <a:pt x="183194" y="85247"/>
                </a:cubicBezTo>
                <a:cubicBezTo>
                  <a:pt x="179576" y="83011"/>
                  <a:pt x="175900" y="81746"/>
                  <a:pt x="173469" y="80988"/>
                </a:cubicBezTo>
                <a:cubicBezTo>
                  <a:pt x="172652" y="80716"/>
                  <a:pt x="171796" y="80502"/>
                  <a:pt x="170941" y="80288"/>
                </a:cubicBezTo>
                <a:cubicBezTo>
                  <a:pt x="170610" y="78848"/>
                  <a:pt x="170124" y="77409"/>
                  <a:pt x="169462" y="76048"/>
                </a:cubicBezTo>
                <a:cubicBezTo>
                  <a:pt x="168607" y="74278"/>
                  <a:pt x="167420" y="72566"/>
                  <a:pt x="165942" y="71049"/>
                </a:cubicBezTo>
                <a:cubicBezTo>
                  <a:pt x="164697" y="69746"/>
                  <a:pt x="163258" y="68618"/>
                  <a:pt x="161683" y="67607"/>
                </a:cubicBezTo>
                <a:cubicBezTo>
                  <a:pt x="159193" y="66090"/>
                  <a:pt x="156451" y="65137"/>
                  <a:pt x="153320" y="64670"/>
                </a:cubicBezTo>
                <a:cubicBezTo>
                  <a:pt x="152308" y="64514"/>
                  <a:pt x="151297" y="64456"/>
                  <a:pt x="150247" y="64456"/>
                </a:cubicBezTo>
                <a:cubicBezTo>
                  <a:pt x="149838" y="64456"/>
                  <a:pt x="149449" y="64456"/>
                  <a:pt x="149041" y="64475"/>
                </a:cubicBezTo>
                <a:cubicBezTo>
                  <a:pt x="148943" y="60508"/>
                  <a:pt x="147835" y="56793"/>
                  <a:pt x="145832" y="53642"/>
                </a:cubicBezTo>
                <a:cubicBezTo>
                  <a:pt x="143264" y="49655"/>
                  <a:pt x="139258" y="46563"/>
                  <a:pt x="134473" y="44987"/>
                </a:cubicBezTo>
                <a:cubicBezTo>
                  <a:pt x="132373" y="44268"/>
                  <a:pt x="130175" y="43937"/>
                  <a:pt x="127938" y="43937"/>
                </a:cubicBezTo>
                <a:cubicBezTo>
                  <a:pt x="125760" y="43937"/>
                  <a:pt x="123601" y="44248"/>
                  <a:pt x="121539" y="44909"/>
                </a:cubicBezTo>
                <a:cubicBezTo>
                  <a:pt x="118369" y="45882"/>
                  <a:pt x="115413" y="47496"/>
                  <a:pt x="112437" y="49908"/>
                </a:cubicBezTo>
                <a:cubicBezTo>
                  <a:pt x="110395" y="51600"/>
                  <a:pt x="108586" y="53467"/>
                  <a:pt x="106505" y="56015"/>
                </a:cubicBezTo>
                <a:cubicBezTo>
                  <a:pt x="105785" y="56949"/>
                  <a:pt x="105046" y="57882"/>
                  <a:pt x="104346" y="58893"/>
                </a:cubicBezTo>
                <a:cubicBezTo>
                  <a:pt x="104132" y="58757"/>
                  <a:pt x="103938" y="58621"/>
                  <a:pt x="103724" y="58504"/>
                </a:cubicBezTo>
                <a:cubicBezTo>
                  <a:pt x="103529" y="58368"/>
                  <a:pt x="103296" y="58271"/>
                  <a:pt x="103101" y="58154"/>
                </a:cubicBezTo>
                <a:cubicBezTo>
                  <a:pt x="102965" y="55976"/>
                  <a:pt x="102596" y="53992"/>
                  <a:pt x="102012" y="52047"/>
                </a:cubicBezTo>
                <a:cubicBezTo>
                  <a:pt x="100612" y="47243"/>
                  <a:pt x="97811" y="43334"/>
                  <a:pt x="93941" y="40708"/>
                </a:cubicBezTo>
                <a:cubicBezTo>
                  <a:pt x="91918" y="39347"/>
                  <a:pt x="89565" y="38316"/>
                  <a:pt x="87056" y="37791"/>
                </a:cubicBezTo>
                <a:cubicBezTo>
                  <a:pt x="85694" y="37499"/>
                  <a:pt x="84313" y="37344"/>
                  <a:pt x="82913" y="37344"/>
                </a:cubicBezTo>
                <a:cubicBezTo>
                  <a:pt x="82038" y="37344"/>
                  <a:pt x="81123" y="37402"/>
                  <a:pt x="80229" y="37519"/>
                </a:cubicBezTo>
                <a:cubicBezTo>
                  <a:pt x="76728" y="37966"/>
                  <a:pt x="73441" y="39347"/>
                  <a:pt x="70193" y="41681"/>
                </a:cubicBezTo>
                <a:cubicBezTo>
                  <a:pt x="69318" y="40864"/>
                  <a:pt x="68345" y="40144"/>
                  <a:pt x="67314" y="39502"/>
                </a:cubicBezTo>
                <a:cubicBezTo>
                  <a:pt x="65058" y="38122"/>
                  <a:pt x="62549" y="37266"/>
                  <a:pt x="59982" y="37013"/>
                </a:cubicBezTo>
                <a:cubicBezTo>
                  <a:pt x="58718" y="35671"/>
                  <a:pt x="57259" y="34543"/>
                  <a:pt x="55645" y="33648"/>
                </a:cubicBezTo>
                <a:cubicBezTo>
                  <a:pt x="52961" y="32151"/>
                  <a:pt x="49868" y="31334"/>
                  <a:pt x="46698" y="31334"/>
                </a:cubicBezTo>
                <a:cubicBezTo>
                  <a:pt x="46367" y="31334"/>
                  <a:pt x="46056" y="31334"/>
                  <a:pt x="45765" y="31373"/>
                </a:cubicBezTo>
                <a:cubicBezTo>
                  <a:pt x="44306" y="31431"/>
                  <a:pt x="42847" y="31684"/>
                  <a:pt x="41427" y="32092"/>
                </a:cubicBezTo>
                <a:cubicBezTo>
                  <a:pt x="41194" y="30167"/>
                  <a:pt x="40824" y="28280"/>
                  <a:pt x="40377" y="26510"/>
                </a:cubicBezTo>
                <a:cubicBezTo>
                  <a:pt x="39774" y="24040"/>
                  <a:pt x="38899" y="21551"/>
                  <a:pt x="37790" y="19042"/>
                </a:cubicBezTo>
                <a:cubicBezTo>
                  <a:pt x="36079" y="15191"/>
                  <a:pt x="34056" y="11962"/>
                  <a:pt x="31605" y="9142"/>
                </a:cubicBezTo>
                <a:cubicBezTo>
                  <a:pt x="30341" y="7683"/>
                  <a:pt x="28902" y="6341"/>
                  <a:pt x="27346" y="5155"/>
                </a:cubicBezTo>
                <a:cubicBezTo>
                  <a:pt x="25829" y="3969"/>
                  <a:pt x="24117" y="2977"/>
                  <a:pt x="22153" y="2063"/>
                </a:cubicBezTo>
                <a:cubicBezTo>
                  <a:pt x="19158" y="701"/>
                  <a:pt x="15774" y="1"/>
                  <a:pt x="1242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1" name="Google Shape;521;p28"/>
          <p:cNvSpPr/>
          <p:nvPr/>
        </p:nvSpPr>
        <p:spPr>
          <a:xfrm flipH="1">
            <a:off x="3988526" y="2614309"/>
            <a:ext cx="6656885" cy="3405669"/>
          </a:xfrm>
          <a:custGeom>
            <a:avLst/>
            <a:gdLst/>
            <a:ahLst/>
            <a:cxnLst/>
            <a:rect l="l" t="t" r="r" b="b"/>
            <a:pathLst>
              <a:path w="182106" h="90402" extrusionOk="0">
                <a:moveTo>
                  <a:pt x="10990" y="1"/>
                </a:moveTo>
                <a:cubicBezTo>
                  <a:pt x="10581" y="1"/>
                  <a:pt x="10173" y="20"/>
                  <a:pt x="9706" y="59"/>
                </a:cubicBezTo>
                <a:lnTo>
                  <a:pt x="9667" y="59"/>
                </a:lnTo>
                <a:cubicBezTo>
                  <a:pt x="7080" y="254"/>
                  <a:pt x="4571" y="954"/>
                  <a:pt x="2023" y="2198"/>
                </a:cubicBezTo>
                <a:cubicBezTo>
                  <a:pt x="1343" y="2510"/>
                  <a:pt x="681" y="2879"/>
                  <a:pt x="1" y="3288"/>
                </a:cubicBezTo>
                <a:lnTo>
                  <a:pt x="1" y="90401"/>
                </a:lnTo>
                <a:lnTo>
                  <a:pt x="182105" y="90401"/>
                </a:lnTo>
                <a:cubicBezTo>
                  <a:pt x="182105" y="88126"/>
                  <a:pt x="180996" y="85967"/>
                  <a:pt x="179051" y="84664"/>
                </a:cubicBezTo>
                <a:cubicBezTo>
                  <a:pt x="178721" y="84469"/>
                  <a:pt x="178429" y="84255"/>
                  <a:pt x="178118" y="84080"/>
                </a:cubicBezTo>
                <a:cubicBezTo>
                  <a:pt x="175181" y="82252"/>
                  <a:pt x="172069" y="81202"/>
                  <a:pt x="170008" y="80540"/>
                </a:cubicBezTo>
                <a:cubicBezTo>
                  <a:pt x="167907" y="79918"/>
                  <a:pt x="165690" y="79373"/>
                  <a:pt x="163239" y="78984"/>
                </a:cubicBezTo>
                <a:cubicBezTo>
                  <a:pt x="163161" y="78965"/>
                  <a:pt x="163103" y="78945"/>
                  <a:pt x="163025" y="78945"/>
                </a:cubicBezTo>
                <a:cubicBezTo>
                  <a:pt x="163259" y="76631"/>
                  <a:pt x="162850" y="74200"/>
                  <a:pt x="161800" y="72041"/>
                </a:cubicBezTo>
                <a:cubicBezTo>
                  <a:pt x="161275" y="70913"/>
                  <a:pt x="160497" y="69824"/>
                  <a:pt x="159524" y="68812"/>
                </a:cubicBezTo>
                <a:cubicBezTo>
                  <a:pt x="158688" y="67937"/>
                  <a:pt x="157716" y="67159"/>
                  <a:pt x="156626" y="66498"/>
                </a:cubicBezTo>
                <a:cubicBezTo>
                  <a:pt x="154954" y="65467"/>
                  <a:pt x="153087" y="64825"/>
                  <a:pt x="150889" y="64495"/>
                </a:cubicBezTo>
                <a:cubicBezTo>
                  <a:pt x="150228" y="64397"/>
                  <a:pt x="149527" y="64358"/>
                  <a:pt x="148827" y="64358"/>
                </a:cubicBezTo>
                <a:cubicBezTo>
                  <a:pt x="147796" y="64358"/>
                  <a:pt x="146707" y="64456"/>
                  <a:pt x="145521" y="64670"/>
                </a:cubicBezTo>
                <a:cubicBezTo>
                  <a:pt x="143693" y="64981"/>
                  <a:pt x="142098" y="65564"/>
                  <a:pt x="140892" y="66031"/>
                </a:cubicBezTo>
                <a:cubicBezTo>
                  <a:pt x="140658" y="66128"/>
                  <a:pt x="140386" y="66226"/>
                  <a:pt x="140114" y="66342"/>
                </a:cubicBezTo>
                <a:cubicBezTo>
                  <a:pt x="139861" y="66128"/>
                  <a:pt x="139589" y="65934"/>
                  <a:pt x="139316" y="65739"/>
                </a:cubicBezTo>
                <a:cubicBezTo>
                  <a:pt x="140094" y="63425"/>
                  <a:pt x="140561" y="61285"/>
                  <a:pt x="140678" y="59224"/>
                </a:cubicBezTo>
                <a:cubicBezTo>
                  <a:pt x="140892" y="55917"/>
                  <a:pt x="140172" y="52864"/>
                  <a:pt x="138558" y="50374"/>
                </a:cubicBezTo>
                <a:cubicBezTo>
                  <a:pt x="136866" y="47710"/>
                  <a:pt x="134143" y="45668"/>
                  <a:pt x="130856" y="44559"/>
                </a:cubicBezTo>
                <a:cubicBezTo>
                  <a:pt x="129475" y="44112"/>
                  <a:pt x="127997" y="43859"/>
                  <a:pt x="126480" y="43859"/>
                </a:cubicBezTo>
                <a:cubicBezTo>
                  <a:pt x="125002" y="43859"/>
                  <a:pt x="123524" y="44073"/>
                  <a:pt x="122104" y="44520"/>
                </a:cubicBezTo>
                <a:cubicBezTo>
                  <a:pt x="119828" y="45220"/>
                  <a:pt x="117611" y="46446"/>
                  <a:pt x="115374" y="48254"/>
                </a:cubicBezTo>
                <a:cubicBezTo>
                  <a:pt x="113721" y="49616"/>
                  <a:pt x="112185" y="51211"/>
                  <a:pt x="110434" y="53370"/>
                </a:cubicBezTo>
                <a:cubicBezTo>
                  <a:pt x="109092" y="55023"/>
                  <a:pt x="107828" y="56851"/>
                  <a:pt x="106544" y="58932"/>
                </a:cubicBezTo>
                <a:lnTo>
                  <a:pt x="105883" y="60021"/>
                </a:lnTo>
                <a:cubicBezTo>
                  <a:pt x="105669" y="60002"/>
                  <a:pt x="105455" y="60002"/>
                  <a:pt x="105241" y="60002"/>
                </a:cubicBezTo>
                <a:cubicBezTo>
                  <a:pt x="104210" y="60002"/>
                  <a:pt x="103199" y="60157"/>
                  <a:pt x="102188" y="60410"/>
                </a:cubicBezTo>
                <a:cubicBezTo>
                  <a:pt x="101273" y="59243"/>
                  <a:pt x="100145" y="58271"/>
                  <a:pt x="98862" y="57551"/>
                </a:cubicBezTo>
                <a:cubicBezTo>
                  <a:pt x="97598" y="56812"/>
                  <a:pt x="96236" y="56365"/>
                  <a:pt x="94797" y="56131"/>
                </a:cubicBezTo>
                <a:cubicBezTo>
                  <a:pt x="94836" y="55684"/>
                  <a:pt x="94855" y="55198"/>
                  <a:pt x="94855" y="54731"/>
                </a:cubicBezTo>
                <a:cubicBezTo>
                  <a:pt x="94933" y="51755"/>
                  <a:pt x="94661" y="49324"/>
                  <a:pt x="93980" y="47068"/>
                </a:cubicBezTo>
                <a:cubicBezTo>
                  <a:pt x="93007" y="43820"/>
                  <a:pt x="91160" y="41194"/>
                  <a:pt x="88631" y="39483"/>
                </a:cubicBezTo>
                <a:cubicBezTo>
                  <a:pt x="87348" y="38608"/>
                  <a:pt x="85811" y="37946"/>
                  <a:pt x="84177" y="37616"/>
                </a:cubicBezTo>
                <a:cubicBezTo>
                  <a:pt x="83302" y="37421"/>
                  <a:pt x="82388" y="37324"/>
                  <a:pt x="81474" y="37324"/>
                </a:cubicBezTo>
                <a:cubicBezTo>
                  <a:pt x="80891" y="37324"/>
                  <a:pt x="80288" y="37363"/>
                  <a:pt x="79685" y="37441"/>
                </a:cubicBezTo>
                <a:cubicBezTo>
                  <a:pt x="77254" y="37752"/>
                  <a:pt x="74900" y="38783"/>
                  <a:pt x="72488" y="40572"/>
                </a:cubicBezTo>
                <a:cubicBezTo>
                  <a:pt x="70349" y="42167"/>
                  <a:pt x="68735" y="44053"/>
                  <a:pt x="67568" y="45512"/>
                </a:cubicBezTo>
                <a:cubicBezTo>
                  <a:pt x="67568" y="45512"/>
                  <a:pt x="67548" y="45570"/>
                  <a:pt x="67529" y="45570"/>
                </a:cubicBezTo>
                <a:cubicBezTo>
                  <a:pt x="67257" y="44695"/>
                  <a:pt x="66945" y="43859"/>
                  <a:pt x="66517" y="43081"/>
                </a:cubicBezTo>
                <a:cubicBezTo>
                  <a:pt x="66517" y="43081"/>
                  <a:pt x="66517" y="43061"/>
                  <a:pt x="66498" y="43061"/>
                </a:cubicBezTo>
                <a:cubicBezTo>
                  <a:pt x="65526" y="41194"/>
                  <a:pt x="64047" y="39599"/>
                  <a:pt x="62219" y="38491"/>
                </a:cubicBezTo>
                <a:cubicBezTo>
                  <a:pt x="60547" y="37460"/>
                  <a:pt x="58679" y="36915"/>
                  <a:pt x="56773" y="36915"/>
                </a:cubicBezTo>
                <a:cubicBezTo>
                  <a:pt x="56482" y="36915"/>
                  <a:pt x="56170" y="36935"/>
                  <a:pt x="55879" y="36954"/>
                </a:cubicBezTo>
                <a:cubicBezTo>
                  <a:pt x="55626" y="36974"/>
                  <a:pt x="55392" y="37013"/>
                  <a:pt x="55178" y="37052"/>
                </a:cubicBezTo>
                <a:cubicBezTo>
                  <a:pt x="54070" y="35204"/>
                  <a:pt x="52592" y="33765"/>
                  <a:pt x="50822" y="32773"/>
                </a:cubicBezTo>
                <a:cubicBezTo>
                  <a:pt x="49149" y="31839"/>
                  <a:pt x="47224" y="31334"/>
                  <a:pt x="45259" y="31334"/>
                </a:cubicBezTo>
                <a:cubicBezTo>
                  <a:pt x="45104" y="31334"/>
                  <a:pt x="44890" y="31334"/>
                  <a:pt x="44637" y="31372"/>
                </a:cubicBezTo>
                <a:cubicBezTo>
                  <a:pt x="42595" y="31450"/>
                  <a:pt x="40611" y="32092"/>
                  <a:pt x="38860" y="33220"/>
                </a:cubicBezTo>
                <a:cubicBezTo>
                  <a:pt x="37091" y="34329"/>
                  <a:pt x="35865" y="35749"/>
                  <a:pt x="35107" y="36682"/>
                </a:cubicBezTo>
                <a:cubicBezTo>
                  <a:pt x="34329" y="37693"/>
                  <a:pt x="33629" y="38783"/>
                  <a:pt x="32928" y="40144"/>
                </a:cubicBezTo>
                <a:cubicBezTo>
                  <a:pt x="33531" y="35690"/>
                  <a:pt x="33687" y="31625"/>
                  <a:pt x="33317" y="27697"/>
                </a:cubicBezTo>
                <a:cubicBezTo>
                  <a:pt x="33123" y="25460"/>
                  <a:pt x="32753" y="23301"/>
                  <a:pt x="32248" y="21278"/>
                </a:cubicBezTo>
                <a:cubicBezTo>
                  <a:pt x="31742" y="19217"/>
                  <a:pt x="30983" y="17097"/>
                  <a:pt x="30030" y="14957"/>
                </a:cubicBezTo>
                <a:cubicBezTo>
                  <a:pt x="28591" y="11748"/>
                  <a:pt x="26938" y="9045"/>
                  <a:pt x="24954" y="6769"/>
                </a:cubicBezTo>
                <a:cubicBezTo>
                  <a:pt x="24001" y="5660"/>
                  <a:pt x="22893" y="4630"/>
                  <a:pt x="21687" y="3696"/>
                </a:cubicBezTo>
                <a:cubicBezTo>
                  <a:pt x="20598" y="2840"/>
                  <a:pt x="19353" y="2121"/>
                  <a:pt x="17894" y="1459"/>
                </a:cubicBezTo>
                <a:cubicBezTo>
                  <a:pt x="15794" y="506"/>
                  <a:pt x="13382" y="1"/>
                  <a:pt x="10990" y="1"/>
                </a:cubicBezTo>
                <a:close/>
              </a:path>
            </a:pathLst>
          </a:custGeom>
          <a:solidFill>
            <a:srgbClr val="7ABEAE">
              <a:alpha val="441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2" name="Google Shape;522;p28"/>
          <p:cNvSpPr/>
          <p:nvPr/>
        </p:nvSpPr>
        <p:spPr>
          <a:xfrm>
            <a:off x="-1313198" y="2531259"/>
            <a:ext cx="6174357" cy="3254268"/>
          </a:xfrm>
          <a:custGeom>
            <a:avLst/>
            <a:gdLst/>
            <a:ahLst/>
            <a:cxnLst/>
            <a:rect l="l" t="t" r="r" b="b"/>
            <a:pathLst>
              <a:path w="190449" h="97404" extrusionOk="0">
                <a:moveTo>
                  <a:pt x="12428" y="1"/>
                </a:moveTo>
                <a:cubicBezTo>
                  <a:pt x="11845" y="1"/>
                  <a:pt x="11261" y="20"/>
                  <a:pt x="10620" y="79"/>
                </a:cubicBezTo>
                <a:lnTo>
                  <a:pt x="10561" y="79"/>
                </a:lnTo>
                <a:cubicBezTo>
                  <a:pt x="7099" y="351"/>
                  <a:pt x="3793" y="1265"/>
                  <a:pt x="448" y="2899"/>
                </a:cubicBezTo>
                <a:lnTo>
                  <a:pt x="0" y="3113"/>
                </a:lnTo>
                <a:lnTo>
                  <a:pt x="0" y="97403"/>
                </a:lnTo>
                <a:lnTo>
                  <a:pt x="190448" y="97403"/>
                </a:lnTo>
                <a:cubicBezTo>
                  <a:pt x="190448" y="92774"/>
                  <a:pt x="188153" y="88495"/>
                  <a:pt x="184322" y="85947"/>
                </a:cubicBezTo>
                <a:cubicBezTo>
                  <a:pt x="183952" y="85695"/>
                  <a:pt x="183583" y="85461"/>
                  <a:pt x="183194" y="85247"/>
                </a:cubicBezTo>
                <a:cubicBezTo>
                  <a:pt x="179576" y="83011"/>
                  <a:pt x="175900" y="81746"/>
                  <a:pt x="173469" y="80988"/>
                </a:cubicBezTo>
                <a:cubicBezTo>
                  <a:pt x="172652" y="80716"/>
                  <a:pt x="171796" y="80502"/>
                  <a:pt x="170941" y="80288"/>
                </a:cubicBezTo>
                <a:cubicBezTo>
                  <a:pt x="170610" y="78848"/>
                  <a:pt x="170124" y="77409"/>
                  <a:pt x="169462" y="76048"/>
                </a:cubicBezTo>
                <a:cubicBezTo>
                  <a:pt x="168607" y="74278"/>
                  <a:pt x="167420" y="72566"/>
                  <a:pt x="165942" y="71049"/>
                </a:cubicBezTo>
                <a:cubicBezTo>
                  <a:pt x="164697" y="69746"/>
                  <a:pt x="163258" y="68618"/>
                  <a:pt x="161683" y="67607"/>
                </a:cubicBezTo>
                <a:cubicBezTo>
                  <a:pt x="159193" y="66090"/>
                  <a:pt x="156451" y="65137"/>
                  <a:pt x="153320" y="64670"/>
                </a:cubicBezTo>
                <a:cubicBezTo>
                  <a:pt x="152308" y="64514"/>
                  <a:pt x="151297" y="64456"/>
                  <a:pt x="150247" y="64456"/>
                </a:cubicBezTo>
                <a:cubicBezTo>
                  <a:pt x="149838" y="64456"/>
                  <a:pt x="149449" y="64456"/>
                  <a:pt x="149041" y="64475"/>
                </a:cubicBezTo>
                <a:cubicBezTo>
                  <a:pt x="148943" y="60508"/>
                  <a:pt x="147835" y="56793"/>
                  <a:pt x="145832" y="53642"/>
                </a:cubicBezTo>
                <a:cubicBezTo>
                  <a:pt x="143264" y="49655"/>
                  <a:pt x="139258" y="46563"/>
                  <a:pt x="134473" y="44987"/>
                </a:cubicBezTo>
                <a:cubicBezTo>
                  <a:pt x="132373" y="44268"/>
                  <a:pt x="130175" y="43937"/>
                  <a:pt x="127938" y="43937"/>
                </a:cubicBezTo>
                <a:cubicBezTo>
                  <a:pt x="125760" y="43937"/>
                  <a:pt x="123601" y="44248"/>
                  <a:pt x="121539" y="44909"/>
                </a:cubicBezTo>
                <a:cubicBezTo>
                  <a:pt x="118369" y="45882"/>
                  <a:pt x="115413" y="47496"/>
                  <a:pt x="112437" y="49908"/>
                </a:cubicBezTo>
                <a:cubicBezTo>
                  <a:pt x="110395" y="51600"/>
                  <a:pt x="108586" y="53467"/>
                  <a:pt x="106505" y="56015"/>
                </a:cubicBezTo>
                <a:cubicBezTo>
                  <a:pt x="105785" y="56949"/>
                  <a:pt x="105046" y="57882"/>
                  <a:pt x="104346" y="58893"/>
                </a:cubicBezTo>
                <a:cubicBezTo>
                  <a:pt x="104132" y="58757"/>
                  <a:pt x="103938" y="58621"/>
                  <a:pt x="103724" y="58504"/>
                </a:cubicBezTo>
                <a:cubicBezTo>
                  <a:pt x="103529" y="58368"/>
                  <a:pt x="103296" y="58271"/>
                  <a:pt x="103101" y="58154"/>
                </a:cubicBezTo>
                <a:cubicBezTo>
                  <a:pt x="102965" y="55976"/>
                  <a:pt x="102596" y="53992"/>
                  <a:pt x="102012" y="52047"/>
                </a:cubicBezTo>
                <a:cubicBezTo>
                  <a:pt x="100612" y="47243"/>
                  <a:pt x="97811" y="43334"/>
                  <a:pt x="93941" y="40708"/>
                </a:cubicBezTo>
                <a:cubicBezTo>
                  <a:pt x="91918" y="39347"/>
                  <a:pt x="89565" y="38316"/>
                  <a:pt x="87056" y="37791"/>
                </a:cubicBezTo>
                <a:cubicBezTo>
                  <a:pt x="85694" y="37499"/>
                  <a:pt x="84313" y="37344"/>
                  <a:pt x="82913" y="37344"/>
                </a:cubicBezTo>
                <a:cubicBezTo>
                  <a:pt x="82038" y="37344"/>
                  <a:pt x="81123" y="37402"/>
                  <a:pt x="80229" y="37519"/>
                </a:cubicBezTo>
                <a:cubicBezTo>
                  <a:pt x="76728" y="37966"/>
                  <a:pt x="73441" y="39347"/>
                  <a:pt x="70193" y="41681"/>
                </a:cubicBezTo>
                <a:cubicBezTo>
                  <a:pt x="69318" y="40864"/>
                  <a:pt x="68345" y="40144"/>
                  <a:pt x="67314" y="39502"/>
                </a:cubicBezTo>
                <a:cubicBezTo>
                  <a:pt x="65058" y="38122"/>
                  <a:pt x="62549" y="37266"/>
                  <a:pt x="59982" y="37013"/>
                </a:cubicBezTo>
                <a:cubicBezTo>
                  <a:pt x="58718" y="35671"/>
                  <a:pt x="57259" y="34543"/>
                  <a:pt x="55645" y="33648"/>
                </a:cubicBezTo>
                <a:cubicBezTo>
                  <a:pt x="52961" y="32151"/>
                  <a:pt x="49868" y="31334"/>
                  <a:pt x="46698" y="31334"/>
                </a:cubicBezTo>
                <a:cubicBezTo>
                  <a:pt x="46367" y="31334"/>
                  <a:pt x="46056" y="31334"/>
                  <a:pt x="45765" y="31373"/>
                </a:cubicBezTo>
                <a:cubicBezTo>
                  <a:pt x="44306" y="31431"/>
                  <a:pt x="42847" y="31684"/>
                  <a:pt x="41427" y="32092"/>
                </a:cubicBezTo>
                <a:cubicBezTo>
                  <a:pt x="41194" y="30167"/>
                  <a:pt x="40824" y="28280"/>
                  <a:pt x="40377" y="26510"/>
                </a:cubicBezTo>
                <a:cubicBezTo>
                  <a:pt x="39774" y="24040"/>
                  <a:pt x="38899" y="21551"/>
                  <a:pt x="37790" y="19042"/>
                </a:cubicBezTo>
                <a:cubicBezTo>
                  <a:pt x="36079" y="15191"/>
                  <a:pt x="34056" y="11962"/>
                  <a:pt x="31605" y="9142"/>
                </a:cubicBezTo>
                <a:cubicBezTo>
                  <a:pt x="30341" y="7683"/>
                  <a:pt x="28902" y="6341"/>
                  <a:pt x="27346" y="5155"/>
                </a:cubicBezTo>
                <a:cubicBezTo>
                  <a:pt x="25829" y="3969"/>
                  <a:pt x="24117" y="2977"/>
                  <a:pt x="22153" y="2063"/>
                </a:cubicBezTo>
                <a:cubicBezTo>
                  <a:pt x="19158" y="701"/>
                  <a:pt x="15774" y="1"/>
                  <a:pt x="1242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3" name="Google Shape;523;p28"/>
          <p:cNvSpPr/>
          <p:nvPr/>
        </p:nvSpPr>
        <p:spPr>
          <a:xfrm>
            <a:off x="-1312582" y="2765188"/>
            <a:ext cx="5903877" cy="3020331"/>
          </a:xfrm>
          <a:custGeom>
            <a:avLst/>
            <a:gdLst/>
            <a:ahLst/>
            <a:cxnLst/>
            <a:rect l="l" t="t" r="r" b="b"/>
            <a:pathLst>
              <a:path w="182106" h="90402" extrusionOk="0">
                <a:moveTo>
                  <a:pt x="10990" y="1"/>
                </a:moveTo>
                <a:cubicBezTo>
                  <a:pt x="10581" y="1"/>
                  <a:pt x="10173" y="20"/>
                  <a:pt x="9706" y="59"/>
                </a:cubicBezTo>
                <a:lnTo>
                  <a:pt x="9667" y="59"/>
                </a:lnTo>
                <a:cubicBezTo>
                  <a:pt x="7080" y="254"/>
                  <a:pt x="4571" y="954"/>
                  <a:pt x="2023" y="2198"/>
                </a:cubicBezTo>
                <a:cubicBezTo>
                  <a:pt x="1343" y="2510"/>
                  <a:pt x="681" y="2879"/>
                  <a:pt x="1" y="3288"/>
                </a:cubicBezTo>
                <a:lnTo>
                  <a:pt x="1" y="90401"/>
                </a:lnTo>
                <a:lnTo>
                  <a:pt x="182105" y="90401"/>
                </a:lnTo>
                <a:cubicBezTo>
                  <a:pt x="182105" y="88126"/>
                  <a:pt x="180996" y="85967"/>
                  <a:pt x="179051" y="84664"/>
                </a:cubicBezTo>
                <a:cubicBezTo>
                  <a:pt x="178721" y="84469"/>
                  <a:pt x="178429" y="84255"/>
                  <a:pt x="178118" y="84080"/>
                </a:cubicBezTo>
                <a:cubicBezTo>
                  <a:pt x="175181" y="82252"/>
                  <a:pt x="172069" y="81202"/>
                  <a:pt x="170008" y="80540"/>
                </a:cubicBezTo>
                <a:cubicBezTo>
                  <a:pt x="167907" y="79918"/>
                  <a:pt x="165690" y="79373"/>
                  <a:pt x="163239" y="78984"/>
                </a:cubicBezTo>
                <a:cubicBezTo>
                  <a:pt x="163161" y="78965"/>
                  <a:pt x="163103" y="78945"/>
                  <a:pt x="163025" y="78945"/>
                </a:cubicBezTo>
                <a:cubicBezTo>
                  <a:pt x="163259" y="76631"/>
                  <a:pt x="162850" y="74200"/>
                  <a:pt x="161800" y="72041"/>
                </a:cubicBezTo>
                <a:cubicBezTo>
                  <a:pt x="161275" y="70913"/>
                  <a:pt x="160497" y="69824"/>
                  <a:pt x="159524" y="68812"/>
                </a:cubicBezTo>
                <a:cubicBezTo>
                  <a:pt x="158688" y="67937"/>
                  <a:pt x="157716" y="67159"/>
                  <a:pt x="156626" y="66498"/>
                </a:cubicBezTo>
                <a:cubicBezTo>
                  <a:pt x="154954" y="65467"/>
                  <a:pt x="153087" y="64825"/>
                  <a:pt x="150889" y="64495"/>
                </a:cubicBezTo>
                <a:cubicBezTo>
                  <a:pt x="150228" y="64397"/>
                  <a:pt x="149527" y="64358"/>
                  <a:pt x="148827" y="64358"/>
                </a:cubicBezTo>
                <a:cubicBezTo>
                  <a:pt x="147796" y="64358"/>
                  <a:pt x="146707" y="64456"/>
                  <a:pt x="145521" y="64670"/>
                </a:cubicBezTo>
                <a:cubicBezTo>
                  <a:pt x="143693" y="64981"/>
                  <a:pt x="142098" y="65564"/>
                  <a:pt x="140892" y="66031"/>
                </a:cubicBezTo>
                <a:cubicBezTo>
                  <a:pt x="140658" y="66128"/>
                  <a:pt x="140386" y="66226"/>
                  <a:pt x="140114" y="66342"/>
                </a:cubicBezTo>
                <a:cubicBezTo>
                  <a:pt x="139861" y="66128"/>
                  <a:pt x="139589" y="65934"/>
                  <a:pt x="139316" y="65739"/>
                </a:cubicBezTo>
                <a:cubicBezTo>
                  <a:pt x="140094" y="63425"/>
                  <a:pt x="140561" y="61285"/>
                  <a:pt x="140678" y="59224"/>
                </a:cubicBezTo>
                <a:cubicBezTo>
                  <a:pt x="140892" y="55917"/>
                  <a:pt x="140172" y="52864"/>
                  <a:pt x="138558" y="50374"/>
                </a:cubicBezTo>
                <a:cubicBezTo>
                  <a:pt x="136866" y="47710"/>
                  <a:pt x="134143" y="45668"/>
                  <a:pt x="130856" y="44559"/>
                </a:cubicBezTo>
                <a:cubicBezTo>
                  <a:pt x="129475" y="44112"/>
                  <a:pt x="127997" y="43859"/>
                  <a:pt x="126480" y="43859"/>
                </a:cubicBezTo>
                <a:cubicBezTo>
                  <a:pt x="125002" y="43859"/>
                  <a:pt x="123524" y="44073"/>
                  <a:pt x="122104" y="44520"/>
                </a:cubicBezTo>
                <a:cubicBezTo>
                  <a:pt x="119828" y="45220"/>
                  <a:pt x="117611" y="46446"/>
                  <a:pt x="115374" y="48254"/>
                </a:cubicBezTo>
                <a:cubicBezTo>
                  <a:pt x="113721" y="49616"/>
                  <a:pt x="112185" y="51211"/>
                  <a:pt x="110434" y="53370"/>
                </a:cubicBezTo>
                <a:cubicBezTo>
                  <a:pt x="109092" y="55023"/>
                  <a:pt x="107828" y="56851"/>
                  <a:pt x="106544" y="58932"/>
                </a:cubicBezTo>
                <a:lnTo>
                  <a:pt x="105883" y="60021"/>
                </a:lnTo>
                <a:cubicBezTo>
                  <a:pt x="105669" y="60002"/>
                  <a:pt x="105455" y="60002"/>
                  <a:pt x="105241" y="60002"/>
                </a:cubicBezTo>
                <a:cubicBezTo>
                  <a:pt x="104210" y="60002"/>
                  <a:pt x="103199" y="60157"/>
                  <a:pt x="102188" y="60410"/>
                </a:cubicBezTo>
                <a:cubicBezTo>
                  <a:pt x="101273" y="59243"/>
                  <a:pt x="100145" y="58271"/>
                  <a:pt x="98862" y="57551"/>
                </a:cubicBezTo>
                <a:cubicBezTo>
                  <a:pt x="97598" y="56812"/>
                  <a:pt x="96236" y="56365"/>
                  <a:pt x="94797" y="56131"/>
                </a:cubicBezTo>
                <a:cubicBezTo>
                  <a:pt x="94836" y="55684"/>
                  <a:pt x="94855" y="55198"/>
                  <a:pt x="94855" y="54731"/>
                </a:cubicBezTo>
                <a:cubicBezTo>
                  <a:pt x="94933" y="51755"/>
                  <a:pt x="94661" y="49324"/>
                  <a:pt x="93980" y="47068"/>
                </a:cubicBezTo>
                <a:cubicBezTo>
                  <a:pt x="93007" y="43820"/>
                  <a:pt x="91160" y="41194"/>
                  <a:pt x="88631" y="39483"/>
                </a:cubicBezTo>
                <a:cubicBezTo>
                  <a:pt x="87348" y="38608"/>
                  <a:pt x="85811" y="37946"/>
                  <a:pt x="84177" y="37616"/>
                </a:cubicBezTo>
                <a:cubicBezTo>
                  <a:pt x="83302" y="37421"/>
                  <a:pt x="82388" y="37324"/>
                  <a:pt x="81474" y="37324"/>
                </a:cubicBezTo>
                <a:cubicBezTo>
                  <a:pt x="80891" y="37324"/>
                  <a:pt x="80288" y="37363"/>
                  <a:pt x="79685" y="37441"/>
                </a:cubicBezTo>
                <a:cubicBezTo>
                  <a:pt x="77254" y="37752"/>
                  <a:pt x="74900" y="38783"/>
                  <a:pt x="72488" y="40572"/>
                </a:cubicBezTo>
                <a:cubicBezTo>
                  <a:pt x="70349" y="42167"/>
                  <a:pt x="68735" y="44053"/>
                  <a:pt x="67568" y="45512"/>
                </a:cubicBezTo>
                <a:cubicBezTo>
                  <a:pt x="67568" y="45512"/>
                  <a:pt x="67548" y="45570"/>
                  <a:pt x="67529" y="45570"/>
                </a:cubicBezTo>
                <a:cubicBezTo>
                  <a:pt x="67257" y="44695"/>
                  <a:pt x="66945" y="43859"/>
                  <a:pt x="66517" y="43081"/>
                </a:cubicBezTo>
                <a:cubicBezTo>
                  <a:pt x="66517" y="43081"/>
                  <a:pt x="66517" y="43061"/>
                  <a:pt x="66498" y="43061"/>
                </a:cubicBezTo>
                <a:cubicBezTo>
                  <a:pt x="65526" y="41194"/>
                  <a:pt x="64047" y="39599"/>
                  <a:pt x="62219" y="38491"/>
                </a:cubicBezTo>
                <a:cubicBezTo>
                  <a:pt x="60547" y="37460"/>
                  <a:pt x="58679" y="36915"/>
                  <a:pt x="56773" y="36915"/>
                </a:cubicBezTo>
                <a:cubicBezTo>
                  <a:pt x="56482" y="36915"/>
                  <a:pt x="56170" y="36935"/>
                  <a:pt x="55879" y="36954"/>
                </a:cubicBezTo>
                <a:cubicBezTo>
                  <a:pt x="55626" y="36974"/>
                  <a:pt x="55392" y="37013"/>
                  <a:pt x="55178" y="37052"/>
                </a:cubicBezTo>
                <a:cubicBezTo>
                  <a:pt x="54070" y="35204"/>
                  <a:pt x="52592" y="33765"/>
                  <a:pt x="50822" y="32773"/>
                </a:cubicBezTo>
                <a:cubicBezTo>
                  <a:pt x="49149" y="31839"/>
                  <a:pt x="47224" y="31334"/>
                  <a:pt x="45259" y="31334"/>
                </a:cubicBezTo>
                <a:cubicBezTo>
                  <a:pt x="45104" y="31334"/>
                  <a:pt x="44890" y="31334"/>
                  <a:pt x="44637" y="31372"/>
                </a:cubicBezTo>
                <a:cubicBezTo>
                  <a:pt x="42595" y="31450"/>
                  <a:pt x="40611" y="32092"/>
                  <a:pt x="38860" y="33220"/>
                </a:cubicBezTo>
                <a:cubicBezTo>
                  <a:pt x="37091" y="34329"/>
                  <a:pt x="35865" y="35749"/>
                  <a:pt x="35107" y="36682"/>
                </a:cubicBezTo>
                <a:cubicBezTo>
                  <a:pt x="34329" y="37693"/>
                  <a:pt x="33629" y="38783"/>
                  <a:pt x="32928" y="40144"/>
                </a:cubicBezTo>
                <a:cubicBezTo>
                  <a:pt x="33531" y="35690"/>
                  <a:pt x="33687" y="31625"/>
                  <a:pt x="33317" y="27697"/>
                </a:cubicBezTo>
                <a:cubicBezTo>
                  <a:pt x="33123" y="25460"/>
                  <a:pt x="32753" y="23301"/>
                  <a:pt x="32248" y="21278"/>
                </a:cubicBezTo>
                <a:cubicBezTo>
                  <a:pt x="31742" y="19217"/>
                  <a:pt x="30983" y="17097"/>
                  <a:pt x="30030" y="14957"/>
                </a:cubicBezTo>
                <a:cubicBezTo>
                  <a:pt x="28591" y="11748"/>
                  <a:pt x="26938" y="9045"/>
                  <a:pt x="24954" y="6769"/>
                </a:cubicBezTo>
                <a:cubicBezTo>
                  <a:pt x="24001" y="5660"/>
                  <a:pt x="22893" y="4630"/>
                  <a:pt x="21687" y="3696"/>
                </a:cubicBezTo>
                <a:cubicBezTo>
                  <a:pt x="20598" y="2840"/>
                  <a:pt x="19353" y="2121"/>
                  <a:pt x="17894" y="1459"/>
                </a:cubicBezTo>
                <a:cubicBezTo>
                  <a:pt x="15794" y="506"/>
                  <a:pt x="13382" y="1"/>
                  <a:pt x="1099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_1"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p29"/>
          <p:cNvSpPr/>
          <p:nvPr/>
        </p:nvSpPr>
        <p:spPr>
          <a:xfrm>
            <a:off x="-1990592" y="1955660"/>
            <a:ext cx="13825282" cy="4667937"/>
          </a:xfrm>
          <a:custGeom>
            <a:avLst/>
            <a:gdLst/>
            <a:ahLst/>
            <a:cxnLst/>
            <a:rect l="l" t="t" r="r" b="b"/>
            <a:pathLst>
              <a:path w="75728" h="32607" extrusionOk="0">
                <a:moveTo>
                  <a:pt x="61034" y="0"/>
                </a:moveTo>
                <a:cubicBezTo>
                  <a:pt x="57451" y="26"/>
                  <a:pt x="53895" y="831"/>
                  <a:pt x="50624" y="2311"/>
                </a:cubicBezTo>
                <a:cubicBezTo>
                  <a:pt x="49689" y="2726"/>
                  <a:pt x="48780" y="3193"/>
                  <a:pt x="47898" y="3687"/>
                </a:cubicBezTo>
                <a:cubicBezTo>
                  <a:pt x="47041" y="4180"/>
                  <a:pt x="46262" y="4673"/>
                  <a:pt x="45328" y="5296"/>
                </a:cubicBezTo>
                <a:lnTo>
                  <a:pt x="45172" y="5400"/>
                </a:lnTo>
                <a:lnTo>
                  <a:pt x="45146" y="5426"/>
                </a:lnTo>
                <a:cubicBezTo>
                  <a:pt x="43562" y="6516"/>
                  <a:pt x="41901" y="7477"/>
                  <a:pt x="40161" y="8308"/>
                </a:cubicBezTo>
                <a:cubicBezTo>
                  <a:pt x="39175" y="8723"/>
                  <a:pt x="38137" y="9009"/>
                  <a:pt x="37072" y="9164"/>
                </a:cubicBezTo>
                <a:cubicBezTo>
                  <a:pt x="36449" y="9242"/>
                  <a:pt x="35826" y="9294"/>
                  <a:pt x="35229" y="9294"/>
                </a:cubicBezTo>
                <a:cubicBezTo>
                  <a:pt x="34346" y="9294"/>
                  <a:pt x="33490" y="9216"/>
                  <a:pt x="32633" y="9112"/>
                </a:cubicBezTo>
                <a:lnTo>
                  <a:pt x="32529" y="9112"/>
                </a:lnTo>
                <a:cubicBezTo>
                  <a:pt x="31179" y="8931"/>
                  <a:pt x="29803" y="8619"/>
                  <a:pt x="28894" y="8437"/>
                </a:cubicBezTo>
                <a:lnTo>
                  <a:pt x="28401" y="8334"/>
                </a:lnTo>
                <a:lnTo>
                  <a:pt x="28245" y="8282"/>
                </a:lnTo>
                <a:lnTo>
                  <a:pt x="28194" y="8282"/>
                </a:lnTo>
                <a:cubicBezTo>
                  <a:pt x="27207" y="8048"/>
                  <a:pt x="26169" y="7840"/>
                  <a:pt x="25208" y="7607"/>
                </a:cubicBezTo>
                <a:lnTo>
                  <a:pt x="23780" y="7243"/>
                </a:lnTo>
                <a:lnTo>
                  <a:pt x="23728" y="7243"/>
                </a:lnTo>
                <a:cubicBezTo>
                  <a:pt x="21833" y="6776"/>
                  <a:pt x="19860" y="6283"/>
                  <a:pt x="17887" y="5997"/>
                </a:cubicBezTo>
                <a:cubicBezTo>
                  <a:pt x="16771" y="5815"/>
                  <a:pt x="15629" y="5712"/>
                  <a:pt x="14512" y="5686"/>
                </a:cubicBezTo>
                <a:lnTo>
                  <a:pt x="14071" y="5686"/>
                </a:lnTo>
                <a:cubicBezTo>
                  <a:pt x="13422" y="5686"/>
                  <a:pt x="12773" y="5712"/>
                  <a:pt x="12124" y="5763"/>
                </a:cubicBezTo>
                <a:cubicBezTo>
                  <a:pt x="10644" y="5893"/>
                  <a:pt x="9190" y="6153"/>
                  <a:pt x="7762" y="6542"/>
                </a:cubicBezTo>
                <a:cubicBezTo>
                  <a:pt x="7036" y="6750"/>
                  <a:pt x="6309" y="7010"/>
                  <a:pt x="5634" y="7347"/>
                </a:cubicBezTo>
                <a:cubicBezTo>
                  <a:pt x="4959" y="7633"/>
                  <a:pt x="4336" y="7996"/>
                  <a:pt x="3739" y="8437"/>
                </a:cubicBezTo>
                <a:cubicBezTo>
                  <a:pt x="3167" y="8853"/>
                  <a:pt x="2674" y="9346"/>
                  <a:pt x="2233" y="9891"/>
                </a:cubicBezTo>
                <a:cubicBezTo>
                  <a:pt x="1817" y="10410"/>
                  <a:pt x="1506" y="11008"/>
                  <a:pt x="1272" y="11631"/>
                </a:cubicBezTo>
                <a:cubicBezTo>
                  <a:pt x="1168" y="11631"/>
                  <a:pt x="1065" y="11683"/>
                  <a:pt x="961" y="11786"/>
                </a:cubicBezTo>
                <a:cubicBezTo>
                  <a:pt x="883" y="11864"/>
                  <a:pt x="805" y="12020"/>
                  <a:pt x="805" y="12150"/>
                </a:cubicBezTo>
                <a:cubicBezTo>
                  <a:pt x="727" y="13084"/>
                  <a:pt x="623" y="14019"/>
                  <a:pt x="493" y="14980"/>
                </a:cubicBezTo>
                <a:cubicBezTo>
                  <a:pt x="182" y="16875"/>
                  <a:pt x="26" y="18796"/>
                  <a:pt x="26" y="20743"/>
                </a:cubicBezTo>
                <a:cubicBezTo>
                  <a:pt x="52" y="20925"/>
                  <a:pt x="52" y="21132"/>
                  <a:pt x="52" y="21314"/>
                </a:cubicBezTo>
                <a:lnTo>
                  <a:pt x="52" y="21444"/>
                </a:lnTo>
                <a:cubicBezTo>
                  <a:pt x="78" y="21729"/>
                  <a:pt x="78" y="22015"/>
                  <a:pt x="78" y="22352"/>
                </a:cubicBezTo>
                <a:cubicBezTo>
                  <a:pt x="52" y="22690"/>
                  <a:pt x="52" y="23027"/>
                  <a:pt x="52" y="23339"/>
                </a:cubicBezTo>
                <a:lnTo>
                  <a:pt x="52" y="23780"/>
                </a:lnTo>
                <a:cubicBezTo>
                  <a:pt x="0" y="24793"/>
                  <a:pt x="0" y="25831"/>
                  <a:pt x="104" y="26844"/>
                </a:cubicBezTo>
                <a:cubicBezTo>
                  <a:pt x="156" y="27648"/>
                  <a:pt x="338" y="28453"/>
                  <a:pt x="675" y="29180"/>
                </a:cubicBezTo>
                <a:cubicBezTo>
                  <a:pt x="961" y="29803"/>
                  <a:pt x="1428" y="30348"/>
                  <a:pt x="1999" y="30712"/>
                </a:cubicBezTo>
                <a:cubicBezTo>
                  <a:pt x="2622" y="31101"/>
                  <a:pt x="3297" y="31387"/>
                  <a:pt x="3998" y="31543"/>
                </a:cubicBezTo>
                <a:cubicBezTo>
                  <a:pt x="4803" y="31750"/>
                  <a:pt x="5608" y="31880"/>
                  <a:pt x="6412" y="31958"/>
                </a:cubicBezTo>
                <a:cubicBezTo>
                  <a:pt x="7503" y="32062"/>
                  <a:pt x="8593" y="32088"/>
                  <a:pt x="9658" y="32114"/>
                </a:cubicBezTo>
                <a:lnTo>
                  <a:pt x="9735" y="32114"/>
                </a:lnTo>
                <a:lnTo>
                  <a:pt x="10904" y="32140"/>
                </a:lnTo>
                <a:cubicBezTo>
                  <a:pt x="11397" y="32166"/>
                  <a:pt x="11864" y="32192"/>
                  <a:pt x="12383" y="32217"/>
                </a:cubicBezTo>
                <a:lnTo>
                  <a:pt x="12565" y="32217"/>
                </a:lnTo>
                <a:cubicBezTo>
                  <a:pt x="13084" y="32243"/>
                  <a:pt x="13552" y="32243"/>
                  <a:pt x="14045" y="32269"/>
                </a:cubicBezTo>
                <a:cubicBezTo>
                  <a:pt x="15265" y="32321"/>
                  <a:pt x="16511" y="32347"/>
                  <a:pt x="17783" y="32373"/>
                </a:cubicBezTo>
                <a:cubicBezTo>
                  <a:pt x="20172" y="32425"/>
                  <a:pt x="22534" y="32425"/>
                  <a:pt x="24507" y="32425"/>
                </a:cubicBezTo>
                <a:lnTo>
                  <a:pt x="32737" y="32425"/>
                </a:lnTo>
                <a:lnTo>
                  <a:pt x="38526" y="32373"/>
                </a:lnTo>
                <a:lnTo>
                  <a:pt x="38656" y="32373"/>
                </a:lnTo>
                <a:cubicBezTo>
                  <a:pt x="41719" y="32373"/>
                  <a:pt x="44782" y="32347"/>
                  <a:pt x="47820" y="32347"/>
                </a:cubicBezTo>
                <a:lnTo>
                  <a:pt x="49481" y="32347"/>
                </a:lnTo>
                <a:cubicBezTo>
                  <a:pt x="51922" y="32347"/>
                  <a:pt x="53739" y="32373"/>
                  <a:pt x="55374" y="32373"/>
                </a:cubicBezTo>
                <a:cubicBezTo>
                  <a:pt x="57737" y="32373"/>
                  <a:pt x="60255" y="32425"/>
                  <a:pt x="62747" y="32529"/>
                </a:cubicBezTo>
                <a:lnTo>
                  <a:pt x="63137" y="32529"/>
                </a:lnTo>
                <a:cubicBezTo>
                  <a:pt x="64201" y="32555"/>
                  <a:pt x="65291" y="32607"/>
                  <a:pt x="66382" y="32607"/>
                </a:cubicBezTo>
                <a:lnTo>
                  <a:pt x="66823" y="32607"/>
                </a:lnTo>
                <a:cubicBezTo>
                  <a:pt x="67862" y="32607"/>
                  <a:pt x="68900" y="32555"/>
                  <a:pt x="69938" y="32451"/>
                </a:cubicBezTo>
                <a:cubicBezTo>
                  <a:pt x="70380" y="32399"/>
                  <a:pt x="70821" y="32321"/>
                  <a:pt x="71236" y="32166"/>
                </a:cubicBezTo>
                <a:cubicBezTo>
                  <a:pt x="71600" y="32036"/>
                  <a:pt x="71911" y="31854"/>
                  <a:pt x="72223" y="31646"/>
                </a:cubicBezTo>
                <a:cubicBezTo>
                  <a:pt x="72535" y="31413"/>
                  <a:pt x="72846" y="31153"/>
                  <a:pt x="73080" y="30868"/>
                </a:cubicBezTo>
                <a:cubicBezTo>
                  <a:pt x="73313" y="30582"/>
                  <a:pt x="73521" y="30270"/>
                  <a:pt x="73703" y="29959"/>
                </a:cubicBezTo>
                <a:cubicBezTo>
                  <a:pt x="74456" y="28583"/>
                  <a:pt x="74793" y="27025"/>
                  <a:pt x="75105" y="25520"/>
                </a:cubicBezTo>
                <a:lnTo>
                  <a:pt x="75157" y="25338"/>
                </a:lnTo>
                <a:cubicBezTo>
                  <a:pt x="75546" y="23261"/>
                  <a:pt x="75728" y="21132"/>
                  <a:pt x="75676" y="18978"/>
                </a:cubicBezTo>
                <a:cubicBezTo>
                  <a:pt x="75650" y="16745"/>
                  <a:pt x="75494" y="14590"/>
                  <a:pt x="75312" y="12383"/>
                </a:cubicBezTo>
                <a:lnTo>
                  <a:pt x="75260" y="11890"/>
                </a:lnTo>
                <a:lnTo>
                  <a:pt x="75260" y="11760"/>
                </a:lnTo>
                <a:cubicBezTo>
                  <a:pt x="75234" y="11423"/>
                  <a:pt x="75208" y="11085"/>
                  <a:pt x="75183" y="10748"/>
                </a:cubicBezTo>
                <a:cubicBezTo>
                  <a:pt x="75131" y="10099"/>
                  <a:pt x="75131" y="9450"/>
                  <a:pt x="75131" y="9009"/>
                </a:cubicBezTo>
                <a:lnTo>
                  <a:pt x="75131" y="8801"/>
                </a:lnTo>
                <a:cubicBezTo>
                  <a:pt x="75157" y="7685"/>
                  <a:pt x="75079" y="6542"/>
                  <a:pt x="74923" y="5426"/>
                </a:cubicBezTo>
                <a:cubicBezTo>
                  <a:pt x="74871" y="5296"/>
                  <a:pt x="74793" y="5166"/>
                  <a:pt x="74663" y="5114"/>
                </a:cubicBezTo>
                <a:cubicBezTo>
                  <a:pt x="74585" y="5063"/>
                  <a:pt x="74482" y="5037"/>
                  <a:pt x="74404" y="5037"/>
                </a:cubicBezTo>
                <a:lnTo>
                  <a:pt x="74274" y="5037"/>
                </a:lnTo>
                <a:cubicBezTo>
                  <a:pt x="73495" y="4310"/>
                  <a:pt x="72690" y="3635"/>
                  <a:pt x="71808" y="3064"/>
                </a:cubicBezTo>
                <a:cubicBezTo>
                  <a:pt x="70847" y="2415"/>
                  <a:pt x="69835" y="1895"/>
                  <a:pt x="68770" y="1480"/>
                </a:cubicBezTo>
                <a:cubicBezTo>
                  <a:pt x="66745" y="649"/>
                  <a:pt x="64616" y="182"/>
                  <a:pt x="62436" y="52"/>
                </a:cubicBezTo>
                <a:cubicBezTo>
                  <a:pt x="61968" y="0"/>
                  <a:pt x="61501" y="0"/>
                  <a:pt x="61034" y="0"/>
                </a:cubicBezTo>
                <a:close/>
              </a:path>
            </a:pathLst>
          </a:custGeom>
          <a:solidFill>
            <a:srgbClr val="FFFFFF">
              <a:alpha val="346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6" name="Google Shape;526;p29"/>
          <p:cNvSpPr/>
          <p:nvPr/>
        </p:nvSpPr>
        <p:spPr>
          <a:xfrm flipH="1">
            <a:off x="-3669825" y="3275775"/>
            <a:ext cx="10937774" cy="3517236"/>
          </a:xfrm>
          <a:custGeom>
            <a:avLst/>
            <a:gdLst/>
            <a:ahLst/>
            <a:cxnLst/>
            <a:rect l="l" t="t" r="r" b="b"/>
            <a:pathLst>
              <a:path w="75728" h="32607" extrusionOk="0">
                <a:moveTo>
                  <a:pt x="61034" y="0"/>
                </a:moveTo>
                <a:cubicBezTo>
                  <a:pt x="57451" y="26"/>
                  <a:pt x="53895" y="831"/>
                  <a:pt x="50624" y="2311"/>
                </a:cubicBezTo>
                <a:cubicBezTo>
                  <a:pt x="49689" y="2726"/>
                  <a:pt x="48780" y="3193"/>
                  <a:pt x="47898" y="3687"/>
                </a:cubicBezTo>
                <a:cubicBezTo>
                  <a:pt x="47041" y="4180"/>
                  <a:pt x="46262" y="4673"/>
                  <a:pt x="45328" y="5296"/>
                </a:cubicBezTo>
                <a:lnTo>
                  <a:pt x="45172" y="5400"/>
                </a:lnTo>
                <a:lnTo>
                  <a:pt x="45146" y="5426"/>
                </a:lnTo>
                <a:cubicBezTo>
                  <a:pt x="43562" y="6516"/>
                  <a:pt x="41901" y="7477"/>
                  <a:pt x="40161" y="8308"/>
                </a:cubicBezTo>
                <a:cubicBezTo>
                  <a:pt x="39175" y="8723"/>
                  <a:pt x="38137" y="9009"/>
                  <a:pt x="37072" y="9164"/>
                </a:cubicBezTo>
                <a:cubicBezTo>
                  <a:pt x="36449" y="9242"/>
                  <a:pt x="35826" y="9294"/>
                  <a:pt x="35229" y="9294"/>
                </a:cubicBezTo>
                <a:cubicBezTo>
                  <a:pt x="34346" y="9294"/>
                  <a:pt x="33490" y="9216"/>
                  <a:pt x="32633" y="9112"/>
                </a:cubicBezTo>
                <a:lnTo>
                  <a:pt x="32529" y="9112"/>
                </a:lnTo>
                <a:cubicBezTo>
                  <a:pt x="31179" y="8931"/>
                  <a:pt x="29803" y="8619"/>
                  <a:pt x="28894" y="8437"/>
                </a:cubicBezTo>
                <a:lnTo>
                  <a:pt x="28401" y="8334"/>
                </a:lnTo>
                <a:lnTo>
                  <a:pt x="28245" y="8282"/>
                </a:lnTo>
                <a:lnTo>
                  <a:pt x="28194" y="8282"/>
                </a:lnTo>
                <a:cubicBezTo>
                  <a:pt x="27207" y="8048"/>
                  <a:pt x="26169" y="7840"/>
                  <a:pt x="25208" y="7607"/>
                </a:cubicBezTo>
                <a:lnTo>
                  <a:pt x="23780" y="7243"/>
                </a:lnTo>
                <a:lnTo>
                  <a:pt x="23728" y="7243"/>
                </a:lnTo>
                <a:cubicBezTo>
                  <a:pt x="21833" y="6776"/>
                  <a:pt x="19860" y="6283"/>
                  <a:pt x="17887" y="5997"/>
                </a:cubicBezTo>
                <a:cubicBezTo>
                  <a:pt x="16771" y="5815"/>
                  <a:pt x="15629" y="5712"/>
                  <a:pt x="14512" y="5686"/>
                </a:cubicBezTo>
                <a:lnTo>
                  <a:pt x="14071" y="5686"/>
                </a:lnTo>
                <a:cubicBezTo>
                  <a:pt x="13422" y="5686"/>
                  <a:pt x="12773" y="5712"/>
                  <a:pt x="12124" y="5763"/>
                </a:cubicBezTo>
                <a:cubicBezTo>
                  <a:pt x="10644" y="5893"/>
                  <a:pt x="9190" y="6153"/>
                  <a:pt x="7762" y="6542"/>
                </a:cubicBezTo>
                <a:cubicBezTo>
                  <a:pt x="7036" y="6750"/>
                  <a:pt x="6309" y="7010"/>
                  <a:pt x="5634" y="7347"/>
                </a:cubicBezTo>
                <a:cubicBezTo>
                  <a:pt x="4959" y="7633"/>
                  <a:pt x="4336" y="7996"/>
                  <a:pt x="3739" y="8437"/>
                </a:cubicBezTo>
                <a:cubicBezTo>
                  <a:pt x="3167" y="8853"/>
                  <a:pt x="2674" y="9346"/>
                  <a:pt x="2233" y="9891"/>
                </a:cubicBezTo>
                <a:cubicBezTo>
                  <a:pt x="1817" y="10410"/>
                  <a:pt x="1506" y="11008"/>
                  <a:pt x="1272" y="11631"/>
                </a:cubicBezTo>
                <a:cubicBezTo>
                  <a:pt x="1168" y="11631"/>
                  <a:pt x="1065" y="11683"/>
                  <a:pt x="961" y="11786"/>
                </a:cubicBezTo>
                <a:cubicBezTo>
                  <a:pt x="883" y="11864"/>
                  <a:pt x="805" y="12020"/>
                  <a:pt x="805" y="12150"/>
                </a:cubicBezTo>
                <a:cubicBezTo>
                  <a:pt x="727" y="13084"/>
                  <a:pt x="623" y="14019"/>
                  <a:pt x="493" y="14980"/>
                </a:cubicBezTo>
                <a:cubicBezTo>
                  <a:pt x="182" y="16875"/>
                  <a:pt x="26" y="18796"/>
                  <a:pt x="26" y="20743"/>
                </a:cubicBezTo>
                <a:cubicBezTo>
                  <a:pt x="52" y="20925"/>
                  <a:pt x="52" y="21132"/>
                  <a:pt x="52" y="21314"/>
                </a:cubicBezTo>
                <a:lnTo>
                  <a:pt x="52" y="21444"/>
                </a:lnTo>
                <a:cubicBezTo>
                  <a:pt x="78" y="21729"/>
                  <a:pt x="78" y="22015"/>
                  <a:pt x="78" y="22352"/>
                </a:cubicBezTo>
                <a:cubicBezTo>
                  <a:pt x="52" y="22690"/>
                  <a:pt x="52" y="23027"/>
                  <a:pt x="52" y="23339"/>
                </a:cubicBezTo>
                <a:lnTo>
                  <a:pt x="52" y="23780"/>
                </a:lnTo>
                <a:cubicBezTo>
                  <a:pt x="0" y="24793"/>
                  <a:pt x="0" y="25831"/>
                  <a:pt x="104" y="26844"/>
                </a:cubicBezTo>
                <a:cubicBezTo>
                  <a:pt x="156" y="27648"/>
                  <a:pt x="338" y="28453"/>
                  <a:pt x="675" y="29180"/>
                </a:cubicBezTo>
                <a:cubicBezTo>
                  <a:pt x="961" y="29803"/>
                  <a:pt x="1428" y="30348"/>
                  <a:pt x="1999" y="30712"/>
                </a:cubicBezTo>
                <a:cubicBezTo>
                  <a:pt x="2622" y="31101"/>
                  <a:pt x="3297" y="31387"/>
                  <a:pt x="3998" y="31543"/>
                </a:cubicBezTo>
                <a:cubicBezTo>
                  <a:pt x="4803" y="31750"/>
                  <a:pt x="5608" y="31880"/>
                  <a:pt x="6412" y="31958"/>
                </a:cubicBezTo>
                <a:cubicBezTo>
                  <a:pt x="7503" y="32062"/>
                  <a:pt x="8593" y="32088"/>
                  <a:pt x="9658" y="32114"/>
                </a:cubicBezTo>
                <a:lnTo>
                  <a:pt x="9735" y="32114"/>
                </a:lnTo>
                <a:lnTo>
                  <a:pt x="10904" y="32140"/>
                </a:lnTo>
                <a:cubicBezTo>
                  <a:pt x="11397" y="32166"/>
                  <a:pt x="11864" y="32192"/>
                  <a:pt x="12383" y="32217"/>
                </a:cubicBezTo>
                <a:lnTo>
                  <a:pt x="12565" y="32217"/>
                </a:lnTo>
                <a:cubicBezTo>
                  <a:pt x="13084" y="32243"/>
                  <a:pt x="13552" y="32243"/>
                  <a:pt x="14045" y="32269"/>
                </a:cubicBezTo>
                <a:cubicBezTo>
                  <a:pt x="15265" y="32321"/>
                  <a:pt x="16511" y="32347"/>
                  <a:pt x="17783" y="32373"/>
                </a:cubicBezTo>
                <a:cubicBezTo>
                  <a:pt x="20172" y="32425"/>
                  <a:pt x="22534" y="32425"/>
                  <a:pt x="24507" y="32425"/>
                </a:cubicBezTo>
                <a:lnTo>
                  <a:pt x="32737" y="32425"/>
                </a:lnTo>
                <a:lnTo>
                  <a:pt x="38526" y="32373"/>
                </a:lnTo>
                <a:lnTo>
                  <a:pt x="38656" y="32373"/>
                </a:lnTo>
                <a:cubicBezTo>
                  <a:pt x="41719" y="32373"/>
                  <a:pt x="44782" y="32347"/>
                  <a:pt x="47820" y="32347"/>
                </a:cubicBezTo>
                <a:lnTo>
                  <a:pt x="49481" y="32347"/>
                </a:lnTo>
                <a:cubicBezTo>
                  <a:pt x="51922" y="32347"/>
                  <a:pt x="53739" y="32373"/>
                  <a:pt x="55374" y="32373"/>
                </a:cubicBezTo>
                <a:cubicBezTo>
                  <a:pt x="57737" y="32373"/>
                  <a:pt x="60255" y="32425"/>
                  <a:pt x="62747" y="32529"/>
                </a:cubicBezTo>
                <a:lnTo>
                  <a:pt x="63137" y="32529"/>
                </a:lnTo>
                <a:cubicBezTo>
                  <a:pt x="64201" y="32555"/>
                  <a:pt x="65291" y="32607"/>
                  <a:pt x="66382" y="32607"/>
                </a:cubicBezTo>
                <a:lnTo>
                  <a:pt x="66823" y="32607"/>
                </a:lnTo>
                <a:cubicBezTo>
                  <a:pt x="67862" y="32607"/>
                  <a:pt x="68900" y="32555"/>
                  <a:pt x="69938" y="32451"/>
                </a:cubicBezTo>
                <a:cubicBezTo>
                  <a:pt x="70380" y="32399"/>
                  <a:pt x="70821" y="32321"/>
                  <a:pt x="71236" y="32166"/>
                </a:cubicBezTo>
                <a:cubicBezTo>
                  <a:pt x="71600" y="32036"/>
                  <a:pt x="71911" y="31854"/>
                  <a:pt x="72223" y="31646"/>
                </a:cubicBezTo>
                <a:cubicBezTo>
                  <a:pt x="72535" y="31413"/>
                  <a:pt x="72846" y="31153"/>
                  <a:pt x="73080" y="30868"/>
                </a:cubicBezTo>
                <a:cubicBezTo>
                  <a:pt x="73313" y="30582"/>
                  <a:pt x="73521" y="30270"/>
                  <a:pt x="73703" y="29959"/>
                </a:cubicBezTo>
                <a:cubicBezTo>
                  <a:pt x="74456" y="28583"/>
                  <a:pt x="74793" y="27025"/>
                  <a:pt x="75105" y="25520"/>
                </a:cubicBezTo>
                <a:lnTo>
                  <a:pt x="75157" y="25338"/>
                </a:lnTo>
                <a:cubicBezTo>
                  <a:pt x="75546" y="23261"/>
                  <a:pt x="75728" y="21132"/>
                  <a:pt x="75676" y="18978"/>
                </a:cubicBezTo>
                <a:cubicBezTo>
                  <a:pt x="75650" y="16745"/>
                  <a:pt x="75494" y="14590"/>
                  <a:pt x="75312" y="12383"/>
                </a:cubicBezTo>
                <a:lnTo>
                  <a:pt x="75260" y="11890"/>
                </a:lnTo>
                <a:lnTo>
                  <a:pt x="75260" y="11760"/>
                </a:lnTo>
                <a:cubicBezTo>
                  <a:pt x="75234" y="11423"/>
                  <a:pt x="75208" y="11085"/>
                  <a:pt x="75183" y="10748"/>
                </a:cubicBezTo>
                <a:cubicBezTo>
                  <a:pt x="75131" y="10099"/>
                  <a:pt x="75131" y="9450"/>
                  <a:pt x="75131" y="9009"/>
                </a:cubicBezTo>
                <a:lnTo>
                  <a:pt x="75131" y="8801"/>
                </a:lnTo>
                <a:cubicBezTo>
                  <a:pt x="75157" y="7685"/>
                  <a:pt x="75079" y="6542"/>
                  <a:pt x="74923" y="5426"/>
                </a:cubicBezTo>
                <a:cubicBezTo>
                  <a:pt x="74871" y="5296"/>
                  <a:pt x="74793" y="5166"/>
                  <a:pt x="74663" y="5114"/>
                </a:cubicBezTo>
                <a:cubicBezTo>
                  <a:pt x="74585" y="5063"/>
                  <a:pt x="74482" y="5037"/>
                  <a:pt x="74404" y="5037"/>
                </a:cubicBezTo>
                <a:lnTo>
                  <a:pt x="74274" y="5037"/>
                </a:lnTo>
                <a:cubicBezTo>
                  <a:pt x="73495" y="4310"/>
                  <a:pt x="72690" y="3635"/>
                  <a:pt x="71808" y="3064"/>
                </a:cubicBezTo>
                <a:cubicBezTo>
                  <a:pt x="70847" y="2415"/>
                  <a:pt x="69835" y="1895"/>
                  <a:pt x="68770" y="1480"/>
                </a:cubicBezTo>
                <a:cubicBezTo>
                  <a:pt x="66745" y="649"/>
                  <a:pt x="64616" y="182"/>
                  <a:pt x="62436" y="52"/>
                </a:cubicBezTo>
                <a:cubicBezTo>
                  <a:pt x="61968" y="0"/>
                  <a:pt x="61501" y="0"/>
                  <a:pt x="61034" y="0"/>
                </a:cubicBezTo>
                <a:close/>
              </a:path>
            </a:pathLst>
          </a:custGeom>
          <a:solidFill>
            <a:srgbClr val="FFFFFF">
              <a:alpha val="346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7" name="Google Shape;527;p29"/>
          <p:cNvSpPr/>
          <p:nvPr/>
        </p:nvSpPr>
        <p:spPr>
          <a:xfrm flipH="1">
            <a:off x="4150618" y="2337726"/>
            <a:ext cx="5684903" cy="2996391"/>
          </a:xfrm>
          <a:custGeom>
            <a:avLst/>
            <a:gdLst/>
            <a:ahLst/>
            <a:cxnLst/>
            <a:rect l="l" t="t" r="r" b="b"/>
            <a:pathLst>
              <a:path w="190449" h="97404" extrusionOk="0">
                <a:moveTo>
                  <a:pt x="12428" y="1"/>
                </a:moveTo>
                <a:cubicBezTo>
                  <a:pt x="11845" y="1"/>
                  <a:pt x="11261" y="20"/>
                  <a:pt x="10620" y="79"/>
                </a:cubicBezTo>
                <a:lnTo>
                  <a:pt x="10561" y="79"/>
                </a:lnTo>
                <a:cubicBezTo>
                  <a:pt x="7099" y="351"/>
                  <a:pt x="3793" y="1265"/>
                  <a:pt x="448" y="2899"/>
                </a:cubicBezTo>
                <a:lnTo>
                  <a:pt x="0" y="3113"/>
                </a:lnTo>
                <a:lnTo>
                  <a:pt x="0" y="97403"/>
                </a:lnTo>
                <a:lnTo>
                  <a:pt x="190448" y="97403"/>
                </a:lnTo>
                <a:cubicBezTo>
                  <a:pt x="190448" y="92774"/>
                  <a:pt x="188153" y="88495"/>
                  <a:pt x="184322" y="85947"/>
                </a:cubicBezTo>
                <a:cubicBezTo>
                  <a:pt x="183952" y="85695"/>
                  <a:pt x="183583" y="85461"/>
                  <a:pt x="183194" y="85247"/>
                </a:cubicBezTo>
                <a:cubicBezTo>
                  <a:pt x="179576" y="83011"/>
                  <a:pt x="175900" y="81746"/>
                  <a:pt x="173469" y="80988"/>
                </a:cubicBezTo>
                <a:cubicBezTo>
                  <a:pt x="172652" y="80716"/>
                  <a:pt x="171796" y="80502"/>
                  <a:pt x="170941" y="80288"/>
                </a:cubicBezTo>
                <a:cubicBezTo>
                  <a:pt x="170610" y="78848"/>
                  <a:pt x="170124" y="77409"/>
                  <a:pt x="169462" y="76048"/>
                </a:cubicBezTo>
                <a:cubicBezTo>
                  <a:pt x="168607" y="74278"/>
                  <a:pt x="167420" y="72566"/>
                  <a:pt x="165942" y="71049"/>
                </a:cubicBezTo>
                <a:cubicBezTo>
                  <a:pt x="164697" y="69746"/>
                  <a:pt x="163258" y="68618"/>
                  <a:pt x="161683" y="67607"/>
                </a:cubicBezTo>
                <a:cubicBezTo>
                  <a:pt x="159193" y="66090"/>
                  <a:pt x="156451" y="65137"/>
                  <a:pt x="153320" y="64670"/>
                </a:cubicBezTo>
                <a:cubicBezTo>
                  <a:pt x="152308" y="64514"/>
                  <a:pt x="151297" y="64456"/>
                  <a:pt x="150247" y="64456"/>
                </a:cubicBezTo>
                <a:cubicBezTo>
                  <a:pt x="149838" y="64456"/>
                  <a:pt x="149449" y="64456"/>
                  <a:pt x="149041" y="64475"/>
                </a:cubicBezTo>
                <a:cubicBezTo>
                  <a:pt x="148943" y="60508"/>
                  <a:pt x="147835" y="56793"/>
                  <a:pt x="145832" y="53642"/>
                </a:cubicBezTo>
                <a:cubicBezTo>
                  <a:pt x="143264" y="49655"/>
                  <a:pt x="139258" y="46563"/>
                  <a:pt x="134473" y="44987"/>
                </a:cubicBezTo>
                <a:cubicBezTo>
                  <a:pt x="132373" y="44268"/>
                  <a:pt x="130175" y="43937"/>
                  <a:pt x="127938" y="43937"/>
                </a:cubicBezTo>
                <a:cubicBezTo>
                  <a:pt x="125760" y="43937"/>
                  <a:pt x="123601" y="44248"/>
                  <a:pt x="121539" y="44909"/>
                </a:cubicBezTo>
                <a:cubicBezTo>
                  <a:pt x="118369" y="45882"/>
                  <a:pt x="115413" y="47496"/>
                  <a:pt x="112437" y="49908"/>
                </a:cubicBezTo>
                <a:cubicBezTo>
                  <a:pt x="110395" y="51600"/>
                  <a:pt x="108586" y="53467"/>
                  <a:pt x="106505" y="56015"/>
                </a:cubicBezTo>
                <a:cubicBezTo>
                  <a:pt x="105785" y="56949"/>
                  <a:pt x="105046" y="57882"/>
                  <a:pt x="104346" y="58893"/>
                </a:cubicBezTo>
                <a:cubicBezTo>
                  <a:pt x="104132" y="58757"/>
                  <a:pt x="103938" y="58621"/>
                  <a:pt x="103724" y="58504"/>
                </a:cubicBezTo>
                <a:cubicBezTo>
                  <a:pt x="103529" y="58368"/>
                  <a:pt x="103296" y="58271"/>
                  <a:pt x="103101" y="58154"/>
                </a:cubicBezTo>
                <a:cubicBezTo>
                  <a:pt x="102965" y="55976"/>
                  <a:pt x="102596" y="53992"/>
                  <a:pt x="102012" y="52047"/>
                </a:cubicBezTo>
                <a:cubicBezTo>
                  <a:pt x="100612" y="47243"/>
                  <a:pt x="97811" y="43334"/>
                  <a:pt x="93941" y="40708"/>
                </a:cubicBezTo>
                <a:cubicBezTo>
                  <a:pt x="91918" y="39347"/>
                  <a:pt x="89565" y="38316"/>
                  <a:pt x="87056" y="37791"/>
                </a:cubicBezTo>
                <a:cubicBezTo>
                  <a:pt x="85694" y="37499"/>
                  <a:pt x="84313" y="37344"/>
                  <a:pt x="82913" y="37344"/>
                </a:cubicBezTo>
                <a:cubicBezTo>
                  <a:pt x="82038" y="37344"/>
                  <a:pt x="81123" y="37402"/>
                  <a:pt x="80229" y="37519"/>
                </a:cubicBezTo>
                <a:cubicBezTo>
                  <a:pt x="76728" y="37966"/>
                  <a:pt x="73441" y="39347"/>
                  <a:pt x="70193" y="41681"/>
                </a:cubicBezTo>
                <a:cubicBezTo>
                  <a:pt x="69318" y="40864"/>
                  <a:pt x="68345" y="40144"/>
                  <a:pt x="67314" y="39502"/>
                </a:cubicBezTo>
                <a:cubicBezTo>
                  <a:pt x="65058" y="38122"/>
                  <a:pt x="62549" y="37266"/>
                  <a:pt x="59982" y="37013"/>
                </a:cubicBezTo>
                <a:cubicBezTo>
                  <a:pt x="58718" y="35671"/>
                  <a:pt x="57259" y="34543"/>
                  <a:pt x="55645" y="33648"/>
                </a:cubicBezTo>
                <a:cubicBezTo>
                  <a:pt x="52961" y="32151"/>
                  <a:pt x="49868" y="31334"/>
                  <a:pt x="46698" y="31334"/>
                </a:cubicBezTo>
                <a:cubicBezTo>
                  <a:pt x="46367" y="31334"/>
                  <a:pt x="46056" y="31334"/>
                  <a:pt x="45765" y="31373"/>
                </a:cubicBezTo>
                <a:cubicBezTo>
                  <a:pt x="44306" y="31431"/>
                  <a:pt x="42847" y="31684"/>
                  <a:pt x="41427" y="32092"/>
                </a:cubicBezTo>
                <a:cubicBezTo>
                  <a:pt x="41194" y="30167"/>
                  <a:pt x="40824" y="28280"/>
                  <a:pt x="40377" y="26510"/>
                </a:cubicBezTo>
                <a:cubicBezTo>
                  <a:pt x="39774" y="24040"/>
                  <a:pt x="38899" y="21551"/>
                  <a:pt x="37790" y="19042"/>
                </a:cubicBezTo>
                <a:cubicBezTo>
                  <a:pt x="36079" y="15191"/>
                  <a:pt x="34056" y="11962"/>
                  <a:pt x="31605" y="9142"/>
                </a:cubicBezTo>
                <a:cubicBezTo>
                  <a:pt x="30341" y="7683"/>
                  <a:pt x="28902" y="6341"/>
                  <a:pt x="27346" y="5155"/>
                </a:cubicBezTo>
                <a:cubicBezTo>
                  <a:pt x="25829" y="3969"/>
                  <a:pt x="24117" y="2977"/>
                  <a:pt x="22153" y="2063"/>
                </a:cubicBezTo>
                <a:cubicBezTo>
                  <a:pt x="19158" y="701"/>
                  <a:pt x="15774" y="1"/>
                  <a:pt x="1242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8" name="Google Shape;528;p29"/>
          <p:cNvSpPr/>
          <p:nvPr/>
        </p:nvSpPr>
        <p:spPr>
          <a:xfrm flipH="1">
            <a:off x="4399664" y="2445437"/>
            <a:ext cx="5435864" cy="2780992"/>
          </a:xfrm>
          <a:custGeom>
            <a:avLst/>
            <a:gdLst/>
            <a:ahLst/>
            <a:cxnLst/>
            <a:rect l="l" t="t" r="r" b="b"/>
            <a:pathLst>
              <a:path w="182106" h="90402" extrusionOk="0">
                <a:moveTo>
                  <a:pt x="10990" y="1"/>
                </a:moveTo>
                <a:cubicBezTo>
                  <a:pt x="10581" y="1"/>
                  <a:pt x="10173" y="20"/>
                  <a:pt x="9706" y="59"/>
                </a:cubicBezTo>
                <a:lnTo>
                  <a:pt x="9667" y="59"/>
                </a:lnTo>
                <a:cubicBezTo>
                  <a:pt x="7080" y="254"/>
                  <a:pt x="4571" y="954"/>
                  <a:pt x="2023" y="2198"/>
                </a:cubicBezTo>
                <a:cubicBezTo>
                  <a:pt x="1343" y="2510"/>
                  <a:pt x="681" y="2879"/>
                  <a:pt x="1" y="3288"/>
                </a:cubicBezTo>
                <a:lnTo>
                  <a:pt x="1" y="90401"/>
                </a:lnTo>
                <a:lnTo>
                  <a:pt x="182105" y="90401"/>
                </a:lnTo>
                <a:cubicBezTo>
                  <a:pt x="182105" y="88126"/>
                  <a:pt x="180996" y="85967"/>
                  <a:pt x="179051" y="84664"/>
                </a:cubicBezTo>
                <a:cubicBezTo>
                  <a:pt x="178721" y="84469"/>
                  <a:pt x="178429" y="84255"/>
                  <a:pt x="178118" y="84080"/>
                </a:cubicBezTo>
                <a:cubicBezTo>
                  <a:pt x="175181" y="82252"/>
                  <a:pt x="172069" y="81202"/>
                  <a:pt x="170008" y="80540"/>
                </a:cubicBezTo>
                <a:cubicBezTo>
                  <a:pt x="167907" y="79918"/>
                  <a:pt x="165690" y="79373"/>
                  <a:pt x="163239" y="78984"/>
                </a:cubicBezTo>
                <a:cubicBezTo>
                  <a:pt x="163161" y="78965"/>
                  <a:pt x="163103" y="78945"/>
                  <a:pt x="163025" y="78945"/>
                </a:cubicBezTo>
                <a:cubicBezTo>
                  <a:pt x="163259" y="76631"/>
                  <a:pt x="162850" y="74200"/>
                  <a:pt x="161800" y="72041"/>
                </a:cubicBezTo>
                <a:cubicBezTo>
                  <a:pt x="161275" y="70913"/>
                  <a:pt x="160497" y="69824"/>
                  <a:pt x="159524" y="68812"/>
                </a:cubicBezTo>
                <a:cubicBezTo>
                  <a:pt x="158688" y="67937"/>
                  <a:pt x="157716" y="67159"/>
                  <a:pt x="156626" y="66498"/>
                </a:cubicBezTo>
                <a:cubicBezTo>
                  <a:pt x="154954" y="65467"/>
                  <a:pt x="153087" y="64825"/>
                  <a:pt x="150889" y="64495"/>
                </a:cubicBezTo>
                <a:cubicBezTo>
                  <a:pt x="150228" y="64397"/>
                  <a:pt x="149527" y="64358"/>
                  <a:pt x="148827" y="64358"/>
                </a:cubicBezTo>
                <a:cubicBezTo>
                  <a:pt x="147796" y="64358"/>
                  <a:pt x="146707" y="64456"/>
                  <a:pt x="145521" y="64670"/>
                </a:cubicBezTo>
                <a:cubicBezTo>
                  <a:pt x="143693" y="64981"/>
                  <a:pt x="142098" y="65564"/>
                  <a:pt x="140892" y="66031"/>
                </a:cubicBezTo>
                <a:cubicBezTo>
                  <a:pt x="140658" y="66128"/>
                  <a:pt x="140386" y="66226"/>
                  <a:pt x="140114" y="66342"/>
                </a:cubicBezTo>
                <a:cubicBezTo>
                  <a:pt x="139861" y="66128"/>
                  <a:pt x="139589" y="65934"/>
                  <a:pt x="139316" y="65739"/>
                </a:cubicBezTo>
                <a:cubicBezTo>
                  <a:pt x="140094" y="63425"/>
                  <a:pt x="140561" y="61285"/>
                  <a:pt x="140678" y="59224"/>
                </a:cubicBezTo>
                <a:cubicBezTo>
                  <a:pt x="140892" y="55917"/>
                  <a:pt x="140172" y="52864"/>
                  <a:pt x="138558" y="50374"/>
                </a:cubicBezTo>
                <a:cubicBezTo>
                  <a:pt x="136866" y="47710"/>
                  <a:pt x="134143" y="45668"/>
                  <a:pt x="130856" y="44559"/>
                </a:cubicBezTo>
                <a:cubicBezTo>
                  <a:pt x="129475" y="44112"/>
                  <a:pt x="127997" y="43859"/>
                  <a:pt x="126480" y="43859"/>
                </a:cubicBezTo>
                <a:cubicBezTo>
                  <a:pt x="125002" y="43859"/>
                  <a:pt x="123524" y="44073"/>
                  <a:pt x="122104" y="44520"/>
                </a:cubicBezTo>
                <a:cubicBezTo>
                  <a:pt x="119828" y="45220"/>
                  <a:pt x="117611" y="46446"/>
                  <a:pt x="115374" y="48254"/>
                </a:cubicBezTo>
                <a:cubicBezTo>
                  <a:pt x="113721" y="49616"/>
                  <a:pt x="112185" y="51211"/>
                  <a:pt x="110434" y="53370"/>
                </a:cubicBezTo>
                <a:cubicBezTo>
                  <a:pt x="109092" y="55023"/>
                  <a:pt x="107828" y="56851"/>
                  <a:pt x="106544" y="58932"/>
                </a:cubicBezTo>
                <a:lnTo>
                  <a:pt x="105883" y="60021"/>
                </a:lnTo>
                <a:cubicBezTo>
                  <a:pt x="105669" y="60002"/>
                  <a:pt x="105455" y="60002"/>
                  <a:pt x="105241" y="60002"/>
                </a:cubicBezTo>
                <a:cubicBezTo>
                  <a:pt x="104210" y="60002"/>
                  <a:pt x="103199" y="60157"/>
                  <a:pt x="102188" y="60410"/>
                </a:cubicBezTo>
                <a:cubicBezTo>
                  <a:pt x="101273" y="59243"/>
                  <a:pt x="100145" y="58271"/>
                  <a:pt x="98862" y="57551"/>
                </a:cubicBezTo>
                <a:cubicBezTo>
                  <a:pt x="97598" y="56812"/>
                  <a:pt x="96236" y="56365"/>
                  <a:pt x="94797" y="56131"/>
                </a:cubicBezTo>
                <a:cubicBezTo>
                  <a:pt x="94836" y="55684"/>
                  <a:pt x="94855" y="55198"/>
                  <a:pt x="94855" y="54731"/>
                </a:cubicBezTo>
                <a:cubicBezTo>
                  <a:pt x="94933" y="51755"/>
                  <a:pt x="94661" y="49324"/>
                  <a:pt x="93980" y="47068"/>
                </a:cubicBezTo>
                <a:cubicBezTo>
                  <a:pt x="93007" y="43820"/>
                  <a:pt x="91160" y="41194"/>
                  <a:pt x="88631" y="39483"/>
                </a:cubicBezTo>
                <a:cubicBezTo>
                  <a:pt x="87348" y="38608"/>
                  <a:pt x="85811" y="37946"/>
                  <a:pt x="84177" y="37616"/>
                </a:cubicBezTo>
                <a:cubicBezTo>
                  <a:pt x="83302" y="37421"/>
                  <a:pt x="82388" y="37324"/>
                  <a:pt x="81474" y="37324"/>
                </a:cubicBezTo>
                <a:cubicBezTo>
                  <a:pt x="80891" y="37324"/>
                  <a:pt x="80288" y="37363"/>
                  <a:pt x="79685" y="37441"/>
                </a:cubicBezTo>
                <a:cubicBezTo>
                  <a:pt x="77254" y="37752"/>
                  <a:pt x="74900" y="38783"/>
                  <a:pt x="72488" y="40572"/>
                </a:cubicBezTo>
                <a:cubicBezTo>
                  <a:pt x="70349" y="42167"/>
                  <a:pt x="68735" y="44053"/>
                  <a:pt x="67568" y="45512"/>
                </a:cubicBezTo>
                <a:cubicBezTo>
                  <a:pt x="67568" y="45512"/>
                  <a:pt x="67548" y="45570"/>
                  <a:pt x="67529" y="45570"/>
                </a:cubicBezTo>
                <a:cubicBezTo>
                  <a:pt x="67257" y="44695"/>
                  <a:pt x="66945" y="43859"/>
                  <a:pt x="66517" y="43081"/>
                </a:cubicBezTo>
                <a:cubicBezTo>
                  <a:pt x="66517" y="43081"/>
                  <a:pt x="66517" y="43061"/>
                  <a:pt x="66498" y="43061"/>
                </a:cubicBezTo>
                <a:cubicBezTo>
                  <a:pt x="65526" y="41194"/>
                  <a:pt x="64047" y="39599"/>
                  <a:pt x="62219" y="38491"/>
                </a:cubicBezTo>
                <a:cubicBezTo>
                  <a:pt x="60547" y="37460"/>
                  <a:pt x="58679" y="36915"/>
                  <a:pt x="56773" y="36915"/>
                </a:cubicBezTo>
                <a:cubicBezTo>
                  <a:pt x="56482" y="36915"/>
                  <a:pt x="56170" y="36935"/>
                  <a:pt x="55879" y="36954"/>
                </a:cubicBezTo>
                <a:cubicBezTo>
                  <a:pt x="55626" y="36974"/>
                  <a:pt x="55392" y="37013"/>
                  <a:pt x="55178" y="37052"/>
                </a:cubicBezTo>
                <a:cubicBezTo>
                  <a:pt x="54070" y="35204"/>
                  <a:pt x="52592" y="33765"/>
                  <a:pt x="50822" y="32773"/>
                </a:cubicBezTo>
                <a:cubicBezTo>
                  <a:pt x="49149" y="31839"/>
                  <a:pt x="47224" y="31334"/>
                  <a:pt x="45259" y="31334"/>
                </a:cubicBezTo>
                <a:cubicBezTo>
                  <a:pt x="45104" y="31334"/>
                  <a:pt x="44890" y="31334"/>
                  <a:pt x="44637" y="31372"/>
                </a:cubicBezTo>
                <a:cubicBezTo>
                  <a:pt x="42595" y="31450"/>
                  <a:pt x="40611" y="32092"/>
                  <a:pt x="38860" y="33220"/>
                </a:cubicBezTo>
                <a:cubicBezTo>
                  <a:pt x="37091" y="34329"/>
                  <a:pt x="35865" y="35749"/>
                  <a:pt x="35107" y="36682"/>
                </a:cubicBezTo>
                <a:cubicBezTo>
                  <a:pt x="34329" y="37693"/>
                  <a:pt x="33629" y="38783"/>
                  <a:pt x="32928" y="40144"/>
                </a:cubicBezTo>
                <a:cubicBezTo>
                  <a:pt x="33531" y="35690"/>
                  <a:pt x="33687" y="31625"/>
                  <a:pt x="33317" y="27697"/>
                </a:cubicBezTo>
                <a:cubicBezTo>
                  <a:pt x="33123" y="25460"/>
                  <a:pt x="32753" y="23301"/>
                  <a:pt x="32248" y="21278"/>
                </a:cubicBezTo>
                <a:cubicBezTo>
                  <a:pt x="31742" y="19217"/>
                  <a:pt x="30983" y="17097"/>
                  <a:pt x="30030" y="14957"/>
                </a:cubicBezTo>
                <a:cubicBezTo>
                  <a:pt x="28591" y="11748"/>
                  <a:pt x="26938" y="9045"/>
                  <a:pt x="24954" y="6769"/>
                </a:cubicBezTo>
                <a:cubicBezTo>
                  <a:pt x="24001" y="5660"/>
                  <a:pt x="22893" y="4630"/>
                  <a:pt x="21687" y="3696"/>
                </a:cubicBezTo>
                <a:cubicBezTo>
                  <a:pt x="20598" y="2840"/>
                  <a:pt x="19353" y="2121"/>
                  <a:pt x="17894" y="1459"/>
                </a:cubicBezTo>
                <a:cubicBezTo>
                  <a:pt x="15794" y="506"/>
                  <a:pt x="13382" y="1"/>
                  <a:pt x="10990" y="1"/>
                </a:cubicBezTo>
                <a:close/>
              </a:path>
            </a:pathLst>
          </a:custGeom>
          <a:solidFill>
            <a:srgbClr val="74BEA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29" name="Google Shape;529;p29"/>
          <p:cNvGrpSpPr/>
          <p:nvPr/>
        </p:nvGrpSpPr>
        <p:grpSpPr>
          <a:xfrm>
            <a:off x="7366411" y="465649"/>
            <a:ext cx="490238" cy="355904"/>
            <a:chOff x="8787625" y="134475"/>
            <a:chExt cx="838586" cy="608799"/>
          </a:xfrm>
        </p:grpSpPr>
        <p:sp>
          <p:nvSpPr>
            <p:cNvPr id="530" name="Google Shape;530;p29"/>
            <p:cNvSpPr/>
            <p:nvPr/>
          </p:nvSpPr>
          <p:spPr>
            <a:xfrm>
              <a:off x="8787625" y="134475"/>
              <a:ext cx="838586" cy="608799"/>
            </a:xfrm>
            <a:custGeom>
              <a:avLst/>
              <a:gdLst/>
              <a:ahLst/>
              <a:cxnLst/>
              <a:rect l="l" t="t" r="r" b="b"/>
              <a:pathLst>
                <a:path w="7682" h="5577" extrusionOk="0">
                  <a:moveTo>
                    <a:pt x="4010" y="0"/>
                  </a:moveTo>
                  <a:cubicBezTo>
                    <a:pt x="3863" y="0"/>
                    <a:pt x="3708" y="18"/>
                    <a:pt x="3553" y="46"/>
                  </a:cubicBezTo>
                  <a:cubicBezTo>
                    <a:pt x="3188" y="123"/>
                    <a:pt x="2804" y="296"/>
                    <a:pt x="2459" y="526"/>
                  </a:cubicBezTo>
                  <a:cubicBezTo>
                    <a:pt x="1863" y="968"/>
                    <a:pt x="1402" y="1621"/>
                    <a:pt x="1191" y="2331"/>
                  </a:cubicBezTo>
                  <a:cubicBezTo>
                    <a:pt x="1057" y="2351"/>
                    <a:pt x="903" y="2427"/>
                    <a:pt x="769" y="2504"/>
                  </a:cubicBezTo>
                  <a:cubicBezTo>
                    <a:pt x="634" y="2581"/>
                    <a:pt x="519" y="2677"/>
                    <a:pt x="404" y="2811"/>
                  </a:cubicBezTo>
                  <a:cubicBezTo>
                    <a:pt x="135" y="3119"/>
                    <a:pt x="1" y="3541"/>
                    <a:pt x="1" y="4041"/>
                  </a:cubicBezTo>
                  <a:cubicBezTo>
                    <a:pt x="1" y="4213"/>
                    <a:pt x="20" y="4405"/>
                    <a:pt x="58" y="4597"/>
                  </a:cubicBezTo>
                  <a:cubicBezTo>
                    <a:pt x="97" y="4732"/>
                    <a:pt x="135" y="4847"/>
                    <a:pt x="193" y="5001"/>
                  </a:cubicBezTo>
                  <a:cubicBezTo>
                    <a:pt x="250" y="5327"/>
                    <a:pt x="538" y="5577"/>
                    <a:pt x="884" y="5577"/>
                  </a:cubicBezTo>
                  <a:lnTo>
                    <a:pt x="6818" y="5577"/>
                  </a:lnTo>
                  <a:cubicBezTo>
                    <a:pt x="7106" y="5577"/>
                    <a:pt x="7394" y="5385"/>
                    <a:pt x="7490" y="5116"/>
                  </a:cubicBezTo>
                  <a:cubicBezTo>
                    <a:pt x="7624" y="4751"/>
                    <a:pt x="7682" y="4367"/>
                    <a:pt x="7682" y="3983"/>
                  </a:cubicBezTo>
                  <a:cubicBezTo>
                    <a:pt x="7682" y="3445"/>
                    <a:pt x="7490" y="2984"/>
                    <a:pt x="7144" y="2677"/>
                  </a:cubicBezTo>
                  <a:cubicBezTo>
                    <a:pt x="6952" y="2504"/>
                    <a:pt x="6722" y="2389"/>
                    <a:pt x="6472" y="2331"/>
                  </a:cubicBezTo>
                  <a:cubicBezTo>
                    <a:pt x="6453" y="2139"/>
                    <a:pt x="6395" y="1967"/>
                    <a:pt x="6357" y="1813"/>
                  </a:cubicBezTo>
                  <a:cubicBezTo>
                    <a:pt x="6299" y="1640"/>
                    <a:pt x="6242" y="1467"/>
                    <a:pt x="6165" y="1294"/>
                  </a:cubicBezTo>
                  <a:cubicBezTo>
                    <a:pt x="6088" y="1141"/>
                    <a:pt x="5973" y="968"/>
                    <a:pt x="5858" y="814"/>
                  </a:cubicBezTo>
                  <a:cubicBezTo>
                    <a:pt x="5589" y="507"/>
                    <a:pt x="5224" y="277"/>
                    <a:pt x="4821" y="123"/>
                  </a:cubicBezTo>
                  <a:cubicBezTo>
                    <a:pt x="4629" y="46"/>
                    <a:pt x="4417" y="8"/>
                    <a:pt x="4168" y="8"/>
                  </a:cubicBezTo>
                  <a:cubicBezTo>
                    <a:pt x="4116" y="3"/>
                    <a:pt x="4063" y="0"/>
                    <a:pt x="401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dist="38100" dir="30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29"/>
            <p:cNvSpPr/>
            <p:nvPr/>
          </p:nvSpPr>
          <p:spPr>
            <a:xfrm>
              <a:off x="8865240" y="212854"/>
              <a:ext cx="679318" cy="450841"/>
            </a:xfrm>
            <a:custGeom>
              <a:avLst/>
              <a:gdLst/>
              <a:ahLst/>
              <a:cxnLst/>
              <a:rect l="l" t="t" r="r" b="b"/>
              <a:pathLst>
                <a:path w="6223" h="4130" extrusionOk="0">
                  <a:moveTo>
                    <a:pt x="3322" y="0"/>
                  </a:moveTo>
                  <a:cubicBezTo>
                    <a:pt x="3226" y="0"/>
                    <a:pt x="3092" y="39"/>
                    <a:pt x="2977" y="39"/>
                  </a:cubicBezTo>
                  <a:cubicBezTo>
                    <a:pt x="2708" y="77"/>
                    <a:pt x="2420" y="192"/>
                    <a:pt x="2189" y="384"/>
                  </a:cubicBezTo>
                  <a:cubicBezTo>
                    <a:pt x="1709" y="749"/>
                    <a:pt x="1325" y="1287"/>
                    <a:pt x="1172" y="1882"/>
                  </a:cubicBezTo>
                  <a:cubicBezTo>
                    <a:pt x="1133" y="2074"/>
                    <a:pt x="1114" y="2286"/>
                    <a:pt x="1114" y="2478"/>
                  </a:cubicBezTo>
                  <a:cubicBezTo>
                    <a:pt x="1076" y="2458"/>
                    <a:pt x="1056" y="2439"/>
                    <a:pt x="1018" y="2401"/>
                  </a:cubicBezTo>
                  <a:cubicBezTo>
                    <a:pt x="960" y="2382"/>
                    <a:pt x="883" y="2362"/>
                    <a:pt x="845" y="2343"/>
                  </a:cubicBezTo>
                  <a:lnTo>
                    <a:pt x="634" y="2343"/>
                  </a:lnTo>
                  <a:cubicBezTo>
                    <a:pt x="576" y="2343"/>
                    <a:pt x="499" y="2382"/>
                    <a:pt x="442" y="2401"/>
                  </a:cubicBezTo>
                  <a:cubicBezTo>
                    <a:pt x="365" y="2458"/>
                    <a:pt x="307" y="2497"/>
                    <a:pt x="250" y="2574"/>
                  </a:cubicBezTo>
                  <a:cubicBezTo>
                    <a:pt x="96" y="2746"/>
                    <a:pt x="0" y="3015"/>
                    <a:pt x="0" y="3323"/>
                  </a:cubicBezTo>
                  <a:cubicBezTo>
                    <a:pt x="0" y="3438"/>
                    <a:pt x="19" y="3591"/>
                    <a:pt x="58" y="3726"/>
                  </a:cubicBezTo>
                  <a:cubicBezTo>
                    <a:pt x="77" y="3841"/>
                    <a:pt x="115" y="3975"/>
                    <a:pt x="154" y="4091"/>
                  </a:cubicBezTo>
                  <a:lnTo>
                    <a:pt x="154" y="4110"/>
                  </a:lnTo>
                  <a:lnTo>
                    <a:pt x="154" y="4129"/>
                  </a:lnTo>
                  <a:lnTo>
                    <a:pt x="6068" y="4129"/>
                  </a:lnTo>
                  <a:cubicBezTo>
                    <a:pt x="6164" y="3879"/>
                    <a:pt x="6222" y="3553"/>
                    <a:pt x="6222" y="3265"/>
                  </a:cubicBezTo>
                  <a:cubicBezTo>
                    <a:pt x="6222" y="2938"/>
                    <a:pt x="6107" y="2650"/>
                    <a:pt x="5915" y="2478"/>
                  </a:cubicBezTo>
                  <a:cubicBezTo>
                    <a:pt x="5819" y="2401"/>
                    <a:pt x="5723" y="2343"/>
                    <a:pt x="5588" y="2343"/>
                  </a:cubicBezTo>
                  <a:lnTo>
                    <a:pt x="5396" y="2343"/>
                  </a:lnTo>
                  <a:cubicBezTo>
                    <a:pt x="5339" y="2343"/>
                    <a:pt x="5281" y="2362"/>
                    <a:pt x="5243" y="2382"/>
                  </a:cubicBezTo>
                  <a:cubicBezTo>
                    <a:pt x="5166" y="2401"/>
                    <a:pt x="5089" y="2458"/>
                    <a:pt x="5051" y="2535"/>
                  </a:cubicBezTo>
                  <a:lnTo>
                    <a:pt x="5051" y="2170"/>
                  </a:lnTo>
                  <a:cubicBezTo>
                    <a:pt x="5012" y="1863"/>
                    <a:pt x="4993" y="1575"/>
                    <a:pt x="4897" y="1325"/>
                  </a:cubicBezTo>
                  <a:cubicBezTo>
                    <a:pt x="4859" y="1172"/>
                    <a:pt x="4801" y="1056"/>
                    <a:pt x="4763" y="941"/>
                  </a:cubicBezTo>
                  <a:cubicBezTo>
                    <a:pt x="4705" y="826"/>
                    <a:pt x="4609" y="692"/>
                    <a:pt x="4532" y="615"/>
                  </a:cubicBezTo>
                  <a:cubicBezTo>
                    <a:pt x="4379" y="384"/>
                    <a:pt x="4110" y="250"/>
                    <a:pt x="3822" y="154"/>
                  </a:cubicBezTo>
                  <a:cubicBezTo>
                    <a:pt x="3668" y="96"/>
                    <a:pt x="3534" y="77"/>
                    <a:pt x="3361" y="58"/>
                  </a:cubicBezTo>
                  <a:cubicBezTo>
                    <a:pt x="3380" y="0"/>
                    <a:pt x="3361" y="0"/>
                    <a:pt x="3322" y="0"/>
                  </a:cubicBezTo>
                  <a:close/>
                </a:path>
              </a:pathLst>
            </a:custGeom>
            <a:solidFill>
              <a:srgbClr val="7ABE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2" name="Google Shape;532;p29"/>
          <p:cNvGrpSpPr/>
          <p:nvPr/>
        </p:nvGrpSpPr>
        <p:grpSpPr>
          <a:xfrm>
            <a:off x="8106263" y="1116390"/>
            <a:ext cx="490228" cy="608811"/>
            <a:chOff x="7376250" y="1989890"/>
            <a:chExt cx="490228" cy="608811"/>
          </a:xfrm>
        </p:grpSpPr>
        <p:sp>
          <p:nvSpPr>
            <p:cNvPr id="533" name="Google Shape;533;p29"/>
            <p:cNvSpPr/>
            <p:nvPr/>
          </p:nvSpPr>
          <p:spPr>
            <a:xfrm>
              <a:off x="7376250" y="2459787"/>
              <a:ext cx="183714" cy="138915"/>
            </a:xfrm>
            <a:custGeom>
              <a:avLst/>
              <a:gdLst/>
              <a:ahLst/>
              <a:cxnLst/>
              <a:rect l="l" t="t" r="r" b="b"/>
              <a:pathLst>
                <a:path w="2440" h="1845" extrusionOk="0">
                  <a:moveTo>
                    <a:pt x="1652" y="1"/>
                  </a:moveTo>
                  <a:cubicBezTo>
                    <a:pt x="1595" y="1"/>
                    <a:pt x="1518" y="1"/>
                    <a:pt x="1441" y="20"/>
                  </a:cubicBezTo>
                  <a:cubicBezTo>
                    <a:pt x="1268" y="39"/>
                    <a:pt x="1115" y="116"/>
                    <a:pt x="923" y="212"/>
                  </a:cubicBezTo>
                  <a:cubicBezTo>
                    <a:pt x="827" y="270"/>
                    <a:pt x="750" y="308"/>
                    <a:pt x="673" y="385"/>
                  </a:cubicBezTo>
                  <a:cubicBezTo>
                    <a:pt x="596" y="423"/>
                    <a:pt x="539" y="481"/>
                    <a:pt x="462" y="558"/>
                  </a:cubicBezTo>
                  <a:cubicBezTo>
                    <a:pt x="212" y="769"/>
                    <a:pt x="1" y="1153"/>
                    <a:pt x="155" y="1480"/>
                  </a:cubicBezTo>
                  <a:cubicBezTo>
                    <a:pt x="212" y="1633"/>
                    <a:pt x="347" y="1749"/>
                    <a:pt x="558" y="1806"/>
                  </a:cubicBezTo>
                  <a:cubicBezTo>
                    <a:pt x="654" y="1825"/>
                    <a:pt x="750" y="1845"/>
                    <a:pt x="904" y="1845"/>
                  </a:cubicBezTo>
                  <a:cubicBezTo>
                    <a:pt x="980" y="1845"/>
                    <a:pt x="1076" y="1825"/>
                    <a:pt x="1192" y="1806"/>
                  </a:cubicBezTo>
                  <a:cubicBezTo>
                    <a:pt x="1288" y="1768"/>
                    <a:pt x="1384" y="1729"/>
                    <a:pt x="1480" y="1672"/>
                  </a:cubicBezTo>
                  <a:cubicBezTo>
                    <a:pt x="1576" y="1633"/>
                    <a:pt x="1672" y="1576"/>
                    <a:pt x="1768" y="1518"/>
                  </a:cubicBezTo>
                  <a:cubicBezTo>
                    <a:pt x="1979" y="1364"/>
                    <a:pt x="2152" y="1230"/>
                    <a:pt x="2267" y="1038"/>
                  </a:cubicBezTo>
                  <a:cubicBezTo>
                    <a:pt x="2382" y="846"/>
                    <a:pt x="2440" y="616"/>
                    <a:pt x="2363" y="462"/>
                  </a:cubicBezTo>
                  <a:cubicBezTo>
                    <a:pt x="2286" y="270"/>
                    <a:pt x="2152" y="116"/>
                    <a:pt x="1941" y="39"/>
                  </a:cubicBezTo>
                  <a:cubicBezTo>
                    <a:pt x="1864" y="20"/>
                    <a:pt x="1787" y="1"/>
                    <a:pt x="1652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29"/>
            <p:cNvSpPr/>
            <p:nvPr/>
          </p:nvSpPr>
          <p:spPr>
            <a:xfrm>
              <a:off x="7526683" y="1989890"/>
              <a:ext cx="339795" cy="261792"/>
            </a:xfrm>
            <a:custGeom>
              <a:avLst/>
              <a:gdLst/>
              <a:ahLst/>
              <a:cxnLst/>
              <a:rect l="l" t="t" r="r" b="b"/>
              <a:pathLst>
                <a:path w="4513" h="3477" extrusionOk="0">
                  <a:moveTo>
                    <a:pt x="3265" y="1"/>
                  </a:moveTo>
                  <a:cubicBezTo>
                    <a:pt x="3073" y="1"/>
                    <a:pt x="2861" y="39"/>
                    <a:pt x="2669" y="97"/>
                  </a:cubicBezTo>
                  <a:cubicBezTo>
                    <a:pt x="2650" y="97"/>
                    <a:pt x="2612" y="116"/>
                    <a:pt x="2593" y="116"/>
                  </a:cubicBezTo>
                  <a:lnTo>
                    <a:pt x="2516" y="116"/>
                  </a:lnTo>
                  <a:cubicBezTo>
                    <a:pt x="2113" y="270"/>
                    <a:pt x="1748" y="481"/>
                    <a:pt x="1517" y="615"/>
                  </a:cubicBezTo>
                  <a:cubicBezTo>
                    <a:pt x="1325" y="750"/>
                    <a:pt x="1133" y="884"/>
                    <a:pt x="941" y="1038"/>
                  </a:cubicBezTo>
                  <a:cubicBezTo>
                    <a:pt x="749" y="1172"/>
                    <a:pt x="595" y="1345"/>
                    <a:pt x="461" y="1479"/>
                  </a:cubicBezTo>
                  <a:cubicBezTo>
                    <a:pt x="154" y="1864"/>
                    <a:pt x="0" y="2228"/>
                    <a:pt x="39" y="2593"/>
                  </a:cubicBezTo>
                  <a:cubicBezTo>
                    <a:pt x="77" y="2785"/>
                    <a:pt x="173" y="2958"/>
                    <a:pt x="307" y="3150"/>
                  </a:cubicBezTo>
                  <a:cubicBezTo>
                    <a:pt x="403" y="3265"/>
                    <a:pt x="557" y="3361"/>
                    <a:pt x="749" y="3400"/>
                  </a:cubicBezTo>
                  <a:cubicBezTo>
                    <a:pt x="864" y="3457"/>
                    <a:pt x="999" y="3477"/>
                    <a:pt x="1152" y="3477"/>
                  </a:cubicBezTo>
                  <a:lnTo>
                    <a:pt x="1268" y="3477"/>
                  </a:lnTo>
                  <a:cubicBezTo>
                    <a:pt x="1460" y="3477"/>
                    <a:pt x="1652" y="3438"/>
                    <a:pt x="1863" y="3361"/>
                  </a:cubicBezTo>
                  <a:cubicBezTo>
                    <a:pt x="2285" y="3246"/>
                    <a:pt x="2689" y="3054"/>
                    <a:pt x="3092" y="2785"/>
                  </a:cubicBezTo>
                  <a:cubicBezTo>
                    <a:pt x="3514" y="2516"/>
                    <a:pt x="3841" y="2248"/>
                    <a:pt x="4091" y="1940"/>
                  </a:cubicBezTo>
                  <a:cubicBezTo>
                    <a:pt x="4225" y="1768"/>
                    <a:pt x="4302" y="1652"/>
                    <a:pt x="4379" y="1518"/>
                  </a:cubicBezTo>
                  <a:cubicBezTo>
                    <a:pt x="4436" y="1345"/>
                    <a:pt x="4494" y="1134"/>
                    <a:pt x="4494" y="903"/>
                  </a:cubicBezTo>
                  <a:cubicBezTo>
                    <a:pt x="4513" y="807"/>
                    <a:pt x="4494" y="711"/>
                    <a:pt x="4475" y="615"/>
                  </a:cubicBezTo>
                  <a:cubicBezTo>
                    <a:pt x="4436" y="519"/>
                    <a:pt x="4398" y="462"/>
                    <a:pt x="4321" y="366"/>
                  </a:cubicBezTo>
                  <a:cubicBezTo>
                    <a:pt x="4263" y="289"/>
                    <a:pt x="4187" y="231"/>
                    <a:pt x="4129" y="193"/>
                  </a:cubicBezTo>
                  <a:cubicBezTo>
                    <a:pt x="4052" y="135"/>
                    <a:pt x="3995" y="116"/>
                    <a:pt x="3860" y="78"/>
                  </a:cubicBezTo>
                  <a:cubicBezTo>
                    <a:pt x="3726" y="20"/>
                    <a:pt x="3553" y="1"/>
                    <a:pt x="3361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29"/>
            <p:cNvSpPr/>
            <p:nvPr/>
          </p:nvSpPr>
          <p:spPr>
            <a:xfrm>
              <a:off x="7694358" y="2297909"/>
              <a:ext cx="124459" cy="99838"/>
            </a:xfrm>
            <a:custGeom>
              <a:avLst/>
              <a:gdLst/>
              <a:ahLst/>
              <a:cxnLst/>
              <a:rect l="l" t="t" r="r" b="b"/>
              <a:pathLst>
                <a:path w="1653" h="1326" extrusionOk="0">
                  <a:moveTo>
                    <a:pt x="1115" y="0"/>
                  </a:moveTo>
                  <a:cubicBezTo>
                    <a:pt x="1019" y="0"/>
                    <a:pt x="923" y="39"/>
                    <a:pt x="827" y="58"/>
                  </a:cubicBezTo>
                  <a:cubicBezTo>
                    <a:pt x="692" y="96"/>
                    <a:pt x="558" y="154"/>
                    <a:pt x="462" y="231"/>
                  </a:cubicBezTo>
                  <a:cubicBezTo>
                    <a:pt x="346" y="288"/>
                    <a:pt x="250" y="365"/>
                    <a:pt x="174" y="442"/>
                  </a:cubicBezTo>
                  <a:cubicBezTo>
                    <a:pt x="97" y="538"/>
                    <a:pt x="58" y="615"/>
                    <a:pt x="20" y="730"/>
                  </a:cubicBezTo>
                  <a:cubicBezTo>
                    <a:pt x="1" y="768"/>
                    <a:pt x="1" y="845"/>
                    <a:pt x="1" y="903"/>
                  </a:cubicBezTo>
                  <a:cubicBezTo>
                    <a:pt x="1" y="941"/>
                    <a:pt x="20" y="999"/>
                    <a:pt x="58" y="1056"/>
                  </a:cubicBezTo>
                  <a:cubicBezTo>
                    <a:pt x="78" y="1114"/>
                    <a:pt x="97" y="1152"/>
                    <a:pt x="174" y="1210"/>
                  </a:cubicBezTo>
                  <a:cubicBezTo>
                    <a:pt x="212" y="1229"/>
                    <a:pt x="270" y="1287"/>
                    <a:pt x="308" y="1306"/>
                  </a:cubicBezTo>
                  <a:cubicBezTo>
                    <a:pt x="346" y="1306"/>
                    <a:pt x="385" y="1325"/>
                    <a:pt x="442" y="1325"/>
                  </a:cubicBezTo>
                  <a:lnTo>
                    <a:pt x="558" y="1325"/>
                  </a:lnTo>
                  <a:cubicBezTo>
                    <a:pt x="634" y="1325"/>
                    <a:pt x="673" y="1306"/>
                    <a:pt x="731" y="1287"/>
                  </a:cubicBezTo>
                  <a:cubicBezTo>
                    <a:pt x="942" y="1210"/>
                    <a:pt x="1153" y="1095"/>
                    <a:pt x="1345" y="941"/>
                  </a:cubicBezTo>
                  <a:cubicBezTo>
                    <a:pt x="1441" y="864"/>
                    <a:pt x="1499" y="807"/>
                    <a:pt x="1556" y="730"/>
                  </a:cubicBezTo>
                  <a:cubicBezTo>
                    <a:pt x="1595" y="692"/>
                    <a:pt x="1614" y="653"/>
                    <a:pt x="1633" y="615"/>
                  </a:cubicBezTo>
                  <a:cubicBezTo>
                    <a:pt x="1652" y="557"/>
                    <a:pt x="1652" y="519"/>
                    <a:pt x="1652" y="461"/>
                  </a:cubicBezTo>
                  <a:cubicBezTo>
                    <a:pt x="1652" y="384"/>
                    <a:pt x="1633" y="288"/>
                    <a:pt x="1595" y="231"/>
                  </a:cubicBezTo>
                  <a:cubicBezTo>
                    <a:pt x="1518" y="115"/>
                    <a:pt x="1441" y="58"/>
                    <a:pt x="1345" y="39"/>
                  </a:cubicBezTo>
                  <a:cubicBezTo>
                    <a:pt x="1307" y="0"/>
                    <a:pt x="1249" y="0"/>
                    <a:pt x="1172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36" name="Google Shape;536;p29"/>
          <p:cNvSpPr/>
          <p:nvPr/>
        </p:nvSpPr>
        <p:spPr>
          <a:xfrm>
            <a:off x="449422" y="357047"/>
            <a:ext cx="718489" cy="355906"/>
          </a:xfrm>
          <a:custGeom>
            <a:avLst/>
            <a:gdLst/>
            <a:ahLst/>
            <a:cxnLst/>
            <a:rect l="l" t="t" r="r" b="b"/>
            <a:pathLst>
              <a:path w="12214" h="6050" extrusionOk="0">
                <a:moveTo>
                  <a:pt x="6318" y="1"/>
                </a:moveTo>
                <a:cubicBezTo>
                  <a:pt x="6068" y="1"/>
                  <a:pt x="5819" y="20"/>
                  <a:pt x="5531" y="97"/>
                </a:cubicBezTo>
                <a:cubicBezTo>
                  <a:pt x="5281" y="135"/>
                  <a:pt x="5051" y="231"/>
                  <a:pt x="4801" y="346"/>
                </a:cubicBezTo>
                <a:cubicBezTo>
                  <a:pt x="4609" y="442"/>
                  <a:pt x="4417" y="596"/>
                  <a:pt x="4225" y="769"/>
                </a:cubicBezTo>
                <a:cubicBezTo>
                  <a:pt x="3918" y="1057"/>
                  <a:pt x="3630" y="1402"/>
                  <a:pt x="3380" y="1883"/>
                </a:cubicBezTo>
                <a:cubicBezTo>
                  <a:pt x="3188" y="2267"/>
                  <a:pt x="3034" y="2708"/>
                  <a:pt x="2842" y="3265"/>
                </a:cubicBezTo>
                <a:cubicBezTo>
                  <a:pt x="2765" y="3515"/>
                  <a:pt x="2689" y="3784"/>
                  <a:pt x="2612" y="3995"/>
                </a:cubicBezTo>
                <a:cubicBezTo>
                  <a:pt x="2554" y="3745"/>
                  <a:pt x="2420" y="3553"/>
                  <a:pt x="2304" y="3361"/>
                </a:cubicBezTo>
                <a:cubicBezTo>
                  <a:pt x="2170" y="3131"/>
                  <a:pt x="1997" y="2996"/>
                  <a:pt x="1824" y="2900"/>
                </a:cubicBezTo>
                <a:cubicBezTo>
                  <a:pt x="1728" y="2843"/>
                  <a:pt x="1632" y="2804"/>
                  <a:pt x="1536" y="2785"/>
                </a:cubicBezTo>
                <a:cubicBezTo>
                  <a:pt x="1498" y="2785"/>
                  <a:pt x="1421" y="2747"/>
                  <a:pt x="1363" y="2747"/>
                </a:cubicBezTo>
                <a:cubicBezTo>
                  <a:pt x="1306" y="2747"/>
                  <a:pt x="1229" y="2747"/>
                  <a:pt x="1152" y="2785"/>
                </a:cubicBezTo>
                <a:cubicBezTo>
                  <a:pt x="1018" y="2804"/>
                  <a:pt x="883" y="2843"/>
                  <a:pt x="787" y="2900"/>
                </a:cubicBezTo>
                <a:cubicBezTo>
                  <a:pt x="691" y="2939"/>
                  <a:pt x="595" y="3016"/>
                  <a:pt x="480" y="3112"/>
                </a:cubicBezTo>
                <a:cubicBezTo>
                  <a:pt x="346" y="3265"/>
                  <a:pt x="211" y="3419"/>
                  <a:pt x="115" y="3669"/>
                </a:cubicBezTo>
                <a:cubicBezTo>
                  <a:pt x="58" y="3841"/>
                  <a:pt x="0" y="4053"/>
                  <a:pt x="0" y="4341"/>
                </a:cubicBezTo>
                <a:cubicBezTo>
                  <a:pt x="0" y="4533"/>
                  <a:pt x="0" y="4763"/>
                  <a:pt x="19" y="5051"/>
                </a:cubicBezTo>
                <a:cubicBezTo>
                  <a:pt x="58" y="5339"/>
                  <a:pt x="96" y="5608"/>
                  <a:pt x="154" y="5877"/>
                </a:cubicBezTo>
                <a:lnTo>
                  <a:pt x="154" y="5915"/>
                </a:lnTo>
                <a:lnTo>
                  <a:pt x="173" y="6050"/>
                </a:lnTo>
                <a:lnTo>
                  <a:pt x="11733" y="6050"/>
                </a:lnTo>
                <a:lnTo>
                  <a:pt x="11772" y="6011"/>
                </a:lnTo>
                <a:lnTo>
                  <a:pt x="11829" y="5915"/>
                </a:lnTo>
                <a:cubicBezTo>
                  <a:pt x="12098" y="5474"/>
                  <a:pt x="12214" y="5032"/>
                  <a:pt x="12175" y="4648"/>
                </a:cubicBezTo>
                <a:cubicBezTo>
                  <a:pt x="12117" y="4264"/>
                  <a:pt x="11964" y="3937"/>
                  <a:pt x="11676" y="3688"/>
                </a:cubicBezTo>
                <a:cubicBezTo>
                  <a:pt x="11388" y="3457"/>
                  <a:pt x="11023" y="3323"/>
                  <a:pt x="10620" y="3323"/>
                </a:cubicBezTo>
                <a:lnTo>
                  <a:pt x="10562" y="3323"/>
                </a:lnTo>
                <a:cubicBezTo>
                  <a:pt x="10178" y="3323"/>
                  <a:pt x="9775" y="3457"/>
                  <a:pt x="9391" y="3688"/>
                </a:cubicBezTo>
                <a:cubicBezTo>
                  <a:pt x="9237" y="3784"/>
                  <a:pt x="9103" y="3880"/>
                  <a:pt x="8987" y="3995"/>
                </a:cubicBezTo>
                <a:cubicBezTo>
                  <a:pt x="9007" y="3803"/>
                  <a:pt x="9007" y="3572"/>
                  <a:pt x="8987" y="3304"/>
                </a:cubicBezTo>
                <a:cubicBezTo>
                  <a:pt x="8949" y="2824"/>
                  <a:pt x="8853" y="2363"/>
                  <a:pt x="8718" y="1959"/>
                </a:cubicBezTo>
                <a:cubicBezTo>
                  <a:pt x="8546" y="1498"/>
                  <a:pt x="8334" y="1114"/>
                  <a:pt x="8066" y="807"/>
                </a:cubicBezTo>
                <a:cubicBezTo>
                  <a:pt x="7777" y="481"/>
                  <a:pt x="7413" y="231"/>
                  <a:pt x="7009" y="116"/>
                </a:cubicBezTo>
                <a:cubicBezTo>
                  <a:pt x="6798" y="20"/>
                  <a:pt x="6587" y="1"/>
                  <a:pt x="6318" y="1"/>
                </a:cubicBezTo>
                <a:close/>
              </a:path>
            </a:pathLst>
          </a:custGeom>
          <a:solidFill>
            <a:srgbClr val="FFFFFF">
              <a:alpha val="346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37" name="Google Shape;537;p29"/>
          <p:cNvGrpSpPr/>
          <p:nvPr/>
        </p:nvGrpSpPr>
        <p:grpSpPr>
          <a:xfrm>
            <a:off x="1319163" y="3275778"/>
            <a:ext cx="490228" cy="608811"/>
            <a:chOff x="7376250" y="1989890"/>
            <a:chExt cx="490228" cy="608811"/>
          </a:xfrm>
        </p:grpSpPr>
        <p:sp>
          <p:nvSpPr>
            <p:cNvPr id="538" name="Google Shape;538;p29"/>
            <p:cNvSpPr/>
            <p:nvPr/>
          </p:nvSpPr>
          <p:spPr>
            <a:xfrm>
              <a:off x="7376250" y="2459787"/>
              <a:ext cx="183714" cy="138915"/>
            </a:xfrm>
            <a:custGeom>
              <a:avLst/>
              <a:gdLst/>
              <a:ahLst/>
              <a:cxnLst/>
              <a:rect l="l" t="t" r="r" b="b"/>
              <a:pathLst>
                <a:path w="2440" h="1845" extrusionOk="0">
                  <a:moveTo>
                    <a:pt x="1652" y="1"/>
                  </a:moveTo>
                  <a:cubicBezTo>
                    <a:pt x="1595" y="1"/>
                    <a:pt x="1518" y="1"/>
                    <a:pt x="1441" y="20"/>
                  </a:cubicBezTo>
                  <a:cubicBezTo>
                    <a:pt x="1268" y="39"/>
                    <a:pt x="1115" y="116"/>
                    <a:pt x="923" y="212"/>
                  </a:cubicBezTo>
                  <a:cubicBezTo>
                    <a:pt x="827" y="270"/>
                    <a:pt x="750" y="308"/>
                    <a:pt x="673" y="385"/>
                  </a:cubicBezTo>
                  <a:cubicBezTo>
                    <a:pt x="596" y="423"/>
                    <a:pt x="539" y="481"/>
                    <a:pt x="462" y="558"/>
                  </a:cubicBezTo>
                  <a:cubicBezTo>
                    <a:pt x="212" y="769"/>
                    <a:pt x="1" y="1153"/>
                    <a:pt x="155" y="1480"/>
                  </a:cubicBezTo>
                  <a:cubicBezTo>
                    <a:pt x="212" y="1633"/>
                    <a:pt x="347" y="1749"/>
                    <a:pt x="558" y="1806"/>
                  </a:cubicBezTo>
                  <a:cubicBezTo>
                    <a:pt x="654" y="1825"/>
                    <a:pt x="750" y="1845"/>
                    <a:pt x="904" y="1845"/>
                  </a:cubicBezTo>
                  <a:cubicBezTo>
                    <a:pt x="980" y="1845"/>
                    <a:pt x="1076" y="1825"/>
                    <a:pt x="1192" y="1806"/>
                  </a:cubicBezTo>
                  <a:cubicBezTo>
                    <a:pt x="1288" y="1768"/>
                    <a:pt x="1384" y="1729"/>
                    <a:pt x="1480" y="1672"/>
                  </a:cubicBezTo>
                  <a:cubicBezTo>
                    <a:pt x="1576" y="1633"/>
                    <a:pt x="1672" y="1576"/>
                    <a:pt x="1768" y="1518"/>
                  </a:cubicBezTo>
                  <a:cubicBezTo>
                    <a:pt x="1979" y="1364"/>
                    <a:pt x="2152" y="1230"/>
                    <a:pt x="2267" y="1038"/>
                  </a:cubicBezTo>
                  <a:cubicBezTo>
                    <a:pt x="2382" y="846"/>
                    <a:pt x="2440" y="616"/>
                    <a:pt x="2363" y="462"/>
                  </a:cubicBezTo>
                  <a:cubicBezTo>
                    <a:pt x="2286" y="270"/>
                    <a:pt x="2152" y="116"/>
                    <a:pt x="1941" y="39"/>
                  </a:cubicBezTo>
                  <a:cubicBezTo>
                    <a:pt x="1864" y="20"/>
                    <a:pt x="1787" y="1"/>
                    <a:pt x="1652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29"/>
            <p:cNvSpPr/>
            <p:nvPr/>
          </p:nvSpPr>
          <p:spPr>
            <a:xfrm>
              <a:off x="7526683" y="1989890"/>
              <a:ext cx="339795" cy="261792"/>
            </a:xfrm>
            <a:custGeom>
              <a:avLst/>
              <a:gdLst/>
              <a:ahLst/>
              <a:cxnLst/>
              <a:rect l="l" t="t" r="r" b="b"/>
              <a:pathLst>
                <a:path w="4513" h="3477" extrusionOk="0">
                  <a:moveTo>
                    <a:pt x="3265" y="1"/>
                  </a:moveTo>
                  <a:cubicBezTo>
                    <a:pt x="3073" y="1"/>
                    <a:pt x="2861" y="39"/>
                    <a:pt x="2669" y="97"/>
                  </a:cubicBezTo>
                  <a:cubicBezTo>
                    <a:pt x="2650" y="97"/>
                    <a:pt x="2612" y="116"/>
                    <a:pt x="2593" y="116"/>
                  </a:cubicBezTo>
                  <a:lnTo>
                    <a:pt x="2516" y="116"/>
                  </a:lnTo>
                  <a:cubicBezTo>
                    <a:pt x="2113" y="270"/>
                    <a:pt x="1748" y="481"/>
                    <a:pt x="1517" y="615"/>
                  </a:cubicBezTo>
                  <a:cubicBezTo>
                    <a:pt x="1325" y="750"/>
                    <a:pt x="1133" y="884"/>
                    <a:pt x="941" y="1038"/>
                  </a:cubicBezTo>
                  <a:cubicBezTo>
                    <a:pt x="749" y="1172"/>
                    <a:pt x="595" y="1345"/>
                    <a:pt x="461" y="1479"/>
                  </a:cubicBezTo>
                  <a:cubicBezTo>
                    <a:pt x="154" y="1864"/>
                    <a:pt x="0" y="2228"/>
                    <a:pt x="39" y="2593"/>
                  </a:cubicBezTo>
                  <a:cubicBezTo>
                    <a:pt x="77" y="2785"/>
                    <a:pt x="173" y="2958"/>
                    <a:pt x="307" y="3150"/>
                  </a:cubicBezTo>
                  <a:cubicBezTo>
                    <a:pt x="403" y="3265"/>
                    <a:pt x="557" y="3361"/>
                    <a:pt x="749" y="3400"/>
                  </a:cubicBezTo>
                  <a:cubicBezTo>
                    <a:pt x="864" y="3457"/>
                    <a:pt x="999" y="3477"/>
                    <a:pt x="1152" y="3477"/>
                  </a:cubicBezTo>
                  <a:lnTo>
                    <a:pt x="1268" y="3477"/>
                  </a:lnTo>
                  <a:cubicBezTo>
                    <a:pt x="1460" y="3477"/>
                    <a:pt x="1652" y="3438"/>
                    <a:pt x="1863" y="3361"/>
                  </a:cubicBezTo>
                  <a:cubicBezTo>
                    <a:pt x="2285" y="3246"/>
                    <a:pt x="2689" y="3054"/>
                    <a:pt x="3092" y="2785"/>
                  </a:cubicBezTo>
                  <a:cubicBezTo>
                    <a:pt x="3514" y="2516"/>
                    <a:pt x="3841" y="2248"/>
                    <a:pt x="4091" y="1940"/>
                  </a:cubicBezTo>
                  <a:cubicBezTo>
                    <a:pt x="4225" y="1768"/>
                    <a:pt x="4302" y="1652"/>
                    <a:pt x="4379" y="1518"/>
                  </a:cubicBezTo>
                  <a:cubicBezTo>
                    <a:pt x="4436" y="1345"/>
                    <a:pt x="4494" y="1134"/>
                    <a:pt x="4494" y="903"/>
                  </a:cubicBezTo>
                  <a:cubicBezTo>
                    <a:pt x="4513" y="807"/>
                    <a:pt x="4494" y="711"/>
                    <a:pt x="4475" y="615"/>
                  </a:cubicBezTo>
                  <a:cubicBezTo>
                    <a:pt x="4436" y="519"/>
                    <a:pt x="4398" y="462"/>
                    <a:pt x="4321" y="366"/>
                  </a:cubicBezTo>
                  <a:cubicBezTo>
                    <a:pt x="4263" y="289"/>
                    <a:pt x="4187" y="231"/>
                    <a:pt x="4129" y="193"/>
                  </a:cubicBezTo>
                  <a:cubicBezTo>
                    <a:pt x="4052" y="135"/>
                    <a:pt x="3995" y="116"/>
                    <a:pt x="3860" y="78"/>
                  </a:cubicBezTo>
                  <a:cubicBezTo>
                    <a:pt x="3726" y="20"/>
                    <a:pt x="3553" y="1"/>
                    <a:pt x="3361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29"/>
            <p:cNvSpPr/>
            <p:nvPr/>
          </p:nvSpPr>
          <p:spPr>
            <a:xfrm>
              <a:off x="7694358" y="2297909"/>
              <a:ext cx="124459" cy="99838"/>
            </a:xfrm>
            <a:custGeom>
              <a:avLst/>
              <a:gdLst/>
              <a:ahLst/>
              <a:cxnLst/>
              <a:rect l="l" t="t" r="r" b="b"/>
              <a:pathLst>
                <a:path w="1653" h="1326" extrusionOk="0">
                  <a:moveTo>
                    <a:pt x="1115" y="0"/>
                  </a:moveTo>
                  <a:cubicBezTo>
                    <a:pt x="1019" y="0"/>
                    <a:pt x="923" y="39"/>
                    <a:pt x="827" y="58"/>
                  </a:cubicBezTo>
                  <a:cubicBezTo>
                    <a:pt x="692" y="96"/>
                    <a:pt x="558" y="154"/>
                    <a:pt x="462" y="231"/>
                  </a:cubicBezTo>
                  <a:cubicBezTo>
                    <a:pt x="346" y="288"/>
                    <a:pt x="250" y="365"/>
                    <a:pt x="174" y="442"/>
                  </a:cubicBezTo>
                  <a:cubicBezTo>
                    <a:pt x="97" y="538"/>
                    <a:pt x="58" y="615"/>
                    <a:pt x="20" y="730"/>
                  </a:cubicBezTo>
                  <a:cubicBezTo>
                    <a:pt x="1" y="768"/>
                    <a:pt x="1" y="845"/>
                    <a:pt x="1" y="903"/>
                  </a:cubicBezTo>
                  <a:cubicBezTo>
                    <a:pt x="1" y="941"/>
                    <a:pt x="20" y="999"/>
                    <a:pt x="58" y="1056"/>
                  </a:cubicBezTo>
                  <a:cubicBezTo>
                    <a:pt x="78" y="1114"/>
                    <a:pt x="97" y="1152"/>
                    <a:pt x="174" y="1210"/>
                  </a:cubicBezTo>
                  <a:cubicBezTo>
                    <a:pt x="212" y="1229"/>
                    <a:pt x="270" y="1287"/>
                    <a:pt x="308" y="1306"/>
                  </a:cubicBezTo>
                  <a:cubicBezTo>
                    <a:pt x="346" y="1306"/>
                    <a:pt x="385" y="1325"/>
                    <a:pt x="442" y="1325"/>
                  </a:cubicBezTo>
                  <a:lnTo>
                    <a:pt x="558" y="1325"/>
                  </a:lnTo>
                  <a:cubicBezTo>
                    <a:pt x="634" y="1325"/>
                    <a:pt x="673" y="1306"/>
                    <a:pt x="731" y="1287"/>
                  </a:cubicBezTo>
                  <a:cubicBezTo>
                    <a:pt x="942" y="1210"/>
                    <a:pt x="1153" y="1095"/>
                    <a:pt x="1345" y="941"/>
                  </a:cubicBezTo>
                  <a:cubicBezTo>
                    <a:pt x="1441" y="864"/>
                    <a:pt x="1499" y="807"/>
                    <a:pt x="1556" y="730"/>
                  </a:cubicBezTo>
                  <a:cubicBezTo>
                    <a:pt x="1595" y="692"/>
                    <a:pt x="1614" y="653"/>
                    <a:pt x="1633" y="615"/>
                  </a:cubicBezTo>
                  <a:cubicBezTo>
                    <a:pt x="1652" y="557"/>
                    <a:pt x="1652" y="519"/>
                    <a:pt x="1652" y="461"/>
                  </a:cubicBezTo>
                  <a:cubicBezTo>
                    <a:pt x="1652" y="384"/>
                    <a:pt x="1633" y="288"/>
                    <a:pt x="1595" y="231"/>
                  </a:cubicBezTo>
                  <a:cubicBezTo>
                    <a:pt x="1518" y="115"/>
                    <a:pt x="1441" y="58"/>
                    <a:pt x="1345" y="39"/>
                  </a:cubicBezTo>
                  <a:cubicBezTo>
                    <a:pt x="1307" y="0"/>
                    <a:pt x="1249" y="0"/>
                    <a:pt x="1172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41" name="Google Shape;541;p29"/>
          <p:cNvSpPr/>
          <p:nvPr/>
        </p:nvSpPr>
        <p:spPr>
          <a:xfrm>
            <a:off x="7598000" y="4483400"/>
            <a:ext cx="1661781" cy="497749"/>
          </a:xfrm>
          <a:custGeom>
            <a:avLst/>
            <a:gdLst/>
            <a:ahLst/>
            <a:cxnLst/>
            <a:rect l="l" t="t" r="r" b="b"/>
            <a:pathLst>
              <a:path w="9949" h="2980" extrusionOk="0">
                <a:moveTo>
                  <a:pt x="4455" y="0"/>
                </a:moveTo>
                <a:cubicBezTo>
                  <a:pt x="4401" y="0"/>
                  <a:pt x="4360" y="3"/>
                  <a:pt x="4322" y="3"/>
                </a:cubicBezTo>
                <a:cubicBezTo>
                  <a:pt x="4168" y="22"/>
                  <a:pt x="4034" y="80"/>
                  <a:pt x="3880" y="118"/>
                </a:cubicBezTo>
                <a:cubicBezTo>
                  <a:pt x="3438" y="291"/>
                  <a:pt x="3016" y="579"/>
                  <a:pt x="2670" y="906"/>
                </a:cubicBezTo>
                <a:cubicBezTo>
                  <a:pt x="2478" y="1098"/>
                  <a:pt x="2286" y="1328"/>
                  <a:pt x="2132" y="1540"/>
                </a:cubicBezTo>
                <a:lnTo>
                  <a:pt x="1921" y="1904"/>
                </a:lnTo>
                <a:cubicBezTo>
                  <a:pt x="1902" y="1962"/>
                  <a:pt x="1844" y="2020"/>
                  <a:pt x="1825" y="2096"/>
                </a:cubicBezTo>
                <a:cubicBezTo>
                  <a:pt x="1710" y="1866"/>
                  <a:pt x="1556" y="1712"/>
                  <a:pt x="1345" y="1578"/>
                </a:cubicBezTo>
                <a:cubicBezTo>
                  <a:pt x="1239" y="1515"/>
                  <a:pt x="1122" y="1486"/>
                  <a:pt x="999" y="1486"/>
                </a:cubicBezTo>
                <a:cubicBezTo>
                  <a:pt x="899" y="1486"/>
                  <a:pt x="796" y="1505"/>
                  <a:pt x="692" y="1540"/>
                </a:cubicBezTo>
                <a:cubicBezTo>
                  <a:pt x="481" y="1616"/>
                  <a:pt x="289" y="1808"/>
                  <a:pt x="193" y="2000"/>
                </a:cubicBezTo>
                <a:cubicBezTo>
                  <a:pt x="39" y="2250"/>
                  <a:pt x="1" y="2596"/>
                  <a:pt x="39" y="2903"/>
                </a:cubicBezTo>
                <a:cubicBezTo>
                  <a:pt x="39" y="2961"/>
                  <a:pt x="78" y="2980"/>
                  <a:pt x="116" y="2980"/>
                </a:cubicBezTo>
                <a:cubicBezTo>
                  <a:pt x="154" y="2980"/>
                  <a:pt x="193" y="2961"/>
                  <a:pt x="193" y="2903"/>
                </a:cubicBezTo>
                <a:cubicBezTo>
                  <a:pt x="174" y="2769"/>
                  <a:pt x="174" y="2634"/>
                  <a:pt x="193" y="2500"/>
                </a:cubicBezTo>
                <a:lnTo>
                  <a:pt x="193" y="2519"/>
                </a:lnTo>
                <a:cubicBezTo>
                  <a:pt x="212" y="2404"/>
                  <a:pt x="231" y="2288"/>
                  <a:pt x="289" y="2192"/>
                </a:cubicBezTo>
                <a:lnTo>
                  <a:pt x="289" y="2212"/>
                </a:lnTo>
                <a:cubicBezTo>
                  <a:pt x="327" y="2116"/>
                  <a:pt x="366" y="2039"/>
                  <a:pt x="442" y="1962"/>
                </a:cubicBezTo>
                <a:lnTo>
                  <a:pt x="577" y="1828"/>
                </a:lnTo>
                <a:cubicBezTo>
                  <a:pt x="634" y="1770"/>
                  <a:pt x="673" y="1751"/>
                  <a:pt x="750" y="1732"/>
                </a:cubicBezTo>
                <a:cubicBezTo>
                  <a:pt x="788" y="1712"/>
                  <a:pt x="846" y="1712"/>
                  <a:pt x="923" y="1674"/>
                </a:cubicBezTo>
                <a:lnTo>
                  <a:pt x="1076" y="1674"/>
                </a:lnTo>
                <a:cubicBezTo>
                  <a:pt x="1134" y="1674"/>
                  <a:pt x="1191" y="1712"/>
                  <a:pt x="1249" y="1732"/>
                </a:cubicBezTo>
                <a:cubicBezTo>
                  <a:pt x="1287" y="1751"/>
                  <a:pt x="1345" y="1770"/>
                  <a:pt x="1403" y="1828"/>
                </a:cubicBezTo>
                <a:cubicBezTo>
                  <a:pt x="1460" y="1866"/>
                  <a:pt x="1537" y="1943"/>
                  <a:pt x="1595" y="2020"/>
                </a:cubicBezTo>
                <a:cubicBezTo>
                  <a:pt x="1652" y="2135"/>
                  <a:pt x="1729" y="2231"/>
                  <a:pt x="1787" y="2384"/>
                </a:cubicBezTo>
                <a:lnTo>
                  <a:pt x="1787" y="2404"/>
                </a:lnTo>
                <a:cubicBezTo>
                  <a:pt x="1806" y="2423"/>
                  <a:pt x="1806" y="2442"/>
                  <a:pt x="1844" y="2481"/>
                </a:cubicBezTo>
                <a:cubicBezTo>
                  <a:pt x="1902" y="2481"/>
                  <a:pt x="1940" y="2481"/>
                  <a:pt x="1979" y="2423"/>
                </a:cubicBezTo>
                <a:cubicBezTo>
                  <a:pt x="2036" y="2288"/>
                  <a:pt x="2113" y="2154"/>
                  <a:pt x="2190" y="2020"/>
                </a:cubicBezTo>
                <a:cubicBezTo>
                  <a:pt x="2267" y="1904"/>
                  <a:pt x="2324" y="1770"/>
                  <a:pt x="2420" y="1655"/>
                </a:cubicBezTo>
                <a:cubicBezTo>
                  <a:pt x="2612" y="1386"/>
                  <a:pt x="2862" y="1155"/>
                  <a:pt x="3112" y="963"/>
                </a:cubicBezTo>
                <a:cubicBezTo>
                  <a:pt x="3112" y="963"/>
                  <a:pt x="3150" y="963"/>
                  <a:pt x="3150" y="944"/>
                </a:cubicBezTo>
                <a:cubicBezTo>
                  <a:pt x="3381" y="771"/>
                  <a:pt x="3630" y="599"/>
                  <a:pt x="3899" y="503"/>
                </a:cubicBezTo>
                <a:cubicBezTo>
                  <a:pt x="4091" y="426"/>
                  <a:pt x="4283" y="368"/>
                  <a:pt x="4475" y="330"/>
                </a:cubicBezTo>
                <a:cubicBezTo>
                  <a:pt x="4533" y="320"/>
                  <a:pt x="4586" y="315"/>
                  <a:pt x="4638" y="315"/>
                </a:cubicBezTo>
                <a:cubicBezTo>
                  <a:pt x="4691" y="315"/>
                  <a:pt x="4744" y="320"/>
                  <a:pt x="4802" y="330"/>
                </a:cubicBezTo>
                <a:cubicBezTo>
                  <a:pt x="4878" y="330"/>
                  <a:pt x="4955" y="368"/>
                  <a:pt x="5013" y="387"/>
                </a:cubicBezTo>
                <a:cubicBezTo>
                  <a:pt x="5070" y="407"/>
                  <a:pt x="5090" y="426"/>
                  <a:pt x="5128" y="464"/>
                </a:cubicBezTo>
                <a:cubicBezTo>
                  <a:pt x="5167" y="483"/>
                  <a:pt x="5205" y="503"/>
                  <a:pt x="5224" y="560"/>
                </a:cubicBezTo>
                <a:cubicBezTo>
                  <a:pt x="5263" y="599"/>
                  <a:pt x="5282" y="656"/>
                  <a:pt x="5301" y="675"/>
                </a:cubicBezTo>
                <a:cubicBezTo>
                  <a:pt x="5320" y="752"/>
                  <a:pt x="5359" y="810"/>
                  <a:pt x="5359" y="887"/>
                </a:cubicBezTo>
                <a:cubicBezTo>
                  <a:pt x="5378" y="1040"/>
                  <a:pt x="5359" y="1175"/>
                  <a:pt x="5359" y="1328"/>
                </a:cubicBezTo>
                <a:cubicBezTo>
                  <a:pt x="5301" y="1616"/>
                  <a:pt x="5205" y="1904"/>
                  <a:pt x="5090" y="2192"/>
                </a:cubicBezTo>
                <a:cubicBezTo>
                  <a:pt x="5070" y="2250"/>
                  <a:pt x="5013" y="2327"/>
                  <a:pt x="4994" y="2404"/>
                </a:cubicBezTo>
                <a:cubicBezTo>
                  <a:pt x="4974" y="2423"/>
                  <a:pt x="4974" y="2481"/>
                  <a:pt x="4974" y="2500"/>
                </a:cubicBezTo>
                <a:cubicBezTo>
                  <a:pt x="4974" y="2538"/>
                  <a:pt x="4994" y="2615"/>
                  <a:pt x="5032" y="2634"/>
                </a:cubicBezTo>
                <a:cubicBezTo>
                  <a:pt x="5077" y="2679"/>
                  <a:pt x="5129" y="2698"/>
                  <a:pt x="5183" y="2698"/>
                </a:cubicBezTo>
                <a:cubicBezTo>
                  <a:pt x="5221" y="2698"/>
                  <a:pt x="5261" y="2688"/>
                  <a:pt x="5301" y="2673"/>
                </a:cubicBezTo>
                <a:cubicBezTo>
                  <a:pt x="5474" y="2577"/>
                  <a:pt x="5608" y="2500"/>
                  <a:pt x="5781" y="2423"/>
                </a:cubicBezTo>
                <a:cubicBezTo>
                  <a:pt x="5877" y="2384"/>
                  <a:pt x="5954" y="2346"/>
                  <a:pt x="6050" y="2308"/>
                </a:cubicBezTo>
                <a:lnTo>
                  <a:pt x="6069" y="2308"/>
                </a:lnTo>
                <a:cubicBezTo>
                  <a:pt x="6069" y="2308"/>
                  <a:pt x="6107" y="2308"/>
                  <a:pt x="6107" y="2288"/>
                </a:cubicBezTo>
                <a:cubicBezTo>
                  <a:pt x="6530" y="2096"/>
                  <a:pt x="6991" y="1962"/>
                  <a:pt x="7471" y="1904"/>
                </a:cubicBezTo>
                <a:cubicBezTo>
                  <a:pt x="7586" y="1885"/>
                  <a:pt x="7706" y="1876"/>
                  <a:pt x="7826" y="1876"/>
                </a:cubicBezTo>
                <a:cubicBezTo>
                  <a:pt x="7946" y="1876"/>
                  <a:pt x="8066" y="1885"/>
                  <a:pt x="8181" y="1904"/>
                </a:cubicBezTo>
                <a:cubicBezTo>
                  <a:pt x="8354" y="1924"/>
                  <a:pt x="8527" y="1962"/>
                  <a:pt x="8700" y="2020"/>
                </a:cubicBezTo>
                <a:cubicBezTo>
                  <a:pt x="8815" y="2058"/>
                  <a:pt x="8930" y="2135"/>
                  <a:pt x="9046" y="2231"/>
                </a:cubicBezTo>
                <a:cubicBezTo>
                  <a:pt x="9142" y="2327"/>
                  <a:pt x="9238" y="2404"/>
                  <a:pt x="9334" y="2519"/>
                </a:cubicBezTo>
                <a:cubicBezTo>
                  <a:pt x="9372" y="2577"/>
                  <a:pt x="9391" y="2596"/>
                  <a:pt x="9411" y="2634"/>
                </a:cubicBezTo>
                <a:cubicBezTo>
                  <a:pt x="9468" y="2692"/>
                  <a:pt x="9507" y="2730"/>
                  <a:pt x="9583" y="2769"/>
                </a:cubicBezTo>
                <a:cubicBezTo>
                  <a:pt x="9604" y="2774"/>
                  <a:pt x="9623" y="2776"/>
                  <a:pt x="9642" y="2776"/>
                </a:cubicBezTo>
                <a:cubicBezTo>
                  <a:pt x="9692" y="2776"/>
                  <a:pt x="9738" y="2758"/>
                  <a:pt x="9795" y="2730"/>
                </a:cubicBezTo>
                <a:cubicBezTo>
                  <a:pt x="9833" y="2711"/>
                  <a:pt x="9891" y="2634"/>
                  <a:pt x="9910" y="2577"/>
                </a:cubicBezTo>
                <a:cubicBezTo>
                  <a:pt x="9948" y="2500"/>
                  <a:pt x="9948" y="2423"/>
                  <a:pt x="9891" y="2346"/>
                </a:cubicBezTo>
                <a:cubicBezTo>
                  <a:pt x="9737" y="2154"/>
                  <a:pt x="9603" y="2000"/>
                  <a:pt x="9430" y="1847"/>
                </a:cubicBezTo>
                <a:cubicBezTo>
                  <a:pt x="9334" y="1770"/>
                  <a:pt x="9276" y="1732"/>
                  <a:pt x="9161" y="1655"/>
                </a:cubicBezTo>
                <a:cubicBezTo>
                  <a:pt x="9084" y="1616"/>
                  <a:pt x="8950" y="1559"/>
                  <a:pt x="8854" y="1520"/>
                </a:cubicBezTo>
                <a:cubicBezTo>
                  <a:pt x="8662" y="1444"/>
                  <a:pt x="8450" y="1386"/>
                  <a:pt x="8239" y="1367"/>
                </a:cubicBezTo>
                <a:cubicBezTo>
                  <a:pt x="8124" y="1357"/>
                  <a:pt x="8013" y="1352"/>
                  <a:pt x="7905" y="1352"/>
                </a:cubicBezTo>
                <a:cubicBezTo>
                  <a:pt x="7797" y="1352"/>
                  <a:pt x="7692" y="1357"/>
                  <a:pt x="7586" y="1367"/>
                </a:cubicBezTo>
                <a:cubicBezTo>
                  <a:pt x="7144" y="1424"/>
                  <a:pt x="6722" y="1540"/>
                  <a:pt x="6280" y="1712"/>
                </a:cubicBezTo>
                <a:cubicBezTo>
                  <a:pt x="6069" y="1770"/>
                  <a:pt x="5877" y="1866"/>
                  <a:pt x="5685" y="1962"/>
                </a:cubicBezTo>
                <a:cubicBezTo>
                  <a:pt x="5685" y="1962"/>
                  <a:pt x="5680" y="1962"/>
                  <a:pt x="5675" y="1967"/>
                </a:cubicBezTo>
                <a:lnTo>
                  <a:pt x="5675" y="1967"/>
                </a:lnTo>
                <a:cubicBezTo>
                  <a:pt x="5747" y="1709"/>
                  <a:pt x="5802" y="1452"/>
                  <a:pt x="5839" y="1194"/>
                </a:cubicBezTo>
                <a:cubicBezTo>
                  <a:pt x="5839" y="1040"/>
                  <a:pt x="5839" y="867"/>
                  <a:pt x="5781" y="714"/>
                </a:cubicBezTo>
                <a:cubicBezTo>
                  <a:pt x="5762" y="656"/>
                  <a:pt x="5743" y="579"/>
                  <a:pt x="5704" y="522"/>
                </a:cubicBezTo>
                <a:cubicBezTo>
                  <a:pt x="5685" y="464"/>
                  <a:pt x="5647" y="407"/>
                  <a:pt x="5589" y="368"/>
                </a:cubicBezTo>
                <a:cubicBezTo>
                  <a:pt x="5512" y="272"/>
                  <a:pt x="5416" y="195"/>
                  <a:pt x="5301" y="138"/>
                </a:cubicBezTo>
                <a:cubicBezTo>
                  <a:pt x="5186" y="80"/>
                  <a:pt x="5032" y="42"/>
                  <a:pt x="4917" y="42"/>
                </a:cubicBezTo>
                <a:lnTo>
                  <a:pt x="4802" y="42"/>
                </a:lnTo>
                <a:cubicBezTo>
                  <a:pt x="4640" y="7"/>
                  <a:pt x="4534" y="0"/>
                  <a:pt x="445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42" name="Google Shape;542;p29"/>
          <p:cNvGrpSpPr/>
          <p:nvPr/>
        </p:nvGrpSpPr>
        <p:grpSpPr>
          <a:xfrm>
            <a:off x="1535525" y="582000"/>
            <a:ext cx="981285" cy="534397"/>
            <a:chOff x="816462" y="899275"/>
            <a:chExt cx="981285" cy="534397"/>
          </a:xfrm>
        </p:grpSpPr>
        <p:sp>
          <p:nvSpPr>
            <p:cNvPr id="543" name="Google Shape;543;p29"/>
            <p:cNvSpPr/>
            <p:nvPr/>
          </p:nvSpPr>
          <p:spPr>
            <a:xfrm>
              <a:off x="816462" y="899275"/>
              <a:ext cx="981285" cy="534397"/>
            </a:xfrm>
            <a:custGeom>
              <a:avLst/>
              <a:gdLst/>
              <a:ahLst/>
              <a:cxnLst/>
              <a:rect l="l" t="t" r="r" b="b"/>
              <a:pathLst>
                <a:path w="13770" h="7499" extrusionOk="0">
                  <a:moveTo>
                    <a:pt x="7065" y="1"/>
                  </a:moveTo>
                  <a:cubicBezTo>
                    <a:pt x="6780" y="1"/>
                    <a:pt x="6480" y="35"/>
                    <a:pt x="6165" y="105"/>
                  </a:cubicBezTo>
                  <a:cubicBezTo>
                    <a:pt x="5858" y="182"/>
                    <a:pt x="5551" y="297"/>
                    <a:pt x="5263" y="451"/>
                  </a:cubicBezTo>
                  <a:cubicBezTo>
                    <a:pt x="5032" y="566"/>
                    <a:pt x="4763" y="758"/>
                    <a:pt x="4552" y="950"/>
                  </a:cubicBezTo>
                  <a:cubicBezTo>
                    <a:pt x="4168" y="1296"/>
                    <a:pt x="3822" y="1737"/>
                    <a:pt x="3534" y="2275"/>
                  </a:cubicBezTo>
                  <a:cubicBezTo>
                    <a:pt x="3400" y="2505"/>
                    <a:pt x="3265" y="2794"/>
                    <a:pt x="3169" y="3082"/>
                  </a:cubicBezTo>
                  <a:cubicBezTo>
                    <a:pt x="3112" y="3043"/>
                    <a:pt x="3035" y="2986"/>
                    <a:pt x="2958" y="2966"/>
                  </a:cubicBezTo>
                  <a:cubicBezTo>
                    <a:pt x="2824" y="2870"/>
                    <a:pt x="2632" y="2832"/>
                    <a:pt x="2440" y="2774"/>
                  </a:cubicBezTo>
                  <a:cubicBezTo>
                    <a:pt x="2344" y="2755"/>
                    <a:pt x="2252" y="2746"/>
                    <a:pt x="2152" y="2746"/>
                  </a:cubicBezTo>
                  <a:cubicBezTo>
                    <a:pt x="2051" y="2746"/>
                    <a:pt x="1940" y="2755"/>
                    <a:pt x="1806" y="2774"/>
                  </a:cubicBezTo>
                  <a:cubicBezTo>
                    <a:pt x="1595" y="2832"/>
                    <a:pt x="1403" y="2890"/>
                    <a:pt x="1249" y="2947"/>
                  </a:cubicBezTo>
                  <a:cubicBezTo>
                    <a:pt x="1095" y="3024"/>
                    <a:pt x="942" y="3120"/>
                    <a:pt x="769" y="3254"/>
                  </a:cubicBezTo>
                  <a:cubicBezTo>
                    <a:pt x="538" y="3466"/>
                    <a:pt x="346" y="3735"/>
                    <a:pt x="193" y="4099"/>
                  </a:cubicBezTo>
                  <a:cubicBezTo>
                    <a:pt x="97" y="4368"/>
                    <a:pt x="58" y="4618"/>
                    <a:pt x="39" y="5002"/>
                  </a:cubicBezTo>
                  <a:cubicBezTo>
                    <a:pt x="1" y="5252"/>
                    <a:pt x="39" y="5520"/>
                    <a:pt x="58" y="5847"/>
                  </a:cubicBezTo>
                  <a:cubicBezTo>
                    <a:pt x="78" y="6135"/>
                    <a:pt x="154" y="6423"/>
                    <a:pt x="193" y="6730"/>
                  </a:cubicBezTo>
                  <a:lnTo>
                    <a:pt x="231" y="6903"/>
                  </a:lnTo>
                  <a:cubicBezTo>
                    <a:pt x="289" y="7249"/>
                    <a:pt x="577" y="7498"/>
                    <a:pt x="922" y="7498"/>
                  </a:cubicBezTo>
                  <a:lnTo>
                    <a:pt x="12464" y="7498"/>
                  </a:lnTo>
                  <a:cubicBezTo>
                    <a:pt x="12675" y="7498"/>
                    <a:pt x="12886" y="7402"/>
                    <a:pt x="13021" y="7268"/>
                  </a:cubicBezTo>
                  <a:lnTo>
                    <a:pt x="13136" y="7114"/>
                  </a:lnTo>
                  <a:cubicBezTo>
                    <a:pt x="13155" y="7095"/>
                    <a:pt x="13194" y="7057"/>
                    <a:pt x="13213" y="7018"/>
                  </a:cubicBezTo>
                  <a:cubicBezTo>
                    <a:pt x="13616" y="6423"/>
                    <a:pt x="13770" y="5866"/>
                    <a:pt x="13693" y="5328"/>
                  </a:cubicBezTo>
                  <a:cubicBezTo>
                    <a:pt x="13635" y="4752"/>
                    <a:pt x="13366" y="4234"/>
                    <a:pt x="12925" y="3888"/>
                  </a:cubicBezTo>
                  <a:cubicBezTo>
                    <a:pt x="12521" y="3542"/>
                    <a:pt x="11984" y="3370"/>
                    <a:pt x="11408" y="3350"/>
                  </a:cubicBezTo>
                  <a:lnTo>
                    <a:pt x="11369" y="3350"/>
                  </a:lnTo>
                  <a:cubicBezTo>
                    <a:pt x="11043" y="3350"/>
                    <a:pt x="10755" y="3408"/>
                    <a:pt x="10447" y="3504"/>
                  </a:cubicBezTo>
                  <a:cubicBezTo>
                    <a:pt x="10409" y="3139"/>
                    <a:pt x="10313" y="2774"/>
                    <a:pt x="10179" y="2448"/>
                  </a:cubicBezTo>
                  <a:cubicBezTo>
                    <a:pt x="10006" y="1910"/>
                    <a:pt x="9737" y="1430"/>
                    <a:pt x="9391" y="1046"/>
                  </a:cubicBezTo>
                  <a:cubicBezTo>
                    <a:pt x="9007" y="624"/>
                    <a:pt x="8566" y="297"/>
                    <a:pt x="8028" y="143"/>
                  </a:cubicBezTo>
                  <a:cubicBezTo>
                    <a:pt x="7725" y="49"/>
                    <a:pt x="7405" y="1"/>
                    <a:pt x="706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dist="38100" dir="30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29"/>
            <p:cNvSpPr/>
            <p:nvPr/>
          </p:nvSpPr>
          <p:spPr>
            <a:xfrm>
              <a:off x="875325" y="950512"/>
              <a:ext cx="870400" cy="432492"/>
            </a:xfrm>
            <a:custGeom>
              <a:avLst/>
              <a:gdLst/>
              <a:ahLst/>
              <a:cxnLst/>
              <a:rect l="l" t="t" r="r" b="b"/>
              <a:pathLst>
                <a:path w="12214" h="6069" extrusionOk="0">
                  <a:moveTo>
                    <a:pt x="6318" y="1"/>
                  </a:moveTo>
                  <a:cubicBezTo>
                    <a:pt x="6069" y="1"/>
                    <a:pt x="5819" y="20"/>
                    <a:pt x="5531" y="97"/>
                  </a:cubicBezTo>
                  <a:cubicBezTo>
                    <a:pt x="5281" y="135"/>
                    <a:pt x="5051" y="231"/>
                    <a:pt x="4801" y="346"/>
                  </a:cubicBezTo>
                  <a:cubicBezTo>
                    <a:pt x="4609" y="442"/>
                    <a:pt x="4417" y="596"/>
                    <a:pt x="4225" y="769"/>
                  </a:cubicBezTo>
                  <a:cubicBezTo>
                    <a:pt x="3918" y="1057"/>
                    <a:pt x="3630" y="1402"/>
                    <a:pt x="3380" y="1883"/>
                  </a:cubicBezTo>
                  <a:cubicBezTo>
                    <a:pt x="3188" y="2267"/>
                    <a:pt x="3035" y="2708"/>
                    <a:pt x="2843" y="3265"/>
                  </a:cubicBezTo>
                  <a:cubicBezTo>
                    <a:pt x="2766" y="3515"/>
                    <a:pt x="2689" y="3784"/>
                    <a:pt x="2612" y="3995"/>
                  </a:cubicBezTo>
                  <a:cubicBezTo>
                    <a:pt x="2555" y="3745"/>
                    <a:pt x="2420" y="3553"/>
                    <a:pt x="2305" y="3361"/>
                  </a:cubicBezTo>
                  <a:cubicBezTo>
                    <a:pt x="2170" y="3131"/>
                    <a:pt x="1998" y="2996"/>
                    <a:pt x="1825" y="2900"/>
                  </a:cubicBezTo>
                  <a:cubicBezTo>
                    <a:pt x="1729" y="2843"/>
                    <a:pt x="1633" y="2804"/>
                    <a:pt x="1537" y="2804"/>
                  </a:cubicBezTo>
                  <a:cubicBezTo>
                    <a:pt x="1498" y="2804"/>
                    <a:pt x="1422" y="2785"/>
                    <a:pt x="1364" y="2785"/>
                  </a:cubicBezTo>
                  <a:cubicBezTo>
                    <a:pt x="1306" y="2785"/>
                    <a:pt x="1230" y="2785"/>
                    <a:pt x="1153" y="2804"/>
                  </a:cubicBezTo>
                  <a:cubicBezTo>
                    <a:pt x="1018" y="2823"/>
                    <a:pt x="884" y="2881"/>
                    <a:pt x="788" y="2920"/>
                  </a:cubicBezTo>
                  <a:cubicBezTo>
                    <a:pt x="692" y="2977"/>
                    <a:pt x="596" y="3035"/>
                    <a:pt x="481" y="3131"/>
                  </a:cubicBezTo>
                  <a:cubicBezTo>
                    <a:pt x="346" y="3284"/>
                    <a:pt x="212" y="3457"/>
                    <a:pt x="116" y="3688"/>
                  </a:cubicBezTo>
                  <a:cubicBezTo>
                    <a:pt x="58" y="3860"/>
                    <a:pt x="0" y="4072"/>
                    <a:pt x="0" y="4360"/>
                  </a:cubicBezTo>
                  <a:cubicBezTo>
                    <a:pt x="0" y="4552"/>
                    <a:pt x="0" y="4801"/>
                    <a:pt x="20" y="5090"/>
                  </a:cubicBezTo>
                  <a:cubicBezTo>
                    <a:pt x="58" y="5378"/>
                    <a:pt x="96" y="5627"/>
                    <a:pt x="154" y="5896"/>
                  </a:cubicBezTo>
                  <a:lnTo>
                    <a:pt x="154" y="5954"/>
                  </a:lnTo>
                  <a:lnTo>
                    <a:pt x="173" y="6069"/>
                  </a:lnTo>
                  <a:lnTo>
                    <a:pt x="11734" y="6069"/>
                  </a:lnTo>
                  <a:lnTo>
                    <a:pt x="11772" y="6050"/>
                  </a:lnTo>
                  <a:lnTo>
                    <a:pt x="11830" y="5954"/>
                  </a:lnTo>
                  <a:cubicBezTo>
                    <a:pt x="12099" y="5493"/>
                    <a:pt x="12214" y="5051"/>
                    <a:pt x="12176" y="4667"/>
                  </a:cubicBezTo>
                  <a:cubicBezTo>
                    <a:pt x="12118" y="4283"/>
                    <a:pt x="11964" y="3957"/>
                    <a:pt x="11676" y="3707"/>
                  </a:cubicBezTo>
                  <a:cubicBezTo>
                    <a:pt x="11388" y="3476"/>
                    <a:pt x="11023" y="3361"/>
                    <a:pt x="10620" y="3361"/>
                  </a:cubicBezTo>
                  <a:lnTo>
                    <a:pt x="10562" y="3361"/>
                  </a:lnTo>
                  <a:cubicBezTo>
                    <a:pt x="10178" y="3361"/>
                    <a:pt x="9775" y="3476"/>
                    <a:pt x="9391" y="3707"/>
                  </a:cubicBezTo>
                  <a:cubicBezTo>
                    <a:pt x="9237" y="3803"/>
                    <a:pt x="9103" y="3899"/>
                    <a:pt x="8988" y="4033"/>
                  </a:cubicBezTo>
                  <a:cubicBezTo>
                    <a:pt x="9007" y="3841"/>
                    <a:pt x="9007" y="3592"/>
                    <a:pt x="8988" y="3323"/>
                  </a:cubicBezTo>
                  <a:cubicBezTo>
                    <a:pt x="8949" y="2843"/>
                    <a:pt x="8853" y="2401"/>
                    <a:pt x="8719" y="1979"/>
                  </a:cubicBezTo>
                  <a:cubicBezTo>
                    <a:pt x="8546" y="1537"/>
                    <a:pt x="8335" y="1153"/>
                    <a:pt x="8066" y="826"/>
                  </a:cubicBezTo>
                  <a:cubicBezTo>
                    <a:pt x="7778" y="500"/>
                    <a:pt x="7413" y="250"/>
                    <a:pt x="7010" y="135"/>
                  </a:cubicBezTo>
                  <a:cubicBezTo>
                    <a:pt x="6799" y="39"/>
                    <a:pt x="6549" y="1"/>
                    <a:pt x="6318" y="1"/>
                  </a:cubicBezTo>
                  <a:close/>
                </a:path>
              </a:pathLst>
            </a:custGeom>
            <a:solidFill>
              <a:srgbClr val="7ABE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SECTION_HEADER_2"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30"/>
          <p:cNvSpPr/>
          <p:nvPr/>
        </p:nvSpPr>
        <p:spPr>
          <a:xfrm flipH="1">
            <a:off x="-896888" y="3147100"/>
            <a:ext cx="10937774" cy="3517236"/>
          </a:xfrm>
          <a:custGeom>
            <a:avLst/>
            <a:gdLst/>
            <a:ahLst/>
            <a:cxnLst/>
            <a:rect l="l" t="t" r="r" b="b"/>
            <a:pathLst>
              <a:path w="75728" h="32607" extrusionOk="0">
                <a:moveTo>
                  <a:pt x="61034" y="0"/>
                </a:moveTo>
                <a:cubicBezTo>
                  <a:pt x="57451" y="26"/>
                  <a:pt x="53895" y="831"/>
                  <a:pt x="50624" y="2311"/>
                </a:cubicBezTo>
                <a:cubicBezTo>
                  <a:pt x="49689" y="2726"/>
                  <a:pt x="48780" y="3193"/>
                  <a:pt x="47898" y="3687"/>
                </a:cubicBezTo>
                <a:cubicBezTo>
                  <a:pt x="47041" y="4180"/>
                  <a:pt x="46262" y="4673"/>
                  <a:pt x="45328" y="5296"/>
                </a:cubicBezTo>
                <a:lnTo>
                  <a:pt x="45172" y="5400"/>
                </a:lnTo>
                <a:lnTo>
                  <a:pt x="45146" y="5426"/>
                </a:lnTo>
                <a:cubicBezTo>
                  <a:pt x="43562" y="6516"/>
                  <a:pt x="41901" y="7477"/>
                  <a:pt x="40161" y="8308"/>
                </a:cubicBezTo>
                <a:cubicBezTo>
                  <a:pt x="39175" y="8723"/>
                  <a:pt x="38137" y="9009"/>
                  <a:pt x="37072" y="9164"/>
                </a:cubicBezTo>
                <a:cubicBezTo>
                  <a:pt x="36449" y="9242"/>
                  <a:pt x="35826" y="9294"/>
                  <a:pt x="35229" y="9294"/>
                </a:cubicBezTo>
                <a:cubicBezTo>
                  <a:pt x="34346" y="9294"/>
                  <a:pt x="33490" y="9216"/>
                  <a:pt x="32633" y="9112"/>
                </a:cubicBezTo>
                <a:lnTo>
                  <a:pt x="32529" y="9112"/>
                </a:lnTo>
                <a:cubicBezTo>
                  <a:pt x="31179" y="8931"/>
                  <a:pt x="29803" y="8619"/>
                  <a:pt x="28894" y="8437"/>
                </a:cubicBezTo>
                <a:lnTo>
                  <a:pt x="28401" y="8334"/>
                </a:lnTo>
                <a:lnTo>
                  <a:pt x="28245" y="8282"/>
                </a:lnTo>
                <a:lnTo>
                  <a:pt x="28194" y="8282"/>
                </a:lnTo>
                <a:cubicBezTo>
                  <a:pt x="27207" y="8048"/>
                  <a:pt x="26169" y="7840"/>
                  <a:pt x="25208" y="7607"/>
                </a:cubicBezTo>
                <a:lnTo>
                  <a:pt x="23780" y="7243"/>
                </a:lnTo>
                <a:lnTo>
                  <a:pt x="23728" y="7243"/>
                </a:lnTo>
                <a:cubicBezTo>
                  <a:pt x="21833" y="6776"/>
                  <a:pt x="19860" y="6283"/>
                  <a:pt x="17887" y="5997"/>
                </a:cubicBezTo>
                <a:cubicBezTo>
                  <a:pt x="16771" y="5815"/>
                  <a:pt x="15629" y="5712"/>
                  <a:pt x="14512" y="5686"/>
                </a:cubicBezTo>
                <a:lnTo>
                  <a:pt x="14071" y="5686"/>
                </a:lnTo>
                <a:cubicBezTo>
                  <a:pt x="13422" y="5686"/>
                  <a:pt x="12773" y="5712"/>
                  <a:pt x="12124" y="5763"/>
                </a:cubicBezTo>
                <a:cubicBezTo>
                  <a:pt x="10644" y="5893"/>
                  <a:pt x="9190" y="6153"/>
                  <a:pt x="7762" y="6542"/>
                </a:cubicBezTo>
                <a:cubicBezTo>
                  <a:pt x="7036" y="6750"/>
                  <a:pt x="6309" y="7010"/>
                  <a:pt x="5634" y="7347"/>
                </a:cubicBezTo>
                <a:cubicBezTo>
                  <a:pt x="4959" y="7633"/>
                  <a:pt x="4336" y="7996"/>
                  <a:pt x="3739" y="8437"/>
                </a:cubicBezTo>
                <a:cubicBezTo>
                  <a:pt x="3167" y="8853"/>
                  <a:pt x="2674" y="9346"/>
                  <a:pt x="2233" y="9891"/>
                </a:cubicBezTo>
                <a:cubicBezTo>
                  <a:pt x="1817" y="10410"/>
                  <a:pt x="1506" y="11008"/>
                  <a:pt x="1272" y="11631"/>
                </a:cubicBezTo>
                <a:cubicBezTo>
                  <a:pt x="1168" y="11631"/>
                  <a:pt x="1065" y="11683"/>
                  <a:pt x="961" y="11786"/>
                </a:cubicBezTo>
                <a:cubicBezTo>
                  <a:pt x="883" y="11864"/>
                  <a:pt x="805" y="12020"/>
                  <a:pt x="805" y="12150"/>
                </a:cubicBezTo>
                <a:cubicBezTo>
                  <a:pt x="727" y="13084"/>
                  <a:pt x="623" y="14019"/>
                  <a:pt x="493" y="14980"/>
                </a:cubicBezTo>
                <a:cubicBezTo>
                  <a:pt x="182" y="16875"/>
                  <a:pt x="26" y="18796"/>
                  <a:pt x="26" y="20743"/>
                </a:cubicBezTo>
                <a:cubicBezTo>
                  <a:pt x="52" y="20925"/>
                  <a:pt x="52" y="21132"/>
                  <a:pt x="52" y="21314"/>
                </a:cubicBezTo>
                <a:lnTo>
                  <a:pt x="52" y="21444"/>
                </a:lnTo>
                <a:cubicBezTo>
                  <a:pt x="78" y="21729"/>
                  <a:pt x="78" y="22015"/>
                  <a:pt x="78" y="22352"/>
                </a:cubicBezTo>
                <a:cubicBezTo>
                  <a:pt x="52" y="22690"/>
                  <a:pt x="52" y="23027"/>
                  <a:pt x="52" y="23339"/>
                </a:cubicBezTo>
                <a:lnTo>
                  <a:pt x="52" y="23780"/>
                </a:lnTo>
                <a:cubicBezTo>
                  <a:pt x="0" y="24793"/>
                  <a:pt x="0" y="25831"/>
                  <a:pt x="104" y="26844"/>
                </a:cubicBezTo>
                <a:cubicBezTo>
                  <a:pt x="156" y="27648"/>
                  <a:pt x="338" y="28453"/>
                  <a:pt x="675" y="29180"/>
                </a:cubicBezTo>
                <a:cubicBezTo>
                  <a:pt x="961" y="29803"/>
                  <a:pt x="1428" y="30348"/>
                  <a:pt x="1999" y="30712"/>
                </a:cubicBezTo>
                <a:cubicBezTo>
                  <a:pt x="2622" y="31101"/>
                  <a:pt x="3297" y="31387"/>
                  <a:pt x="3998" y="31543"/>
                </a:cubicBezTo>
                <a:cubicBezTo>
                  <a:pt x="4803" y="31750"/>
                  <a:pt x="5608" y="31880"/>
                  <a:pt x="6412" y="31958"/>
                </a:cubicBezTo>
                <a:cubicBezTo>
                  <a:pt x="7503" y="32062"/>
                  <a:pt x="8593" y="32088"/>
                  <a:pt x="9658" y="32114"/>
                </a:cubicBezTo>
                <a:lnTo>
                  <a:pt x="9735" y="32114"/>
                </a:lnTo>
                <a:lnTo>
                  <a:pt x="10904" y="32140"/>
                </a:lnTo>
                <a:cubicBezTo>
                  <a:pt x="11397" y="32166"/>
                  <a:pt x="11864" y="32192"/>
                  <a:pt x="12383" y="32217"/>
                </a:cubicBezTo>
                <a:lnTo>
                  <a:pt x="12565" y="32217"/>
                </a:lnTo>
                <a:cubicBezTo>
                  <a:pt x="13084" y="32243"/>
                  <a:pt x="13552" y="32243"/>
                  <a:pt x="14045" y="32269"/>
                </a:cubicBezTo>
                <a:cubicBezTo>
                  <a:pt x="15265" y="32321"/>
                  <a:pt x="16511" y="32347"/>
                  <a:pt x="17783" y="32373"/>
                </a:cubicBezTo>
                <a:cubicBezTo>
                  <a:pt x="20172" y="32425"/>
                  <a:pt x="22534" y="32425"/>
                  <a:pt x="24507" y="32425"/>
                </a:cubicBezTo>
                <a:lnTo>
                  <a:pt x="32737" y="32425"/>
                </a:lnTo>
                <a:lnTo>
                  <a:pt x="38526" y="32373"/>
                </a:lnTo>
                <a:lnTo>
                  <a:pt x="38656" y="32373"/>
                </a:lnTo>
                <a:cubicBezTo>
                  <a:pt x="41719" y="32373"/>
                  <a:pt x="44782" y="32347"/>
                  <a:pt x="47820" y="32347"/>
                </a:cubicBezTo>
                <a:lnTo>
                  <a:pt x="49481" y="32347"/>
                </a:lnTo>
                <a:cubicBezTo>
                  <a:pt x="51922" y="32347"/>
                  <a:pt x="53739" y="32373"/>
                  <a:pt x="55374" y="32373"/>
                </a:cubicBezTo>
                <a:cubicBezTo>
                  <a:pt x="57737" y="32373"/>
                  <a:pt x="60255" y="32425"/>
                  <a:pt x="62747" y="32529"/>
                </a:cubicBezTo>
                <a:lnTo>
                  <a:pt x="63137" y="32529"/>
                </a:lnTo>
                <a:cubicBezTo>
                  <a:pt x="64201" y="32555"/>
                  <a:pt x="65291" y="32607"/>
                  <a:pt x="66382" y="32607"/>
                </a:cubicBezTo>
                <a:lnTo>
                  <a:pt x="66823" y="32607"/>
                </a:lnTo>
                <a:cubicBezTo>
                  <a:pt x="67862" y="32607"/>
                  <a:pt x="68900" y="32555"/>
                  <a:pt x="69938" y="32451"/>
                </a:cubicBezTo>
                <a:cubicBezTo>
                  <a:pt x="70380" y="32399"/>
                  <a:pt x="70821" y="32321"/>
                  <a:pt x="71236" y="32166"/>
                </a:cubicBezTo>
                <a:cubicBezTo>
                  <a:pt x="71600" y="32036"/>
                  <a:pt x="71911" y="31854"/>
                  <a:pt x="72223" y="31646"/>
                </a:cubicBezTo>
                <a:cubicBezTo>
                  <a:pt x="72535" y="31413"/>
                  <a:pt x="72846" y="31153"/>
                  <a:pt x="73080" y="30868"/>
                </a:cubicBezTo>
                <a:cubicBezTo>
                  <a:pt x="73313" y="30582"/>
                  <a:pt x="73521" y="30270"/>
                  <a:pt x="73703" y="29959"/>
                </a:cubicBezTo>
                <a:cubicBezTo>
                  <a:pt x="74456" y="28583"/>
                  <a:pt x="74793" y="27025"/>
                  <a:pt x="75105" y="25520"/>
                </a:cubicBezTo>
                <a:lnTo>
                  <a:pt x="75157" y="25338"/>
                </a:lnTo>
                <a:cubicBezTo>
                  <a:pt x="75546" y="23261"/>
                  <a:pt x="75728" y="21132"/>
                  <a:pt x="75676" y="18978"/>
                </a:cubicBezTo>
                <a:cubicBezTo>
                  <a:pt x="75650" y="16745"/>
                  <a:pt x="75494" y="14590"/>
                  <a:pt x="75312" y="12383"/>
                </a:cubicBezTo>
                <a:lnTo>
                  <a:pt x="75260" y="11890"/>
                </a:lnTo>
                <a:lnTo>
                  <a:pt x="75260" y="11760"/>
                </a:lnTo>
                <a:cubicBezTo>
                  <a:pt x="75234" y="11423"/>
                  <a:pt x="75208" y="11085"/>
                  <a:pt x="75183" y="10748"/>
                </a:cubicBezTo>
                <a:cubicBezTo>
                  <a:pt x="75131" y="10099"/>
                  <a:pt x="75131" y="9450"/>
                  <a:pt x="75131" y="9009"/>
                </a:cubicBezTo>
                <a:lnTo>
                  <a:pt x="75131" y="8801"/>
                </a:lnTo>
                <a:cubicBezTo>
                  <a:pt x="75157" y="7685"/>
                  <a:pt x="75079" y="6542"/>
                  <a:pt x="74923" y="5426"/>
                </a:cubicBezTo>
                <a:cubicBezTo>
                  <a:pt x="74871" y="5296"/>
                  <a:pt x="74793" y="5166"/>
                  <a:pt x="74663" y="5114"/>
                </a:cubicBezTo>
                <a:cubicBezTo>
                  <a:pt x="74585" y="5063"/>
                  <a:pt x="74482" y="5037"/>
                  <a:pt x="74404" y="5037"/>
                </a:cubicBezTo>
                <a:lnTo>
                  <a:pt x="74274" y="5037"/>
                </a:lnTo>
                <a:cubicBezTo>
                  <a:pt x="73495" y="4310"/>
                  <a:pt x="72690" y="3635"/>
                  <a:pt x="71808" y="3064"/>
                </a:cubicBezTo>
                <a:cubicBezTo>
                  <a:pt x="70847" y="2415"/>
                  <a:pt x="69835" y="1895"/>
                  <a:pt x="68770" y="1480"/>
                </a:cubicBezTo>
                <a:cubicBezTo>
                  <a:pt x="66745" y="649"/>
                  <a:pt x="64616" y="182"/>
                  <a:pt x="62436" y="52"/>
                </a:cubicBezTo>
                <a:cubicBezTo>
                  <a:pt x="61968" y="0"/>
                  <a:pt x="61501" y="0"/>
                  <a:pt x="61034" y="0"/>
                </a:cubicBezTo>
                <a:close/>
              </a:path>
            </a:pathLst>
          </a:custGeom>
          <a:solidFill>
            <a:srgbClr val="FFFFFF">
              <a:alpha val="346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7" name="Google Shape;547;p30"/>
          <p:cNvSpPr/>
          <p:nvPr/>
        </p:nvSpPr>
        <p:spPr>
          <a:xfrm rot="10800000" flipH="1">
            <a:off x="-1835942" y="-2759715"/>
            <a:ext cx="13825282" cy="4667937"/>
          </a:xfrm>
          <a:custGeom>
            <a:avLst/>
            <a:gdLst/>
            <a:ahLst/>
            <a:cxnLst/>
            <a:rect l="l" t="t" r="r" b="b"/>
            <a:pathLst>
              <a:path w="75728" h="32607" extrusionOk="0">
                <a:moveTo>
                  <a:pt x="61034" y="0"/>
                </a:moveTo>
                <a:cubicBezTo>
                  <a:pt x="57451" y="26"/>
                  <a:pt x="53895" y="831"/>
                  <a:pt x="50624" y="2311"/>
                </a:cubicBezTo>
                <a:cubicBezTo>
                  <a:pt x="49689" y="2726"/>
                  <a:pt x="48780" y="3193"/>
                  <a:pt x="47898" y="3687"/>
                </a:cubicBezTo>
                <a:cubicBezTo>
                  <a:pt x="47041" y="4180"/>
                  <a:pt x="46262" y="4673"/>
                  <a:pt x="45328" y="5296"/>
                </a:cubicBezTo>
                <a:lnTo>
                  <a:pt x="45172" y="5400"/>
                </a:lnTo>
                <a:lnTo>
                  <a:pt x="45146" y="5426"/>
                </a:lnTo>
                <a:cubicBezTo>
                  <a:pt x="43562" y="6516"/>
                  <a:pt x="41901" y="7477"/>
                  <a:pt x="40161" y="8308"/>
                </a:cubicBezTo>
                <a:cubicBezTo>
                  <a:pt x="39175" y="8723"/>
                  <a:pt x="38137" y="9009"/>
                  <a:pt x="37072" y="9164"/>
                </a:cubicBezTo>
                <a:cubicBezTo>
                  <a:pt x="36449" y="9242"/>
                  <a:pt x="35826" y="9294"/>
                  <a:pt x="35229" y="9294"/>
                </a:cubicBezTo>
                <a:cubicBezTo>
                  <a:pt x="34346" y="9294"/>
                  <a:pt x="33490" y="9216"/>
                  <a:pt x="32633" y="9112"/>
                </a:cubicBezTo>
                <a:lnTo>
                  <a:pt x="32529" y="9112"/>
                </a:lnTo>
                <a:cubicBezTo>
                  <a:pt x="31179" y="8931"/>
                  <a:pt x="29803" y="8619"/>
                  <a:pt x="28894" y="8437"/>
                </a:cubicBezTo>
                <a:lnTo>
                  <a:pt x="28401" y="8334"/>
                </a:lnTo>
                <a:lnTo>
                  <a:pt x="28245" y="8282"/>
                </a:lnTo>
                <a:lnTo>
                  <a:pt x="28194" y="8282"/>
                </a:lnTo>
                <a:cubicBezTo>
                  <a:pt x="27207" y="8048"/>
                  <a:pt x="26169" y="7840"/>
                  <a:pt x="25208" y="7607"/>
                </a:cubicBezTo>
                <a:lnTo>
                  <a:pt x="23780" y="7243"/>
                </a:lnTo>
                <a:lnTo>
                  <a:pt x="23728" y="7243"/>
                </a:lnTo>
                <a:cubicBezTo>
                  <a:pt x="21833" y="6776"/>
                  <a:pt x="19860" y="6283"/>
                  <a:pt x="17887" y="5997"/>
                </a:cubicBezTo>
                <a:cubicBezTo>
                  <a:pt x="16771" y="5815"/>
                  <a:pt x="15629" y="5712"/>
                  <a:pt x="14512" y="5686"/>
                </a:cubicBezTo>
                <a:lnTo>
                  <a:pt x="14071" y="5686"/>
                </a:lnTo>
                <a:cubicBezTo>
                  <a:pt x="13422" y="5686"/>
                  <a:pt x="12773" y="5712"/>
                  <a:pt x="12124" y="5763"/>
                </a:cubicBezTo>
                <a:cubicBezTo>
                  <a:pt x="10644" y="5893"/>
                  <a:pt x="9190" y="6153"/>
                  <a:pt x="7762" y="6542"/>
                </a:cubicBezTo>
                <a:cubicBezTo>
                  <a:pt x="7036" y="6750"/>
                  <a:pt x="6309" y="7010"/>
                  <a:pt x="5634" y="7347"/>
                </a:cubicBezTo>
                <a:cubicBezTo>
                  <a:pt x="4959" y="7633"/>
                  <a:pt x="4336" y="7996"/>
                  <a:pt x="3739" y="8437"/>
                </a:cubicBezTo>
                <a:cubicBezTo>
                  <a:pt x="3167" y="8853"/>
                  <a:pt x="2674" y="9346"/>
                  <a:pt x="2233" y="9891"/>
                </a:cubicBezTo>
                <a:cubicBezTo>
                  <a:pt x="1817" y="10410"/>
                  <a:pt x="1506" y="11008"/>
                  <a:pt x="1272" y="11631"/>
                </a:cubicBezTo>
                <a:cubicBezTo>
                  <a:pt x="1168" y="11631"/>
                  <a:pt x="1065" y="11683"/>
                  <a:pt x="961" y="11786"/>
                </a:cubicBezTo>
                <a:cubicBezTo>
                  <a:pt x="883" y="11864"/>
                  <a:pt x="805" y="12020"/>
                  <a:pt x="805" y="12150"/>
                </a:cubicBezTo>
                <a:cubicBezTo>
                  <a:pt x="727" y="13084"/>
                  <a:pt x="623" y="14019"/>
                  <a:pt x="493" y="14980"/>
                </a:cubicBezTo>
                <a:cubicBezTo>
                  <a:pt x="182" y="16875"/>
                  <a:pt x="26" y="18796"/>
                  <a:pt x="26" y="20743"/>
                </a:cubicBezTo>
                <a:cubicBezTo>
                  <a:pt x="52" y="20925"/>
                  <a:pt x="52" y="21132"/>
                  <a:pt x="52" y="21314"/>
                </a:cubicBezTo>
                <a:lnTo>
                  <a:pt x="52" y="21444"/>
                </a:lnTo>
                <a:cubicBezTo>
                  <a:pt x="78" y="21729"/>
                  <a:pt x="78" y="22015"/>
                  <a:pt x="78" y="22352"/>
                </a:cubicBezTo>
                <a:cubicBezTo>
                  <a:pt x="52" y="22690"/>
                  <a:pt x="52" y="23027"/>
                  <a:pt x="52" y="23339"/>
                </a:cubicBezTo>
                <a:lnTo>
                  <a:pt x="52" y="23780"/>
                </a:lnTo>
                <a:cubicBezTo>
                  <a:pt x="0" y="24793"/>
                  <a:pt x="0" y="25831"/>
                  <a:pt x="104" y="26844"/>
                </a:cubicBezTo>
                <a:cubicBezTo>
                  <a:pt x="156" y="27648"/>
                  <a:pt x="338" y="28453"/>
                  <a:pt x="675" y="29180"/>
                </a:cubicBezTo>
                <a:cubicBezTo>
                  <a:pt x="961" y="29803"/>
                  <a:pt x="1428" y="30348"/>
                  <a:pt x="1999" y="30712"/>
                </a:cubicBezTo>
                <a:cubicBezTo>
                  <a:pt x="2622" y="31101"/>
                  <a:pt x="3297" y="31387"/>
                  <a:pt x="3998" y="31543"/>
                </a:cubicBezTo>
                <a:cubicBezTo>
                  <a:pt x="4803" y="31750"/>
                  <a:pt x="5608" y="31880"/>
                  <a:pt x="6412" y="31958"/>
                </a:cubicBezTo>
                <a:cubicBezTo>
                  <a:pt x="7503" y="32062"/>
                  <a:pt x="8593" y="32088"/>
                  <a:pt x="9658" y="32114"/>
                </a:cubicBezTo>
                <a:lnTo>
                  <a:pt x="9735" y="32114"/>
                </a:lnTo>
                <a:lnTo>
                  <a:pt x="10904" y="32140"/>
                </a:lnTo>
                <a:cubicBezTo>
                  <a:pt x="11397" y="32166"/>
                  <a:pt x="11864" y="32192"/>
                  <a:pt x="12383" y="32217"/>
                </a:cubicBezTo>
                <a:lnTo>
                  <a:pt x="12565" y="32217"/>
                </a:lnTo>
                <a:cubicBezTo>
                  <a:pt x="13084" y="32243"/>
                  <a:pt x="13552" y="32243"/>
                  <a:pt x="14045" y="32269"/>
                </a:cubicBezTo>
                <a:cubicBezTo>
                  <a:pt x="15265" y="32321"/>
                  <a:pt x="16511" y="32347"/>
                  <a:pt x="17783" y="32373"/>
                </a:cubicBezTo>
                <a:cubicBezTo>
                  <a:pt x="20172" y="32425"/>
                  <a:pt x="22534" y="32425"/>
                  <a:pt x="24507" y="32425"/>
                </a:cubicBezTo>
                <a:lnTo>
                  <a:pt x="32737" y="32425"/>
                </a:lnTo>
                <a:lnTo>
                  <a:pt x="38526" y="32373"/>
                </a:lnTo>
                <a:lnTo>
                  <a:pt x="38656" y="32373"/>
                </a:lnTo>
                <a:cubicBezTo>
                  <a:pt x="41719" y="32373"/>
                  <a:pt x="44782" y="32347"/>
                  <a:pt x="47820" y="32347"/>
                </a:cubicBezTo>
                <a:lnTo>
                  <a:pt x="49481" y="32347"/>
                </a:lnTo>
                <a:cubicBezTo>
                  <a:pt x="51922" y="32347"/>
                  <a:pt x="53739" y="32373"/>
                  <a:pt x="55374" y="32373"/>
                </a:cubicBezTo>
                <a:cubicBezTo>
                  <a:pt x="57737" y="32373"/>
                  <a:pt x="60255" y="32425"/>
                  <a:pt x="62747" y="32529"/>
                </a:cubicBezTo>
                <a:lnTo>
                  <a:pt x="63137" y="32529"/>
                </a:lnTo>
                <a:cubicBezTo>
                  <a:pt x="64201" y="32555"/>
                  <a:pt x="65291" y="32607"/>
                  <a:pt x="66382" y="32607"/>
                </a:cubicBezTo>
                <a:lnTo>
                  <a:pt x="66823" y="32607"/>
                </a:lnTo>
                <a:cubicBezTo>
                  <a:pt x="67862" y="32607"/>
                  <a:pt x="68900" y="32555"/>
                  <a:pt x="69938" y="32451"/>
                </a:cubicBezTo>
                <a:cubicBezTo>
                  <a:pt x="70380" y="32399"/>
                  <a:pt x="70821" y="32321"/>
                  <a:pt x="71236" y="32166"/>
                </a:cubicBezTo>
                <a:cubicBezTo>
                  <a:pt x="71600" y="32036"/>
                  <a:pt x="71911" y="31854"/>
                  <a:pt x="72223" y="31646"/>
                </a:cubicBezTo>
                <a:cubicBezTo>
                  <a:pt x="72535" y="31413"/>
                  <a:pt x="72846" y="31153"/>
                  <a:pt x="73080" y="30868"/>
                </a:cubicBezTo>
                <a:cubicBezTo>
                  <a:pt x="73313" y="30582"/>
                  <a:pt x="73521" y="30270"/>
                  <a:pt x="73703" y="29959"/>
                </a:cubicBezTo>
                <a:cubicBezTo>
                  <a:pt x="74456" y="28583"/>
                  <a:pt x="74793" y="27025"/>
                  <a:pt x="75105" y="25520"/>
                </a:cubicBezTo>
                <a:lnTo>
                  <a:pt x="75157" y="25338"/>
                </a:lnTo>
                <a:cubicBezTo>
                  <a:pt x="75546" y="23261"/>
                  <a:pt x="75728" y="21132"/>
                  <a:pt x="75676" y="18978"/>
                </a:cubicBezTo>
                <a:cubicBezTo>
                  <a:pt x="75650" y="16745"/>
                  <a:pt x="75494" y="14590"/>
                  <a:pt x="75312" y="12383"/>
                </a:cubicBezTo>
                <a:lnTo>
                  <a:pt x="75260" y="11890"/>
                </a:lnTo>
                <a:lnTo>
                  <a:pt x="75260" y="11760"/>
                </a:lnTo>
                <a:cubicBezTo>
                  <a:pt x="75234" y="11423"/>
                  <a:pt x="75208" y="11085"/>
                  <a:pt x="75183" y="10748"/>
                </a:cubicBezTo>
                <a:cubicBezTo>
                  <a:pt x="75131" y="10099"/>
                  <a:pt x="75131" y="9450"/>
                  <a:pt x="75131" y="9009"/>
                </a:cubicBezTo>
                <a:lnTo>
                  <a:pt x="75131" y="8801"/>
                </a:lnTo>
                <a:cubicBezTo>
                  <a:pt x="75157" y="7685"/>
                  <a:pt x="75079" y="6542"/>
                  <a:pt x="74923" y="5426"/>
                </a:cubicBezTo>
                <a:cubicBezTo>
                  <a:pt x="74871" y="5296"/>
                  <a:pt x="74793" y="5166"/>
                  <a:pt x="74663" y="5114"/>
                </a:cubicBezTo>
                <a:cubicBezTo>
                  <a:pt x="74585" y="5063"/>
                  <a:pt x="74482" y="5037"/>
                  <a:pt x="74404" y="5037"/>
                </a:cubicBezTo>
                <a:lnTo>
                  <a:pt x="74274" y="5037"/>
                </a:lnTo>
                <a:cubicBezTo>
                  <a:pt x="73495" y="4310"/>
                  <a:pt x="72690" y="3635"/>
                  <a:pt x="71808" y="3064"/>
                </a:cubicBezTo>
                <a:cubicBezTo>
                  <a:pt x="70847" y="2415"/>
                  <a:pt x="69835" y="1895"/>
                  <a:pt x="68770" y="1480"/>
                </a:cubicBezTo>
                <a:cubicBezTo>
                  <a:pt x="66745" y="649"/>
                  <a:pt x="64616" y="182"/>
                  <a:pt x="62436" y="52"/>
                </a:cubicBezTo>
                <a:cubicBezTo>
                  <a:pt x="61968" y="0"/>
                  <a:pt x="61501" y="0"/>
                  <a:pt x="61034" y="0"/>
                </a:cubicBezTo>
                <a:close/>
              </a:path>
            </a:pathLst>
          </a:custGeom>
          <a:solidFill>
            <a:srgbClr val="FFFFFF">
              <a:alpha val="346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48" name="Google Shape;548;p30"/>
          <p:cNvGrpSpPr/>
          <p:nvPr/>
        </p:nvGrpSpPr>
        <p:grpSpPr>
          <a:xfrm rot="10800000">
            <a:off x="6065959" y="3974688"/>
            <a:ext cx="1927771" cy="1267615"/>
            <a:chOff x="2972001" y="3277838"/>
            <a:chExt cx="987082" cy="649060"/>
          </a:xfrm>
        </p:grpSpPr>
        <p:sp>
          <p:nvSpPr>
            <p:cNvPr id="549" name="Google Shape;549;p30"/>
            <p:cNvSpPr/>
            <p:nvPr/>
          </p:nvSpPr>
          <p:spPr>
            <a:xfrm>
              <a:off x="2983046" y="3277838"/>
              <a:ext cx="976037" cy="649060"/>
            </a:xfrm>
            <a:custGeom>
              <a:avLst/>
              <a:gdLst/>
              <a:ahLst/>
              <a:cxnLst/>
              <a:rect l="l" t="t" r="r" b="b"/>
              <a:pathLst>
                <a:path w="13167" h="8756" extrusionOk="0">
                  <a:moveTo>
                    <a:pt x="271" y="501"/>
                  </a:moveTo>
                  <a:cubicBezTo>
                    <a:pt x="285" y="515"/>
                    <a:pt x="285" y="528"/>
                    <a:pt x="298" y="542"/>
                  </a:cubicBezTo>
                  <a:cubicBezTo>
                    <a:pt x="352" y="596"/>
                    <a:pt x="393" y="650"/>
                    <a:pt x="433" y="704"/>
                  </a:cubicBezTo>
                  <a:cubicBezTo>
                    <a:pt x="433" y="745"/>
                    <a:pt x="433" y="772"/>
                    <a:pt x="433" y="812"/>
                  </a:cubicBezTo>
                  <a:cubicBezTo>
                    <a:pt x="447" y="839"/>
                    <a:pt x="460" y="867"/>
                    <a:pt x="474" y="880"/>
                  </a:cubicBezTo>
                  <a:lnTo>
                    <a:pt x="447" y="867"/>
                  </a:lnTo>
                  <a:cubicBezTo>
                    <a:pt x="366" y="772"/>
                    <a:pt x="298" y="650"/>
                    <a:pt x="244" y="542"/>
                  </a:cubicBezTo>
                  <a:lnTo>
                    <a:pt x="244" y="515"/>
                  </a:lnTo>
                  <a:cubicBezTo>
                    <a:pt x="257" y="515"/>
                    <a:pt x="257" y="501"/>
                    <a:pt x="271" y="501"/>
                  </a:cubicBezTo>
                  <a:close/>
                  <a:moveTo>
                    <a:pt x="636" y="1"/>
                  </a:moveTo>
                  <a:cubicBezTo>
                    <a:pt x="569" y="1"/>
                    <a:pt x="501" y="1"/>
                    <a:pt x="433" y="14"/>
                  </a:cubicBezTo>
                  <a:cubicBezTo>
                    <a:pt x="366" y="41"/>
                    <a:pt x="312" y="55"/>
                    <a:pt x="244" y="95"/>
                  </a:cubicBezTo>
                  <a:cubicBezTo>
                    <a:pt x="176" y="136"/>
                    <a:pt x="122" y="190"/>
                    <a:pt x="68" y="244"/>
                  </a:cubicBezTo>
                  <a:cubicBezTo>
                    <a:pt x="0" y="312"/>
                    <a:pt x="0" y="406"/>
                    <a:pt x="68" y="474"/>
                  </a:cubicBezTo>
                  <a:cubicBezTo>
                    <a:pt x="82" y="488"/>
                    <a:pt x="109" y="501"/>
                    <a:pt x="136" y="515"/>
                  </a:cubicBezTo>
                  <a:cubicBezTo>
                    <a:pt x="136" y="542"/>
                    <a:pt x="149" y="555"/>
                    <a:pt x="149" y="582"/>
                  </a:cubicBezTo>
                  <a:cubicBezTo>
                    <a:pt x="190" y="691"/>
                    <a:pt x="257" y="785"/>
                    <a:pt x="325" y="880"/>
                  </a:cubicBezTo>
                  <a:cubicBezTo>
                    <a:pt x="406" y="988"/>
                    <a:pt x="488" y="1097"/>
                    <a:pt x="582" y="1205"/>
                  </a:cubicBezTo>
                  <a:cubicBezTo>
                    <a:pt x="704" y="1340"/>
                    <a:pt x="839" y="1489"/>
                    <a:pt x="975" y="1624"/>
                  </a:cubicBezTo>
                  <a:cubicBezTo>
                    <a:pt x="1015" y="1665"/>
                    <a:pt x="1069" y="1719"/>
                    <a:pt x="1110" y="1760"/>
                  </a:cubicBezTo>
                  <a:cubicBezTo>
                    <a:pt x="1584" y="3180"/>
                    <a:pt x="2368" y="4479"/>
                    <a:pt x="3424" y="5535"/>
                  </a:cubicBezTo>
                  <a:cubicBezTo>
                    <a:pt x="4033" y="6157"/>
                    <a:pt x="4696" y="6712"/>
                    <a:pt x="5426" y="7199"/>
                  </a:cubicBezTo>
                  <a:cubicBezTo>
                    <a:pt x="6130" y="7659"/>
                    <a:pt x="6888" y="8038"/>
                    <a:pt x="7673" y="8322"/>
                  </a:cubicBezTo>
                  <a:cubicBezTo>
                    <a:pt x="8403" y="8593"/>
                    <a:pt x="9188" y="8742"/>
                    <a:pt x="9973" y="8755"/>
                  </a:cubicBezTo>
                  <a:lnTo>
                    <a:pt x="10135" y="8755"/>
                  </a:lnTo>
                  <a:cubicBezTo>
                    <a:pt x="10555" y="8742"/>
                    <a:pt x="10974" y="8647"/>
                    <a:pt x="11367" y="8498"/>
                  </a:cubicBezTo>
                  <a:cubicBezTo>
                    <a:pt x="11786" y="8336"/>
                    <a:pt x="12165" y="8092"/>
                    <a:pt x="12490" y="7794"/>
                  </a:cubicBezTo>
                  <a:cubicBezTo>
                    <a:pt x="12814" y="7524"/>
                    <a:pt x="13031" y="7172"/>
                    <a:pt x="13139" y="6780"/>
                  </a:cubicBezTo>
                  <a:cubicBezTo>
                    <a:pt x="13166" y="6590"/>
                    <a:pt x="13166" y="6414"/>
                    <a:pt x="13112" y="6238"/>
                  </a:cubicBezTo>
                  <a:cubicBezTo>
                    <a:pt x="13085" y="6144"/>
                    <a:pt x="13058" y="6062"/>
                    <a:pt x="13017" y="5981"/>
                  </a:cubicBezTo>
                  <a:cubicBezTo>
                    <a:pt x="12963" y="5900"/>
                    <a:pt x="12909" y="5819"/>
                    <a:pt x="12841" y="5738"/>
                  </a:cubicBezTo>
                  <a:cubicBezTo>
                    <a:pt x="12693" y="5562"/>
                    <a:pt x="12517" y="5413"/>
                    <a:pt x="12314" y="5291"/>
                  </a:cubicBezTo>
                  <a:cubicBezTo>
                    <a:pt x="12138" y="5183"/>
                    <a:pt x="11948" y="5088"/>
                    <a:pt x="11745" y="5007"/>
                  </a:cubicBezTo>
                  <a:cubicBezTo>
                    <a:pt x="11326" y="4845"/>
                    <a:pt x="10906" y="4709"/>
                    <a:pt x="10473" y="4628"/>
                  </a:cubicBezTo>
                  <a:cubicBezTo>
                    <a:pt x="10257" y="4574"/>
                    <a:pt x="10040" y="4533"/>
                    <a:pt x="9824" y="4493"/>
                  </a:cubicBezTo>
                  <a:lnTo>
                    <a:pt x="9364" y="4398"/>
                  </a:lnTo>
                  <a:cubicBezTo>
                    <a:pt x="9202" y="4358"/>
                    <a:pt x="9026" y="4317"/>
                    <a:pt x="8850" y="4276"/>
                  </a:cubicBezTo>
                  <a:cubicBezTo>
                    <a:pt x="8633" y="4222"/>
                    <a:pt x="8417" y="4155"/>
                    <a:pt x="8214" y="4087"/>
                  </a:cubicBezTo>
                  <a:cubicBezTo>
                    <a:pt x="7361" y="3803"/>
                    <a:pt x="6536" y="3464"/>
                    <a:pt x="5738" y="3086"/>
                  </a:cubicBezTo>
                  <a:cubicBezTo>
                    <a:pt x="4953" y="2734"/>
                    <a:pt x="4209" y="2328"/>
                    <a:pt x="3491" y="1868"/>
                  </a:cubicBezTo>
                  <a:lnTo>
                    <a:pt x="3478" y="1868"/>
                  </a:lnTo>
                  <a:cubicBezTo>
                    <a:pt x="3167" y="1651"/>
                    <a:pt x="2842" y="1421"/>
                    <a:pt x="2517" y="1191"/>
                  </a:cubicBezTo>
                  <a:cubicBezTo>
                    <a:pt x="2355" y="1069"/>
                    <a:pt x="2192" y="934"/>
                    <a:pt x="2030" y="812"/>
                  </a:cubicBezTo>
                  <a:cubicBezTo>
                    <a:pt x="1881" y="691"/>
                    <a:pt x="1719" y="555"/>
                    <a:pt x="1570" y="420"/>
                  </a:cubicBezTo>
                  <a:cubicBezTo>
                    <a:pt x="1556" y="406"/>
                    <a:pt x="1543" y="393"/>
                    <a:pt x="1529" y="393"/>
                  </a:cubicBezTo>
                  <a:cubicBezTo>
                    <a:pt x="1516" y="379"/>
                    <a:pt x="1502" y="366"/>
                    <a:pt x="1489" y="352"/>
                  </a:cubicBezTo>
                  <a:cubicBezTo>
                    <a:pt x="1475" y="339"/>
                    <a:pt x="1448" y="325"/>
                    <a:pt x="1421" y="325"/>
                  </a:cubicBezTo>
                  <a:cubicBezTo>
                    <a:pt x="1340" y="258"/>
                    <a:pt x="1259" y="203"/>
                    <a:pt x="1164" y="149"/>
                  </a:cubicBezTo>
                  <a:cubicBezTo>
                    <a:pt x="1096" y="122"/>
                    <a:pt x="1042" y="95"/>
                    <a:pt x="975" y="82"/>
                  </a:cubicBezTo>
                  <a:cubicBezTo>
                    <a:pt x="921" y="55"/>
                    <a:pt x="853" y="28"/>
                    <a:pt x="799" y="14"/>
                  </a:cubicBezTo>
                  <a:cubicBezTo>
                    <a:pt x="745" y="1"/>
                    <a:pt x="690" y="1"/>
                    <a:pt x="636" y="1"/>
                  </a:cubicBezTo>
                  <a:close/>
                </a:path>
              </a:pathLst>
            </a:custGeom>
            <a:solidFill>
              <a:srgbClr val="FFAD00"/>
            </a:solidFill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38100" dir="30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30"/>
            <p:cNvSpPr/>
            <p:nvPr/>
          </p:nvSpPr>
          <p:spPr>
            <a:xfrm>
              <a:off x="2972001" y="3287845"/>
              <a:ext cx="911546" cy="569225"/>
            </a:xfrm>
            <a:custGeom>
              <a:avLst/>
              <a:gdLst/>
              <a:ahLst/>
              <a:cxnLst/>
              <a:rect l="l" t="t" r="r" b="b"/>
              <a:pathLst>
                <a:path w="12297" h="7679" extrusionOk="0">
                  <a:moveTo>
                    <a:pt x="258" y="1"/>
                  </a:moveTo>
                  <a:cubicBezTo>
                    <a:pt x="231" y="1"/>
                    <a:pt x="204" y="1"/>
                    <a:pt x="176" y="14"/>
                  </a:cubicBezTo>
                  <a:cubicBezTo>
                    <a:pt x="109" y="41"/>
                    <a:pt x="55" y="82"/>
                    <a:pt x="28" y="150"/>
                  </a:cubicBezTo>
                  <a:cubicBezTo>
                    <a:pt x="1" y="204"/>
                    <a:pt x="1" y="285"/>
                    <a:pt x="28" y="339"/>
                  </a:cubicBezTo>
                  <a:cubicBezTo>
                    <a:pt x="136" y="542"/>
                    <a:pt x="244" y="745"/>
                    <a:pt x="366" y="934"/>
                  </a:cubicBezTo>
                  <a:cubicBezTo>
                    <a:pt x="488" y="1124"/>
                    <a:pt x="596" y="1300"/>
                    <a:pt x="731" y="1476"/>
                  </a:cubicBezTo>
                  <a:cubicBezTo>
                    <a:pt x="961" y="1814"/>
                    <a:pt x="1218" y="2139"/>
                    <a:pt x="1503" y="2450"/>
                  </a:cubicBezTo>
                  <a:cubicBezTo>
                    <a:pt x="2044" y="3086"/>
                    <a:pt x="2666" y="3654"/>
                    <a:pt x="3329" y="4141"/>
                  </a:cubicBezTo>
                  <a:cubicBezTo>
                    <a:pt x="3857" y="4534"/>
                    <a:pt x="4412" y="4886"/>
                    <a:pt x="4994" y="5197"/>
                  </a:cubicBezTo>
                  <a:cubicBezTo>
                    <a:pt x="5129" y="5522"/>
                    <a:pt x="5345" y="5806"/>
                    <a:pt x="5602" y="6036"/>
                  </a:cubicBezTo>
                  <a:cubicBezTo>
                    <a:pt x="5657" y="6103"/>
                    <a:pt x="5724" y="6157"/>
                    <a:pt x="5792" y="6212"/>
                  </a:cubicBezTo>
                  <a:lnTo>
                    <a:pt x="5995" y="6374"/>
                  </a:lnTo>
                  <a:cubicBezTo>
                    <a:pt x="6144" y="6482"/>
                    <a:pt x="6293" y="6590"/>
                    <a:pt x="6441" y="6685"/>
                  </a:cubicBezTo>
                  <a:cubicBezTo>
                    <a:pt x="6445" y="6689"/>
                    <a:pt x="6450" y="6691"/>
                    <a:pt x="6456" y="6691"/>
                  </a:cubicBezTo>
                  <a:cubicBezTo>
                    <a:pt x="6470" y="6691"/>
                    <a:pt x="6486" y="6681"/>
                    <a:pt x="6495" y="6672"/>
                  </a:cubicBezTo>
                  <a:cubicBezTo>
                    <a:pt x="6509" y="6645"/>
                    <a:pt x="6509" y="6618"/>
                    <a:pt x="6482" y="6604"/>
                  </a:cubicBezTo>
                  <a:cubicBezTo>
                    <a:pt x="6414" y="6563"/>
                    <a:pt x="6347" y="6523"/>
                    <a:pt x="6293" y="6469"/>
                  </a:cubicBezTo>
                  <a:cubicBezTo>
                    <a:pt x="6171" y="6388"/>
                    <a:pt x="6063" y="6293"/>
                    <a:pt x="5954" y="6185"/>
                  </a:cubicBezTo>
                  <a:cubicBezTo>
                    <a:pt x="5900" y="6130"/>
                    <a:pt x="5846" y="6076"/>
                    <a:pt x="5805" y="6022"/>
                  </a:cubicBezTo>
                  <a:cubicBezTo>
                    <a:pt x="5751" y="5968"/>
                    <a:pt x="5697" y="5900"/>
                    <a:pt x="5657" y="5846"/>
                  </a:cubicBezTo>
                  <a:cubicBezTo>
                    <a:pt x="5535" y="5711"/>
                    <a:pt x="5440" y="5562"/>
                    <a:pt x="5359" y="5400"/>
                  </a:cubicBezTo>
                  <a:lnTo>
                    <a:pt x="5359" y="5400"/>
                  </a:lnTo>
                  <a:lnTo>
                    <a:pt x="5427" y="5427"/>
                  </a:lnTo>
                  <a:cubicBezTo>
                    <a:pt x="6130" y="5779"/>
                    <a:pt x="6874" y="6063"/>
                    <a:pt x="7619" y="6293"/>
                  </a:cubicBezTo>
                  <a:cubicBezTo>
                    <a:pt x="7686" y="6374"/>
                    <a:pt x="7754" y="6455"/>
                    <a:pt x="7835" y="6523"/>
                  </a:cubicBezTo>
                  <a:cubicBezTo>
                    <a:pt x="7916" y="6604"/>
                    <a:pt x="8011" y="6685"/>
                    <a:pt x="8106" y="6753"/>
                  </a:cubicBezTo>
                  <a:cubicBezTo>
                    <a:pt x="8187" y="6820"/>
                    <a:pt x="8268" y="6888"/>
                    <a:pt x="8363" y="6956"/>
                  </a:cubicBezTo>
                  <a:cubicBezTo>
                    <a:pt x="8471" y="7010"/>
                    <a:pt x="8566" y="7078"/>
                    <a:pt x="8674" y="7145"/>
                  </a:cubicBezTo>
                  <a:cubicBezTo>
                    <a:pt x="8877" y="7267"/>
                    <a:pt x="9093" y="7362"/>
                    <a:pt x="9310" y="7456"/>
                  </a:cubicBezTo>
                  <a:cubicBezTo>
                    <a:pt x="9405" y="7497"/>
                    <a:pt x="9499" y="7538"/>
                    <a:pt x="9608" y="7565"/>
                  </a:cubicBezTo>
                  <a:cubicBezTo>
                    <a:pt x="9702" y="7605"/>
                    <a:pt x="9838" y="7646"/>
                    <a:pt x="9946" y="7673"/>
                  </a:cubicBezTo>
                  <a:cubicBezTo>
                    <a:pt x="9953" y="7677"/>
                    <a:pt x="9959" y="7678"/>
                    <a:pt x="9965" y="7678"/>
                  </a:cubicBezTo>
                  <a:cubicBezTo>
                    <a:pt x="9980" y="7678"/>
                    <a:pt x="9990" y="7666"/>
                    <a:pt x="10000" y="7646"/>
                  </a:cubicBezTo>
                  <a:cubicBezTo>
                    <a:pt x="10000" y="7619"/>
                    <a:pt x="9987" y="7592"/>
                    <a:pt x="9959" y="7592"/>
                  </a:cubicBezTo>
                  <a:cubicBezTo>
                    <a:pt x="9838" y="7551"/>
                    <a:pt x="9716" y="7511"/>
                    <a:pt x="9581" y="7456"/>
                  </a:cubicBezTo>
                  <a:cubicBezTo>
                    <a:pt x="9202" y="7308"/>
                    <a:pt x="8836" y="7105"/>
                    <a:pt x="8498" y="6861"/>
                  </a:cubicBezTo>
                  <a:cubicBezTo>
                    <a:pt x="8322" y="6712"/>
                    <a:pt x="8160" y="6563"/>
                    <a:pt x="8011" y="6401"/>
                  </a:cubicBezTo>
                  <a:lnTo>
                    <a:pt x="8011" y="6401"/>
                  </a:lnTo>
                  <a:cubicBezTo>
                    <a:pt x="8633" y="6577"/>
                    <a:pt x="9269" y="6726"/>
                    <a:pt x="9905" y="6834"/>
                  </a:cubicBezTo>
                  <a:cubicBezTo>
                    <a:pt x="10041" y="6861"/>
                    <a:pt x="10176" y="6875"/>
                    <a:pt x="10311" y="6902"/>
                  </a:cubicBezTo>
                  <a:cubicBezTo>
                    <a:pt x="10325" y="6902"/>
                    <a:pt x="10325" y="6915"/>
                    <a:pt x="10325" y="6915"/>
                  </a:cubicBezTo>
                  <a:cubicBezTo>
                    <a:pt x="10474" y="7078"/>
                    <a:pt x="10636" y="7226"/>
                    <a:pt x="10825" y="7335"/>
                  </a:cubicBezTo>
                  <a:cubicBezTo>
                    <a:pt x="11028" y="7456"/>
                    <a:pt x="11231" y="7551"/>
                    <a:pt x="11448" y="7646"/>
                  </a:cubicBezTo>
                  <a:cubicBezTo>
                    <a:pt x="11459" y="7651"/>
                    <a:pt x="11470" y="7655"/>
                    <a:pt x="11482" y="7655"/>
                  </a:cubicBezTo>
                  <a:cubicBezTo>
                    <a:pt x="11497" y="7655"/>
                    <a:pt x="11513" y="7648"/>
                    <a:pt x="11529" y="7632"/>
                  </a:cubicBezTo>
                  <a:cubicBezTo>
                    <a:pt x="11529" y="7605"/>
                    <a:pt x="11529" y="7578"/>
                    <a:pt x="11502" y="7565"/>
                  </a:cubicBezTo>
                  <a:cubicBezTo>
                    <a:pt x="11272" y="7470"/>
                    <a:pt x="11055" y="7362"/>
                    <a:pt x="10866" y="7213"/>
                  </a:cubicBezTo>
                  <a:cubicBezTo>
                    <a:pt x="10798" y="7159"/>
                    <a:pt x="10731" y="7105"/>
                    <a:pt x="10663" y="7051"/>
                  </a:cubicBezTo>
                  <a:cubicBezTo>
                    <a:pt x="10622" y="7010"/>
                    <a:pt x="10595" y="6983"/>
                    <a:pt x="10568" y="6942"/>
                  </a:cubicBezTo>
                  <a:lnTo>
                    <a:pt x="10568" y="6942"/>
                  </a:lnTo>
                  <a:cubicBezTo>
                    <a:pt x="11110" y="7010"/>
                    <a:pt x="11651" y="7064"/>
                    <a:pt x="12206" y="7091"/>
                  </a:cubicBezTo>
                  <a:cubicBezTo>
                    <a:pt x="12210" y="7092"/>
                    <a:pt x="12214" y="7092"/>
                    <a:pt x="12218" y="7092"/>
                  </a:cubicBezTo>
                  <a:cubicBezTo>
                    <a:pt x="12288" y="7092"/>
                    <a:pt x="12296" y="6982"/>
                    <a:pt x="12219" y="6969"/>
                  </a:cubicBezTo>
                  <a:cubicBezTo>
                    <a:pt x="11881" y="6956"/>
                    <a:pt x="11556" y="6915"/>
                    <a:pt x="11231" y="6875"/>
                  </a:cubicBezTo>
                  <a:cubicBezTo>
                    <a:pt x="11015" y="6848"/>
                    <a:pt x="10812" y="6820"/>
                    <a:pt x="10595" y="6780"/>
                  </a:cubicBezTo>
                  <a:cubicBezTo>
                    <a:pt x="10636" y="6739"/>
                    <a:pt x="10677" y="6699"/>
                    <a:pt x="10731" y="6672"/>
                  </a:cubicBezTo>
                  <a:cubicBezTo>
                    <a:pt x="10785" y="6631"/>
                    <a:pt x="10839" y="6590"/>
                    <a:pt x="10893" y="6550"/>
                  </a:cubicBezTo>
                  <a:cubicBezTo>
                    <a:pt x="10961" y="6523"/>
                    <a:pt x="11028" y="6482"/>
                    <a:pt x="11096" y="6455"/>
                  </a:cubicBezTo>
                  <a:cubicBezTo>
                    <a:pt x="11204" y="6401"/>
                    <a:pt x="11326" y="6374"/>
                    <a:pt x="11448" y="6333"/>
                  </a:cubicBezTo>
                  <a:cubicBezTo>
                    <a:pt x="11570" y="6306"/>
                    <a:pt x="11691" y="6279"/>
                    <a:pt x="11827" y="6266"/>
                  </a:cubicBezTo>
                  <a:cubicBezTo>
                    <a:pt x="11894" y="6252"/>
                    <a:pt x="11949" y="6239"/>
                    <a:pt x="12016" y="6239"/>
                  </a:cubicBezTo>
                  <a:cubicBezTo>
                    <a:pt x="12043" y="6239"/>
                    <a:pt x="12057" y="6212"/>
                    <a:pt x="12057" y="6198"/>
                  </a:cubicBezTo>
                  <a:cubicBezTo>
                    <a:pt x="12057" y="6171"/>
                    <a:pt x="12043" y="6157"/>
                    <a:pt x="12016" y="6157"/>
                  </a:cubicBezTo>
                  <a:cubicBezTo>
                    <a:pt x="11719" y="6171"/>
                    <a:pt x="11434" y="6225"/>
                    <a:pt x="11137" y="6306"/>
                  </a:cubicBezTo>
                  <a:cubicBezTo>
                    <a:pt x="10988" y="6347"/>
                    <a:pt x="10853" y="6415"/>
                    <a:pt x="10717" y="6482"/>
                  </a:cubicBezTo>
                  <a:cubicBezTo>
                    <a:pt x="10650" y="6509"/>
                    <a:pt x="10582" y="6550"/>
                    <a:pt x="10514" y="6590"/>
                  </a:cubicBezTo>
                  <a:cubicBezTo>
                    <a:pt x="10447" y="6631"/>
                    <a:pt x="10392" y="6672"/>
                    <a:pt x="10338" y="6739"/>
                  </a:cubicBezTo>
                  <a:lnTo>
                    <a:pt x="10230" y="6712"/>
                  </a:lnTo>
                  <a:cubicBezTo>
                    <a:pt x="9892" y="6645"/>
                    <a:pt x="9554" y="6577"/>
                    <a:pt x="9229" y="6496"/>
                  </a:cubicBezTo>
                  <a:cubicBezTo>
                    <a:pt x="8904" y="6415"/>
                    <a:pt x="8579" y="6333"/>
                    <a:pt x="8268" y="6225"/>
                  </a:cubicBezTo>
                  <a:cubicBezTo>
                    <a:pt x="8092" y="6185"/>
                    <a:pt x="7930" y="6117"/>
                    <a:pt x="7754" y="6063"/>
                  </a:cubicBezTo>
                  <a:lnTo>
                    <a:pt x="7849" y="5995"/>
                  </a:lnTo>
                  <a:lnTo>
                    <a:pt x="7835" y="5995"/>
                  </a:lnTo>
                  <a:cubicBezTo>
                    <a:pt x="7930" y="5914"/>
                    <a:pt x="8025" y="5846"/>
                    <a:pt x="8133" y="5779"/>
                  </a:cubicBezTo>
                  <a:cubicBezTo>
                    <a:pt x="8241" y="5724"/>
                    <a:pt x="8349" y="5670"/>
                    <a:pt x="8458" y="5630"/>
                  </a:cubicBezTo>
                  <a:cubicBezTo>
                    <a:pt x="8742" y="5508"/>
                    <a:pt x="9039" y="5427"/>
                    <a:pt x="9337" y="5386"/>
                  </a:cubicBezTo>
                  <a:cubicBezTo>
                    <a:pt x="9527" y="5354"/>
                    <a:pt x="9717" y="5341"/>
                    <a:pt x="9908" y="5341"/>
                  </a:cubicBezTo>
                  <a:cubicBezTo>
                    <a:pt x="10042" y="5341"/>
                    <a:pt x="10177" y="5348"/>
                    <a:pt x="10311" y="5359"/>
                  </a:cubicBezTo>
                  <a:cubicBezTo>
                    <a:pt x="10338" y="5359"/>
                    <a:pt x="10352" y="5346"/>
                    <a:pt x="10352" y="5332"/>
                  </a:cubicBezTo>
                  <a:cubicBezTo>
                    <a:pt x="10365" y="5305"/>
                    <a:pt x="10352" y="5278"/>
                    <a:pt x="10325" y="5278"/>
                  </a:cubicBezTo>
                  <a:cubicBezTo>
                    <a:pt x="10176" y="5264"/>
                    <a:pt x="10014" y="5251"/>
                    <a:pt x="9851" y="5251"/>
                  </a:cubicBezTo>
                  <a:lnTo>
                    <a:pt x="9635" y="5251"/>
                  </a:lnTo>
                  <a:cubicBezTo>
                    <a:pt x="9378" y="5264"/>
                    <a:pt x="9121" y="5291"/>
                    <a:pt x="8850" y="5346"/>
                  </a:cubicBezTo>
                  <a:cubicBezTo>
                    <a:pt x="8606" y="5400"/>
                    <a:pt x="8363" y="5467"/>
                    <a:pt x="8119" y="5576"/>
                  </a:cubicBezTo>
                  <a:cubicBezTo>
                    <a:pt x="7997" y="5616"/>
                    <a:pt x="7889" y="5670"/>
                    <a:pt x="7781" y="5724"/>
                  </a:cubicBezTo>
                  <a:cubicBezTo>
                    <a:pt x="7727" y="5765"/>
                    <a:pt x="7686" y="5792"/>
                    <a:pt x="7632" y="5833"/>
                  </a:cubicBezTo>
                  <a:lnTo>
                    <a:pt x="7564" y="5887"/>
                  </a:lnTo>
                  <a:cubicBezTo>
                    <a:pt x="7537" y="5914"/>
                    <a:pt x="7510" y="5941"/>
                    <a:pt x="7483" y="5955"/>
                  </a:cubicBezTo>
                  <a:cubicBezTo>
                    <a:pt x="6739" y="5684"/>
                    <a:pt x="6022" y="5359"/>
                    <a:pt x="5332" y="4980"/>
                  </a:cubicBezTo>
                  <a:lnTo>
                    <a:pt x="5345" y="4967"/>
                  </a:lnTo>
                  <a:cubicBezTo>
                    <a:pt x="5440" y="4913"/>
                    <a:pt x="5535" y="4858"/>
                    <a:pt x="5643" y="4818"/>
                  </a:cubicBezTo>
                  <a:cubicBezTo>
                    <a:pt x="5792" y="4764"/>
                    <a:pt x="5941" y="4710"/>
                    <a:pt x="6090" y="4669"/>
                  </a:cubicBezTo>
                  <a:cubicBezTo>
                    <a:pt x="6171" y="4642"/>
                    <a:pt x="6252" y="4628"/>
                    <a:pt x="6333" y="4601"/>
                  </a:cubicBezTo>
                  <a:cubicBezTo>
                    <a:pt x="6414" y="4588"/>
                    <a:pt x="6509" y="4574"/>
                    <a:pt x="6577" y="4561"/>
                  </a:cubicBezTo>
                  <a:cubicBezTo>
                    <a:pt x="6820" y="4530"/>
                    <a:pt x="7064" y="4515"/>
                    <a:pt x="7307" y="4515"/>
                  </a:cubicBezTo>
                  <a:cubicBezTo>
                    <a:pt x="7389" y="4515"/>
                    <a:pt x="7470" y="4517"/>
                    <a:pt x="7551" y="4520"/>
                  </a:cubicBezTo>
                  <a:cubicBezTo>
                    <a:pt x="7578" y="4520"/>
                    <a:pt x="7592" y="4493"/>
                    <a:pt x="7592" y="4480"/>
                  </a:cubicBezTo>
                  <a:cubicBezTo>
                    <a:pt x="7592" y="4458"/>
                    <a:pt x="7582" y="4435"/>
                    <a:pt x="7564" y="4435"/>
                  </a:cubicBezTo>
                  <a:cubicBezTo>
                    <a:pt x="7560" y="4435"/>
                    <a:pt x="7556" y="4437"/>
                    <a:pt x="7551" y="4439"/>
                  </a:cubicBezTo>
                  <a:cubicBezTo>
                    <a:pt x="7443" y="4439"/>
                    <a:pt x="7334" y="4425"/>
                    <a:pt x="7226" y="4412"/>
                  </a:cubicBezTo>
                  <a:lnTo>
                    <a:pt x="6915" y="4412"/>
                  </a:lnTo>
                  <a:cubicBezTo>
                    <a:pt x="6807" y="4412"/>
                    <a:pt x="6698" y="4412"/>
                    <a:pt x="6577" y="4439"/>
                  </a:cubicBezTo>
                  <a:cubicBezTo>
                    <a:pt x="6468" y="4453"/>
                    <a:pt x="6360" y="4453"/>
                    <a:pt x="6238" y="4466"/>
                  </a:cubicBezTo>
                  <a:cubicBezTo>
                    <a:pt x="6022" y="4493"/>
                    <a:pt x="5805" y="4547"/>
                    <a:pt x="5589" y="4615"/>
                  </a:cubicBezTo>
                  <a:cubicBezTo>
                    <a:pt x="5494" y="4642"/>
                    <a:pt x="5386" y="4683"/>
                    <a:pt x="5278" y="4723"/>
                  </a:cubicBezTo>
                  <a:cubicBezTo>
                    <a:pt x="5237" y="4737"/>
                    <a:pt x="5183" y="4764"/>
                    <a:pt x="5129" y="4791"/>
                  </a:cubicBezTo>
                  <a:lnTo>
                    <a:pt x="5061" y="4818"/>
                  </a:lnTo>
                  <a:cubicBezTo>
                    <a:pt x="4926" y="4737"/>
                    <a:pt x="4804" y="4669"/>
                    <a:pt x="4669" y="4574"/>
                  </a:cubicBezTo>
                  <a:cubicBezTo>
                    <a:pt x="3749" y="3992"/>
                    <a:pt x="2910" y="3289"/>
                    <a:pt x="2166" y="2491"/>
                  </a:cubicBezTo>
                  <a:lnTo>
                    <a:pt x="2166" y="2477"/>
                  </a:lnTo>
                  <a:lnTo>
                    <a:pt x="2129" y="2453"/>
                  </a:lnTo>
                  <a:lnTo>
                    <a:pt x="2129" y="2453"/>
                  </a:lnTo>
                  <a:cubicBezTo>
                    <a:pt x="1821" y="2104"/>
                    <a:pt x="1527" y="1742"/>
                    <a:pt x="1259" y="1367"/>
                  </a:cubicBezTo>
                  <a:cubicBezTo>
                    <a:pt x="1124" y="1165"/>
                    <a:pt x="988" y="962"/>
                    <a:pt x="853" y="759"/>
                  </a:cubicBezTo>
                  <a:cubicBezTo>
                    <a:pt x="785" y="650"/>
                    <a:pt x="731" y="556"/>
                    <a:pt x="664" y="447"/>
                  </a:cubicBezTo>
                  <a:cubicBezTo>
                    <a:pt x="609" y="339"/>
                    <a:pt x="542" y="217"/>
                    <a:pt x="474" y="109"/>
                  </a:cubicBezTo>
                  <a:cubicBezTo>
                    <a:pt x="420" y="41"/>
                    <a:pt x="339" y="1"/>
                    <a:pt x="258" y="1"/>
                  </a:cubicBezTo>
                  <a:close/>
                </a:path>
              </a:pathLst>
            </a:custGeom>
            <a:solidFill>
              <a:srgbClr val="D89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51" name="Google Shape;551;p30"/>
          <p:cNvSpPr/>
          <p:nvPr/>
        </p:nvSpPr>
        <p:spPr>
          <a:xfrm>
            <a:off x="-937175" y="2476125"/>
            <a:ext cx="5650622" cy="2996391"/>
          </a:xfrm>
          <a:custGeom>
            <a:avLst/>
            <a:gdLst/>
            <a:ahLst/>
            <a:cxnLst/>
            <a:rect l="l" t="t" r="r" b="b"/>
            <a:pathLst>
              <a:path w="190449" h="97404" extrusionOk="0">
                <a:moveTo>
                  <a:pt x="12428" y="1"/>
                </a:moveTo>
                <a:cubicBezTo>
                  <a:pt x="11845" y="1"/>
                  <a:pt x="11261" y="20"/>
                  <a:pt x="10620" y="79"/>
                </a:cubicBezTo>
                <a:lnTo>
                  <a:pt x="10561" y="79"/>
                </a:lnTo>
                <a:cubicBezTo>
                  <a:pt x="7099" y="351"/>
                  <a:pt x="3793" y="1265"/>
                  <a:pt x="448" y="2899"/>
                </a:cubicBezTo>
                <a:lnTo>
                  <a:pt x="0" y="3113"/>
                </a:lnTo>
                <a:lnTo>
                  <a:pt x="0" y="97403"/>
                </a:lnTo>
                <a:lnTo>
                  <a:pt x="190448" y="97403"/>
                </a:lnTo>
                <a:cubicBezTo>
                  <a:pt x="190448" y="92774"/>
                  <a:pt x="188153" y="88495"/>
                  <a:pt x="184322" y="85947"/>
                </a:cubicBezTo>
                <a:cubicBezTo>
                  <a:pt x="183952" y="85695"/>
                  <a:pt x="183583" y="85461"/>
                  <a:pt x="183194" y="85247"/>
                </a:cubicBezTo>
                <a:cubicBezTo>
                  <a:pt x="179576" y="83011"/>
                  <a:pt x="175900" y="81746"/>
                  <a:pt x="173469" y="80988"/>
                </a:cubicBezTo>
                <a:cubicBezTo>
                  <a:pt x="172652" y="80716"/>
                  <a:pt x="171796" y="80502"/>
                  <a:pt x="170941" y="80288"/>
                </a:cubicBezTo>
                <a:cubicBezTo>
                  <a:pt x="170610" y="78848"/>
                  <a:pt x="170124" y="77409"/>
                  <a:pt x="169462" y="76048"/>
                </a:cubicBezTo>
                <a:cubicBezTo>
                  <a:pt x="168607" y="74278"/>
                  <a:pt x="167420" y="72566"/>
                  <a:pt x="165942" y="71049"/>
                </a:cubicBezTo>
                <a:cubicBezTo>
                  <a:pt x="164697" y="69746"/>
                  <a:pt x="163258" y="68618"/>
                  <a:pt x="161683" y="67607"/>
                </a:cubicBezTo>
                <a:cubicBezTo>
                  <a:pt x="159193" y="66090"/>
                  <a:pt x="156451" y="65137"/>
                  <a:pt x="153320" y="64670"/>
                </a:cubicBezTo>
                <a:cubicBezTo>
                  <a:pt x="152308" y="64514"/>
                  <a:pt x="151297" y="64456"/>
                  <a:pt x="150247" y="64456"/>
                </a:cubicBezTo>
                <a:cubicBezTo>
                  <a:pt x="149838" y="64456"/>
                  <a:pt x="149449" y="64456"/>
                  <a:pt x="149041" y="64475"/>
                </a:cubicBezTo>
                <a:cubicBezTo>
                  <a:pt x="148943" y="60508"/>
                  <a:pt x="147835" y="56793"/>
                  <a:pt x="145832" y="53642"/>
                </a:cubicBezTo>
                <a:cubicBezTo>
                  <a:pt x="143264" y="49655"/>
                  <a:pt x="139258" y="46563"/>
                  <a:pt x="134473" y="44987"/>
                </a:cubicBezTo>
                <a:cubicBezTo>
                  <a:pt x="132373" y="44268"/>
                  <a:pt x="130175" y="43937"/>
                  <a:pt x="127938" y="43937"/>
                </a:cubicBezTo>
                <a:cubicBezTo>
                  <a:pt x="125760" y="43937"/>
                  <a:pt x="123601" y="44248"/>
                  <a:pt x="121539" y="44909"/>
                </a:cubicBezTo>
                <a:cubicBezTo>
                  <a:pt x="118369" y="45882"/>
                  <a:pt x="115413" y="47496"/>
                  <a:pt x="112437" y="49908"/>
                </a:cubicBezTo>
                <a:cubicBezTo>
                  <a:pt x="110395" y="51600"/>
                  <a:pt x="108586" y="53467"/>
                  <a:pt x="106505" y="56015"/>
                </a:cubicBezTo>
                <a:cubicBezTo>
                  <a:pt x="105785" y="56949"/>
                  <a:pt x="105046" y="57882"/>
                  <a:pt x="104346" y="58893"/>
                </a:cubicBezTo>
                <a:cubicBezTo>
                  <a:pt x="104132" y="58757"/>
                  <a:pt x="103938" y="58621"/>
                  <a:pt x="103724" y="58504"/>
                </a:cubicBezTo>
                <a:cubicBezTo>
                  <a:pt x="103529" y="58368"/>
                  <a:pt x="103296" y="58271"/>
                  <a:pt x="103101" y="58154"/>
                </a:cubicBezTo>
                <a:cubicBezTo>
                  <a:pt x="102965" y="55976"/>
                  <a:pt x="102596" y="53992"/>
                  <a:pt x="102012" y="52047"/>
                </a:cubicBezTo>
                <a:cubicBezTo>
                  <a:pt x="100612" y="47243"/>
                  <a:pt x="97811" y="43334"/>
                  <a:pt x="93941" y="40708"/>
                </a:cubicBezTo>
                <a:cubicBezTo>
                  <a:pt x="91918" y="39347"/>
                  <a:pt x="89565" y="38316"/>
                  <a:pt x="87056" y="37791"/>
                </a:cubicBezTo>
                <a:cubicBezTo>
                  <a:pt x="85694" y="37499"/>
                  <a:pt x="84313" y="37344"/>
                  <a:pt x="82913" y="37344"/>
                </a:cubicBezTo>
                <a:cubicBezTo>
                  <a:pt x="82038" y="37344"/>
                  <a:pt x="81123" y="37402"/>
                  <a:pt x="80229" y="37519"/>
                </a:cubicBezTo>
                <a:cubicBezTo>
                  <a:pt x="76728" y="37966"/>
                  <a:pt x="73441" y="39347"/>
                  <a:pt x="70193" y="41681"/>
                </a:cubicBezTo>
                <a:cubicBezTo>
                  <a:pt x="69318" y="40864"/>
                  <a:pt x="68345" y="40144"/>
                  <a:pt x="67314" y="39502"/>
                </a:cubicBezTo>
                <a:cubicBezTo>
                  <a:pt x="65058" y="38122"/>
                  <a:pt x="62549" y="37266"/>
                  <a:pt x="59982" y="37013"/>
                </a:cubicBezTo>
                <a:cubicBezTo>
                  <a:pt x="58718" y="35671"/>
                  <a:pt x="57259" y="34543"/>
                  <a:pt x="55645" y="33648"/>
                </a:cubicBezTo>
                <a:cubicBezTo>
                  <a:pt x="52961" y="32151"/>
                  <a:pt x="49868" y="31334"/>
                  <a:pt x="46698" y="31334"/>
                </a:cubicBezTo>
                <a:cubicBezTo>
                  <a:pt x="46367" y="31334"/>
                  <a:pt x="46056" y="31334"/>
                  <a:pt x="45765" y="31373"/>
                </a:cubicBezTo>
                <a:cubicBezTo>
                  <a:pt x="44306" y="31431"/>
                  <a:pt x="42847" y="31684"/>
                  <a:pt x="41427" y="32092"/>
                </a:cubicBezTo>
                <a:cubicBezTo>
                  <a:pt x="41194" y="30167"/>
                  <a:pt x="40824" y="28280"/>
                  <a:pt x="40377" y="26510"/>
                </a:cubicBezTo>
                <a:cubicBezTo>
                  <a:pt x="39774" y="24040"/>
                  <a:pt x="38899" y="21551"/>
                  <a:pt x="37790" y="19042"/>
                </a:cubicBezTo>
                <a:cubicBezTo>
                  <a:pt x="36079" y="15191"/>
                  <a:pt x="34056" y="11962"/>
                  <a:pt x="31605" y="9142"/>
                </a:cubicBezTo>
                <a:cubicBezTo>
                  <a:pt x="30341" y="7683"/>
                  <a:pt x="28902" y="6341"/>
                  <a:pt x="27346" y="5155"/>
                </a:cubicBezTo>
                <a:cubicBezTo>
                  <a:pt x="25829" y="3969"/>
                  <a:pt x="24117" y="2977"/>
                  <a:pt x="22153" y="2063"/>
                </a:cubicBezTo>
                <a:cubicBezTo>
                  <a:pt x="19158" y="701"/>
                  <a:pt x="15774" y="1"/>
                  <a:pt x="1242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2" name="Google Shape;552;p30"/>
          <p:cNvSpPr/>
          <p:nvPr/>
        </p:nvSpPr>
        <p:spPr>
          <a:xfrm>
            <a:off x="-937182" y="2583837"/>
            <a:ext cx="5435864" cy="2780992"/>
          </a:xfrm>
          <a:custGeom>
            <a:avLst/>
            <a:gdLst/>
            <a:ahLst/>
            <a:cxnLst/>
            <a:rect l="l" t="t" r="r" b="b"/>
            <a:pathLst>
              <a:path w="182106" h="90402" extrusionOk="0">
                <a:moveTo>
                  <a:pt x="10990" y="1"/>
                </a:moveTo>
                <a:cubicBezTo>
                  <a:pt x="10581" y="1"/>
                  <a:pt x="10173" y="20"/>
                  <a:pt x="9706" y="59"/>
                </a:cubicBezTo>
                <a:lnTo>
                  <a:pt x="9667" y="59"/>
                </a:lnTo>
                <a:cubicBezTo>
                  <a:pt x="7080" y="254"/>
                  <a:pt x="4571" y="954"/>
                  <a:pt x="2023" y="2198"/>
                </a:cubicBezTo>
                <a:cubicBezTo>
                  <a:pt x="1343" y="2510"/>
                  <a:pt x="681" y="2879"/>
                  <a:pt x="1" y="3288"/>
                </a:cubicBezTo>
                <a:lnTo>
                  <a:pt x="1" y="90401"/>
                </a:lnTo>
                <a:lnTo>
                  <a:pt x="182105" y="90401"/>
                </a:lnTo>
                <a:cubicBezTo>
                  <a:pt x="182105" y="88126"/>
                  <a:pt x="180996" y="85967"/>
                  <a:pt x="179051" y="84664"/>
                </a:cubicBezTo>
                <a:cubicBezTo>
                  <a:pt x="178721" y="84469"/>
                  <a:pt x="178429" y="84255"/>
                  <a:pt x="178118" y="84080"/>
                </a:cubicBezTo>
                <a:cubicBezTo>
                  <a:pt x="175181" y="82252"/>
                  <a:pt x="172069" y="81202"/>
                  <a:pt x="170008" y="80540"/>
                </a:cubicBezTo>
                <a:cubicBezTo>
                  <a:pt x="167907" y="79918"/>
                  <a:pt x="165690" y="79373"/>
                  <a:pt x="163239" y="78984"/>
                </a:cubicBezTo>
                <a:cubicBezTo>
                  <a:pt x="163161" y="78965"/>
                  <a:pt x="163103" y="78945"/>
                  <a:pt x="163025" y="78945"/>
                </a:cubicBezTo>
                <a:cubicBezTo>
                  <a:pt x="163259" y="76631"/>
                  <a:pt x="162850" y="74200"/>
                  <a:pt x="161800" y="72041"/>
                </a:cubicBezTo>
                <a:cubicBezTo>
                  <a:pt x="161275" y="70913"/>
                  <a:pt x="160497" y="69824"/>
                  <a:pt x="159524" y="68812"/>
                </a:cubicBezTo>
                <a:cubicBezTo>
                  <a:pt x="158688" y="67937"/>
                  <a:pt x="157716" y="67159"/>
                  <a:pt x="156626" y="66498"/>
                </a:cubicBezTo>
                <a:cubicBezTo>
                  <a:pt x="154954" y="65467"/>
                  <a:pt x="153087" y="64825"/>
                  <a:pt x="150889" y="64495"/>
                </a:cubicBezTo>
                <a:cubicBezTo>
                  <a:pt x="150228" y="64397"/>
                  <a:pt x="149527" y="64358"/>
                  <a:pt x="148827" y="64358"/>
                </a:cubicBezTo>
                <a:cubicBezTo>
                  <a:pt x="147796" y="64358"/>
                  <a:pt x="146707" y="64456"/>
                  <a:pt x="145521" y="64670"/>
                </a:cubicBezTo>
                <a:cubicBezTo>
                  <a:pt x="143693" y="64981"/>
                  <a:pt x="142098" y="65564"/>
                  <a:pt x="140892" y="66031"/>
                </a:cubicBezTo>
                <a:cubicBezTo>
                  <a:pt x="140658" y="66128"/>
                  <a:pt x="140386" y="66226"/>
                  <a:pt x="140114" y="66342"/>
                </a:cubicBezTo>
                <a:cubicBezTo>
                  <a:pt x="139861" y="66128"/>
                  <a:pt x="139589" y="65934"/>
                  <a:pt x="139316" y="65739"/>
                </a:cubicBezTo>
                <a:cubicBezTo>
                  <a:pt x="140094" y="63425"/>
                  <a:pt x="140561" y="61285"/>
                  <a:pt x="140678" y="59224"/>
                </a:cubicBezTo>
                <a:cubicBezTo>
                  <a:pt x="140892" y="55917"/>
                  <a:pt x="140172" y="52864"/>
                  <a:pt x="138558" y="50374"/>
                </a:cubicBezTo>
                <a:cubicBezTo>
                  <a:pt x="136866" y="47710"/>
                  <a:pt x="134143" y="45668"/>
                  <a:pt x="130856" y="44559"/>
                </a:cubicBezTo>
                <a:cubicBezTo>
                  <a:pt x="129475" y="44112"/>
                  <a:pt x="127997" y="43859"/>
                  <a:pt x="126480" y="43859"/>
                </a:cubicBezTo>
                <a:cubicBezTo>
                  <a:pt x="125002" y="43859"/>
                  <a:pt x="123524" y="44073"/>
                  <a:pt x="122104" y="44520"/>
                </a:cubicBezTo>
                <a:cubicBezTo>
                  <a:pt x="119828" y="45220"/>
                  <a:pt x="117611" y="46446"/>
                  <a:pt x="115374" y="48254"/>
                </a:cubicBezTo>
                <a:cubicBezTo>
                  <a:pt x="113721" y="49616"/>
                  <a:pt x="112185" y="51211"/>
                  <a:pt x="110434" y="53370"/>
                </a:cubicBezTo>
                <a:cubicBezTo>
                  <a:pt x="109092" y="55023"/>
                  <a:pt x="107828" y="56851"/>
                  <a:pt x="106544" y="58932"/>
                </a:cubicBezTo>
                <a:lnTo>
                  <a:pt x="105883" y="60021"/>
                </a:lnTo>
                <a:cubicBezTo>
                  <a:pt x="105669" y="60002"/>
                  <a:pt x="105455" y="60002"/>
                  <a:pt x="105241" y="60002"/>
                </a:cubicBezTo>
                <a:cubicBezTo>
                  <a:pt x="104210" y="60002"/>
                  <a:pt x="103199" y="60157"/>
                  <a:pt x="102188" y="60410"/>
                </a:cubicBezTo>
                <a:cubicBezTo>
                  <a:pt x="101273" y="59243"/>
                  <a:pt x="100145" y="58271"/>
                  <a:pt x="98862" y="57551"/>
                </a:cubicBezTo>
                <a:cubicBezTo>
                  <a:pt x="97598" y="56812"/>
                  <a:pt x="96236" y="56365"/>
                  <a:pt x="94797" y="56131"/>
                </a:cubicBezTo>
                <a:cubicBezTo>
                  <a:pt x="94836" y="55684"/>
                  <a:pt x="94855" y="55198"/>
                  <a:pt x="94855" y="54731"/>
                </a:cubicBezTo>
                <a:cubicBezTo>
                  <a:pt x="94933" y="51755"/>
                  <a:pt x="94661" y="49324"/>
                  <a:pt x="93980" y="47068"/>
                </a:cubicBezTo>
                <a:cubicBezTo>
                  <a:pt x="93007" y="43820"/>
                  <a:pt x="91160" y="41194"/>
                  <a:pt x="88631" y="39483"/>
                </a:cubicBezTo>
                <a:cubicBezTo>
                  <a:pt x="87348" y="38608"/>
                  <a:pt x="85811" y="37946"/>
                  <a:pt x="84177" y="37616"/>
                </a:cubicBezTo>
                <a:cubicBezTo>
                  <a:pt x="83302" y="37421"/>
                  <a:pt x="82388" y="37324"/>
                  <a:pt x="81474" y="37324"/>
                </a:cubicBezTo>
                <a:cubicBezTo>
                  <a:pt x="80891" y="37324"/>
                  <a:pt x="80288" y="37363"/>
                  <a:pt x="79685" y="37441"/>
                </a:cubicBezTo>
                <a:cubicBezTo>
                  <a:pt x="77254" y="37752"/>
                  <a:pt x="74900" y="38783"/>
                  <a:pt x="72488" y="40572"/>
                </a:cubicBezTo>
                <a:cubicBezTo>
                  <a:pt x="70349" y="42167"/>
                  <a:pt x="68735" y="44053"/>
                  <a:pt x="67568" y="45512"/>
                </a:cubicBezTo>
                <a:cubicBezTo>
                  <a:pt x="67568" y="45512"/>
                  <a:pt x="67548" y="45570"/>
                  <a:pt x="67529" y="45570"/>
                </a:cubicBezTo>
                <a:cubicBezTo>
                  <a:pt x="67257" y="44695"/>
                  <a:pt x="66945" y="43859"/>
                  <a:pt x="66517" y="43081"/>
                </a:cubicBezTo>
                <a:cubicBezTo>
                  <a:pt x="66517" y="43081"/>
                  <a:pt x="66517" y="43061"/>
                  <a:pt x="66498" y="43061"/>
                </a:cubicBezTo>
                <a:cubicBezTo>
                  <a:pt x="65526" y="41194"/>
                  <a:pt x="64047" y="39599"/>
                  <a:pt x="62219" y="38491"/>
                </a:cubicBezTo>
                <a:cubicBezTo>
                  <a:pt x="60547" y="37460"/>
                  <a:pt x="58679" y="36915"/>
                  <a:pt x="56773" y="36915"/>
                </a:cubicBezTo>
                <a:cubicBezTo>
                  <a:pt x="56482" y="36915"/>
                  <a:pt x="56170" y="36935"/>
                  <a:pt x="55879" y="36954"/>
                </a:cubicBezTo>
                <a:cubicBezTo>
                  <a:pt x="55626" y="36974"/>
                  <a:pt x="55392" y="37013"/>
                  <a:pt x="55178" y="37052"/>
                </a:cubicBezTo>
                <a:cubicBezTo>
                  <a:pt x="54070" y="35204"/>
                  <a:pt x="52592" y="33765"/>
                  <a:pt x="50822" y="32773"/>
                </a:cubicBezTo>
                <a:cubicBezTo>
                  <a:pt x="49149" y="31839"/>
                  <a:pt x="47224" y="31334"/>
                  <a:pt x="45259" y="31334"/>
                </a:cubicBezTo>
                <a:cubicBezTo>
                  <a:pt x="45104" y="31334"/>
                  <a:pt x="44890" y="31334"/>
                  <a:pt x="44637" y="31372"/>
                </a:cubicBezTo>
                <a:cubicBezTo>
                  <a:pt x="42595" y="31450"/>
                  <a:pt x="40611" y="32092"/>
                  <a:pt x="38860" y="33220"/>
                </a:cubicBezTo>
                <a:cubicBezTo>
                  <a:pt x="37091" y="34329"/>
                  <a:pt x="35865" y="35749"/>
                  <a:pt x="35107" y="36682"/>
                </a:cubicBezTo>
                <a:cubicBezTo>
                  <a:pt x="34329" y="37693"/>
                  <a:pt x="33629" y="38783"/>
                  <a:pt x="32928" y="40144"/>
                </a:cubicBezTo>
                <a:cubicBezTo>
                  <a:pt x="33531" y="35690"/>
                  <a:pt x="33687" y="31625"/>
                  <a:pt x="33317" y="27697"/>
                </a:cubicBezTo>
                <a:cubicBezTo>
                  <a:pt x="33123" y="25460"/>
                  <a:pt x="32753" y="23301"/>
                  <a:pt x="32248" y="21278"/>
                </a:cubicBezTo>
                <a:cubicBezTo>
                  <a:pt x="31742" y="19217"/>
                  <a:pt x="30983" y="17097"/>
                  <a:pt x="30030" y="14957"/>
                </a:cubicBezTo>
                <a:cubicBezTo>
                  <a:pt x="28591" y="11748"/>
                  <a:pt x="26938" y="9045"/>
                  <a:pt x="24954" y="6769"/>
                </a:cubicBezTo>
                <a:cubicBezTo>
                  <a:pt x="24001" y="5660"/>
                  <a:pt x="22893" y="4630"/>
                  <a:pt x="21687" y="3696"/>
                </a:cubicBezTo>
                <a:cubicBezTo>
                  <a:pt x="20598" y="2840"/>
                  <a:pt x="19353" y="2121"/>
                  <a:pt x="17894" y="1459"/>
                </a:cubicBezTo>
                <a:cubicBezTo>
                  <a:pt x="15794" y="506"/>
                  <a:pt x="13382" y="1"/>
                  <a:pt x="10990" y="1"/>
                </a:cubicBezTo>
                <a:close/>
              </a:path>
            </a:pathLst>
          </a:custGeom>
          <a:solidFill>
            <a:srgbClr val="74BEA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53" name="Google Shape;553;p30"/>
          <p:cNvGrpSpPr/>
          <p:nvPr/>
        </p:nvGrpSpPr>
        <p:grpSpPr>
          <a:xfrm rot="-6026666">
            <a:off x="7979780" y="185754"/>
            <a:ext cx="1109051" cy="1449462"/>
            <a:chOff x="2179573" y="1629825"/>
            <a:chExt cx="658104" cy="860102"/>
          </a:xfrm>
        </p:grpSpPr>
        <p:sp>
          <p:nvSpPr>
            <p:cNvPr id="554" name="Google Shape;554;p30"/>
            <p:cNvSpPr/>
            <p:nvPr/>
          </p:nvSpPr>
          <p:spPr>
            <a:xfrm>
              <a:off x="2179573" y="1629825"/>
              <a:ext cx="658104" cy="776411"/>
            </a:xfrm>
            <a:custGeom>
              <a:avLst/>
              <a:gdLst/>
              <a:ahLst/>
              <a:cxnLst/>
              <a:rect l="l" t="t" r="r" b="b"/>
              <a:pathLst>
                <a:path w="8878" h="10474" extrusionOk="0">
                  <a:moveTo>
                    <a:pt x="1922" y="1"/>
                  </a:moveTo>
                  <a:cubicBezTo>
                    <a:pt x="1868" y="1"/>
                    <a:pt x="1828" y="28"/>
                    <a:pt x="1814" y="55"/>
                  </a:cubicBezTo>
                  <a:cubicBezTo>
                    <a:pt x="1747" y="177"/>
                    <a:pt x="1692" y="299"/>
                    <a:pt x="1638" y="420"/>
                  </a:cubicBezTo>
                  <a:cubicBezTo>
                    <a:pt x="1598" y="542"/>
                    <a:pt x="1544" y="650"/>
                    <a:pt x="1489" y="745"/>
                  </a:cubicBezTo>
                  <a:lnTo>
                    <a:pt x="1151" y="1395"/>
                  </a:lnTo>
                  <a:cubicBezTo>
                    <a:pt x="962" y="1760"/>
                    <a:pt x="745" y="2193"/>
                    <a:pt x="542" y="2653"/>
                  </a:cubicBezTo>
                  <a:cubicBezTo>
                    <a:pt x="448" y="2870"/>
                    <a:pt x="366" y="3072"/>
                    <a:pt x="299" y="3275"/>
                  </a:cubicBezTo>
                  <a:cubicBezTo>
                    <a:pt x="231" y="3492"/>
                    <a:pt x="163" y="3708"/>
                    <a:pt x="123" y="3925"/>
                  </a:cubicBezTo>
                  <a:cubicBezTo>
                    <a:pt x="69" y="4141"/>
                    <a:pt x="42" y="4358"/>
                    <a:pt x="15" y="4574"/>
                  </a:cubicBezTo>
                  <a:cubicBezTo>
                    <a:pt x="1" y="4804"/>
                    <a:pt x="1" y="5048"/>
                    <a:pt x="15" y="5278"/>
                  </a:cubicBezTo>
                  <a:cubicBezTo>
                    <a:pt x="55" y="5765"/>
                    <a:pt x="177" y="6239"/>
                    <a:pt x="353" y="6685"/>
                  </a:cubicBezTo>
                  <a:cubicBezTo>
                    <a:pt x="502" y="7051"/>
                    <a:pt x="678" y="7402"/>
                    <a:pt x="908" y="7727"/>
                  </a:cubicBezTo>
                  <a:cubicBezTo>
                    <a:pt x="1381" y="8417"/>
                    <a:pt x="1977" y="9013"/>
                    <a:pt x="2680" y="9473"/>
                  </a:cubicBezTo>
                  <a:cubicBezTo>
                    <a:pt x="3073" y="9743"/>
                    <a:pt x="3519" y="9960"/>
                    <a:pt x="3979" y="10109"/>
                  </a:cubicBezTo>
                  <a:cubicBezTo>
                    <a:pt x="4182" y="10203"/>
                    <a:pt x="4399" y="10271"/>
                    <a:pt x="4629" y="10325"/>
                  </a:cubicBezTo>
                  <a:cubicBezTo>
                    <a:pt x="4777" y="10366"/>
                    <a:pt x="4940" y="10393"/>
                    <a:pt x="5062" y="10406"/>
                  </a:cubicBezTo>
                  <a:cubicBezTo>
                    <a:pt x="5210" y="10433"/>
                    <a:pt x="5359" y="10460"/>
                    <a:pt x="5522" y="10460"/>
                  </a:cubicBezTo>
                  <a:cubicBezTo>
                    <a:pt x="5616" y="10474"/>
                    <a:pt x="5711" y="10474"/>
                    <a:pt x="5792" y="10474"/>
                  </a:cubicBezTo>
                  <a:lnTo>
                    <a:pt x="5995" y="10474"/>
                  </a:lnTo>
                  <a:cubicBezTo>
                    <a:pt x="6076" y="10474"/>
                    <a:pt x="6144" y="10460"/>
                    <a:pt x="6212" y="10447"/>
                  </a:cubicBezTo>
                  <a:cubicBezTo>
                    <a:pt x="6279" y="10447"/>
                    <a:pt x="6334" y="10433"/>
                    <a:pt x="6401" y="10420"/>
                  </a:cubicBezTo>
                  <a:lnTo>
                    <a:pt x="6415" y="10420"/>
                  </a:lnTo>
                  <a:cubicBezTo>
                    <a:pt x="6442" y="10420"/>
                    <a:pt x="6469" y="10406"/>
                    <a:pt x="6482" y="10393"/>
                  </a:cubicBezTo>
                  <a:cubicBezTo>
                    <a:pt x="6685" y="10285"/>
                    <a:pt x="6888" y="10149"/>
                    <a:pt x="7078" y="10000"/>
                  </a:cubicBezTo>
                  <a:cubicBezTo>
                    <a:pt x="7254" y="9865"/>
                    <a:pt x="7430" y="9703"/>
                    <a:pt x="7592" y="9527"/>
                  </a:cubicBezTo>
                  <a:cubicBezTo>
                    <a:pt x="7754" y="9351"/>
                    <a:pt x="7917" y="9161"/>
                    <a:pt x="8052" y="8972"/>
                  </a:cubicBezTo>
                  <a:cubicBezTo>
                    <a:pt x="8187" y="8783"/>
                    <a:pt x="8309" y="8580"/>
                    <a:pt x="8417" y="8363"/>
                  </a:cubicBezTo>
                  <a:cubicBezTo>
                    <a:pt x="8580" y="8038"/>
                    <a:pt x="8701" y="7687"/>
                    <a:pt x="8783" y="7335"/>
                  </a:cubicBezTo>
                  <a:cubicBezTo>
                    <a:pt x="8850" y="6969"/>
                    <a:pt x="8877" y="6604"/>
                    <a:pt x="8877" y="6239"/>
                  </a:cubicBezTo>
                  <a:cubicBezTo>
                    <a:pt x="8850" y="5467"/>
                    <a:pt x="8688" y="4710"/>
                    <a:pt x="8363" y="4006"/>
                  </a:cubicBezTo>
                  <a:cubicBezTo>
                    <a:pt x="8066" y="3330"/>
                    <a:pt x="7605" y="2721"/>
                    <a:pt x="7037" y="2261"/>
                  </a:cubicBezTo>
                  <a:cubicBezTo>
                    <a:pt x="6739" y="2031"/>
                    <a:pt x="6428" y="1841"/>
                    <a:pt x="6090" y="1692"/>
                  </a:cubicBezTo>
                  <a:cubicBezTo>
                    <a:pt x="5725" y="1530"/>
                    <a:pt x="5332" y="1395"/>
                    <a:pt x="4940" y="1300"/>
                  </a:cubicBezTo>
                  <a:lnTo>
                    <a:pt x="4520" y="1192"/>
                  </a:lnTo>
                  <a:cubicBezTo>
                    <a:pt x="4277" y="1124"/>
                    <a:pt x="4033" y="1056"/>
                    <a:pt x="3790" y="989"/>
                  </a:cubicBezTo>
                  <a:cubicBezTo>
                    <a:pt x="3411" y="880"/>
                    <a:pt x="3045" y="732"/>
                    <a:pt x="2694" y="556"/>
                  </a:cubicBezTo>
                  <a:cubicBezTo>
                    <a:pt x="2464" y="420"/>
                    <a:pt x="2247" y="272"/>
                    <a:pt x="2058" y="109"/>
                  </a:cubicBezTo>
                  <a:lnTo>
                    <a:pt x="2031" y="82"/>
                  </a:lnTo>
                  <a:lnTo>
                    <a:pt x="2004" y="55"/>
                  </a:lnTo>
                  <a:cubicBezTo>
                    <a:pt x="1990" y="28"/>
                    <a:pt x="1949" y="14"/>
                    <a:pt x="1922" y="1"/>
                  </a:cubicBezTo>
                  <a:close/>
                </a:path>
              </a:pathLst>
            </a:custGeom>
            <a:solidFill>
              <a:srgbClr val="7ABEAE"/>
            </a:solidFill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38100" dir="30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30"/>
            <p:cNvSpPr/>
            <p:nvPr/>
          </p:nvSpPr>
          <p:spPr>
            <a:xfrm>
              <a:off x="2260891" y="1672004"/>
              <a:ext cx="503548" cy="817923"/>
            </a:xfrm>
            <a:custGeom>
              <a:avLst/>
              <a:gdLst/>
              <a:ahLst/>
              <a:cxnLst/>
              <a:rect l="l" t="t" r="r" b="b"/>
              <a:pathLst>
                <a:path w="6793" h="11034" extrusionOk="0">
                  <a:moveTo>
                    <a:pt x="961" y="0"/>
                  </a:moveTo>
                  <a:cubicBezTo>
                    <a:pt x="947" y="14"/>
                    <a:pt x="934" y="41"/>
                    <a:pt x="934" y="54"/>
                  </a:cubicBezTo>
                  <a:cubicBezTo>
                    <a:pt x="1015" y="257"/>
                    <a:pt x="1110" y="460"/>
                    <a:pt x="1218" y="650"/>
                  </a:cubicBezTo>
                  <a:cubicBezTo>
                    <a:pt x="1313" y="853"/>
                    <a:pt x="1434" y="1042"/>
                    <a:pt x="1556" y="1232"/>
                  </a:cubicBezTo>
                  <a:cubicBezTo>
                    <a:pt x="1678" y="1435"/>
                    <a:pt x="1800" y="1610"/>
                    <a:pt x="1935" y="1800"/>
                  </a:cubicBezTo>
                  <a:cubicBezTo>
                    <a:pt x="1989" y="1881"/>
                    <a:pt x="2057" y="1962"/>
                    <a:pt x="2111" y="2030"/>
                  </a:cubicBezTo>
                  <a:lnTo>
                    <a:pt x="2016" y="2003"/>
                  </a:lnTo>
                  <a:cubicBezTo>
                    <a:pt x="1881" y="1962"/>
                    <a:pt x="1759" y="1908"/>
                    <a:pt x="1651" y="1854"/>
                  </a:cubicBezTo>
                  <a:cubicBezTo>
                    <a:pt x="1515" y="1800"/>
                    <a:pt x="1407" y="1732"/>
                    <a:pt x="1285" y="1651"/>
                  </a:cubicBezTo>
                  <a:cubicBezTo>
                    <a:pt x="1164" y="1570"/>
                    <a:pt x="1042" y="1475"/>
                    <a:pt x="920" y="1380"/>
                  </a:cubicBezTo>
                  <a:cubicBezTo>
                    <a:pt x="812" y="1286"/>
                    <a:pt x="690" y="1177"/>
                    <a:pt x="595" y="1056"/>
                  </a:cubicBezTo>
                  <a:lnTo>
                    <a:pt x="555" y="1015"/>
                  </a:lnTo>
                  <a:cubicBezTo>
                    <a:pt x="541" y="1002"/>
                    <a:pt x="528" y="988"/>
                    <a:pt x="514" y="988"/>
                  </a:cubicBezTo>
                  <a:lnTo>
                    <a:pt x="487" y="988"/>
                  </a:lnTo>
                  <a:cubicBezTo>
                    <a:pt x="474" y="1002"/>
                    <a:pt x="460" y="1029"/>
                    <a:pt x="474" y="1056"/>
                  </a:cubicBezTo>
                  <a:cubicBezTo>
                    <a:pt x="595" y="1177"/>
                    <a:pt x="717" y="1313"/>
                    <a:pt x="839" y="1421"/>
                  </a:cubicBezTo>
                  <a:cubicBezTo>
                    <a:pt x="907" y="1489"/>
                    <a:pt x="974" y="1556"/>
                    <a:pt x="1055" y="1610"/>
                  </a:cubicBezTo>
                  <a:cubicBezTo>
                    <a:pt x="1123" y="1678"/>
                    <a:pt x="1218" y="1746"/>
                    <a:pt x="1299" y="1800"/>
                  </a:cubicBezTo>
                  <a:cubicBezTo>
                    <a:pt x="1448" y="1908"/>
                    <a:pt x="1610" y="2003"/>
                    <a:pt x="1786" y="2084"/>
                  </a:cubicBezTo>
                  <a:cubicBezTo>
                    <a:pt x="1867" y="2125"/>
                    <a:pt x="1948" y="2152"/>
                    <a:pt x="2030" y="2179"/>
                  </a:cubicBezTo>
                  <a:cubicBezTo>
                    <a:pt x="2070" y="2192"/>
                    <a:pt x="2111" y="2206"/>
                    <a:pt x="2165" y="2206"/>
                  </a:cubicBezTo>
                  <a:cubicBezTo>
                    <a:pt x="2192" y="2219"/>
                    <a:pt x="2219" y="2219"/>
                    <a:pt x="2246" y="2219"/>
                  </a:cubicBezTo>
                  <a:lnTo>
                    <a:pt x="2341" y="2368"/>
                  </a:lnTo>
                  <a:cubicBezTo>
                    <a:pt x="2625" y="2734"/>
                    <a:pt x="2909" y="3085"/>
                    <a:pt x="3193" y="3451"/>
                  </a:cubicBezTo>
                  <a:cubicBezTo>
                    <a:pt x="3450" y="3816"/>
                    <a:pt x="3694" y="4181"/>
                    <a:pt x="3924" y="4560"/>
                  </a:cubicBezTo>
                  <a:cubicBezTo>
                    <a:pt x="3992" y="4696"/>
                    <a:pt x="4059" y="4831"/>
                    <a:pt x="4127" y="4966"/>
                  </a:cubicBezTo>
                  <a:lnTo>
                    <a:pt x="3843" y="4966"/>
                  </a:lnTo>
                  <a:cubicBezTo>
                    <a:pt x="3667" y="4966"/>
                    <a:pt x="3505" y="4966"/>
                    <a:pt x="3329" y="4953"/>
                  </a:cubicBezTo>
                  <a:cubicBezTo>
                    <a:pt x="3139" y="4939"/>
                    <a:pt x="2936" y="4898"/>
                    <a:pt x="2733" y="4858"/>
                  </a:cubicBezTo>
                  <a:cubicBezTo>
                    <a:pt x="2530" y="4817"/>
                    <a:pt x="2327" y="4763"/>
                    <a:pt x="2138" y="4696"/>
                  </a:cubicBezTo>
                  <a:cubicBezTo>
                    <a:pt x="1921" y="4614"/>
                    <a:pt x="1718" y="4533"/>
                    <a:pt x="1515" y="4438"/>
                  </a:cubicBezTo>
                  <a:cubicBezTo>
                    <a:pt x="1326" y="4330"/>
                    <a:pt x="1123" y="4222"/>
                    <a:pt x="947" y="4100"/>
                  </a:cubicBezTo>
                  <a:lnTo>
                    <a:pt x="961" y="4100"/>
                  </a:lnTo>
                  <a:cubicBezTo>
                    <a:pt x="690" y="3924"/>
                    <a:pt x="447" y="3708"/>
                    <a:pt x="230" y="3478"/>
                  </a:cubicBezTo>
                  <a:cubicBezTo>
                    <a:pt x="176" y="3410"/>
                    <a:pt x="135" y="3356"/>
                    <a:pt x="81" y="3302"/>
                  </a:cubicBezTo>
                  <a:cubicBezTo>
                    <a:pt x="68" y="3288"/>
                    <a:pt x="68" y="3275"/>
                    <a:pt x="54" y="3275"/>
                  </a:cubicBezTo>
                  <a:lnTo>
                    <a:pt x="27" y="3275"/>
                  </a:lnTo>
                  <a:cubicBezTo>
                    <a:pt x="0" y="3288"/>
                    <a:pt x="0" y="3315"/>
                    <a:pt x="14" y="3342"/>
                  </a:cubicBezTo>
                  <a:cubicBezTo>
                    <a:pt x="244" y="3627"/>
                    <a:pt x="501" y="3897"/>
                    <a:pt x="812" y="4127"/>
                  </a:cubicBezTo>
                  <a:cubicBezTo>
                    <a:pt x="1137" y="4371"/>
                    <a:pt x="1475" y="4574"/>
                    <a:pt x="1854" y="4750"/>
                  </a:cubicBezTo>
                  <a:cubicBezTo>
                    <a:pt x="2043" y="4844"/>
                    <a:pt x="2233" y="4912"/>
                    <a:pt x="2422" y="4980"/>
                  </a:cubicBezTo>
                  <a:cubicBezTo>
                    <a:pt x="2625" y="5047"/>
                    <a:pt x="2814" y="5115"/>
                    <a:pt x="3017" y="5156"/>
                  </a:cubicBezTo>
                  <a:cubicBezTo>
                    <a:pt x="3207" y="5196"/>
                    <a:pt x="3410" y="5223"/>
                    <a:pt x="3599" y="5237"/>
                  </a:cubicBezTo>
                  <a:cubicBezTo>
                    <a:pt x="3677" y="5247"/>
                    <a:pt x="3752" y="5252"/>
                    <a:pt x="3827" y="5252"/>
                  </a:cubicBezTo>
                  <a:cubicBezTo>
                    <a:pt x="3947" y="5252"/>
                    <a:pt x="4064" y="5240"/>
                    <a:pt x="4181" y="5223"/>
                  </a:cubicBezTo>
                  <a:cubicBezTo>
                    <a:pt x="4208" y="5223"/>
                    <a:pt x="4222" y="5210"/>
                    <a:pt x="4249" y="5210"/>
                  </a:cubicBezTo>
                  <a:cubicBezTo>
                    <a:pt x="4614" y="6008"/>
                    <a:pt x="4898" y="6860"/>
                    <a:pt x="5074" y="7740"/>
                  </a:cubicBezTo>
                  <a:cubicBezTo>
                    <a:pt x="5088" y="7821"/>
                    <a:pt x="5101" y="7916"/>
                    <a:pt x="5115" y="7997"/>
                  </a:cubicBezTo>
                  <a:cubicBezTo>
                    <a:pt x="4979" y="8024"/>
                    <a:pt x="4858" y="8038"/>
                    <a:pt x="4736" y="8051"/>
                  </a:cubicBezTo>
                  <a:cubicBezTo>
                    <a:pt x="4560" y="8092"/>
                    <a:pt x="4384" y="8105"/>
                    <a:pt x="4208" y="8119"/>
                  </a:cubicBezTo>
                  <a:cubicBezTo>
                    <a:pt x="3816" y="8092"/>
                    <a:pt x="3437" y="8024"/>
                    <a:pt x="3058" y="7916"/>
                  </a:cubicBezTo>
                  <a:cubicBezTo>
                    <a:pt x="2882" y="7848"/>
                    <a:pt x="2693" y="7781"/>
                    <a:pt x="2517" y="7713"/>
                  </a:cubicBezTo>
                  <a:cubicBezTo>
                    <a:pt x="2327" y="7645"/>
                    <a:pt x="2138" y="7551"/>
                    <a:pt x="1962" y="7469"/>
                  </a:cubicBezTo>
                  <a:cubicBezTo>
                    <a:pt x="1597" y="7280"/>
                    <a:pt x="1245" y="7077"/>
                    <a:pt x="907" y="6860"/>
                  </a:cubicBezTo>
                  <a:cubicBezTo>
                    <a:pt x="812" y="6806"/>
                    <a:pt x="704" y="6739"/>
                    <a:pt x="609" y="6685"/>
                  </a:cubicBezTo>
                  <a:cubicBezTo>
                    <a:pt x="609" y="6671"/>
                    <a:pt x="595" y="6671"/>
                    <a:pt x="582" y="6671"/>
                  </a:cubicBezTo>
                  <a:cubicBezTo>
                    <a:pt x="568" y="6671"/>
                    <a:pt x="555" y="6671"/>
                    <a:pt x="555" y="6685"/>
                  </a:cubicBezTo>
                  <a:cubicBezTo>
                    <a:pt x="541" y="6698"/>
                    <a:pt x="541" y="6725"/>
                    <a:pt x="555" y="6752"/>
                  </a:cubicBezTo>
                  <a:cubicBezTo>
                    <a:pt x="717" y="6860"/>
                    <a:pt x="907" y="6982"/>
                    <a:pt x="1082" y="7091"/>
                  </a:cubicBezTo>
                  <a:cubicBezTo>
                    <a:pt x="1258" y="7185"/>
                    <a:pt x="1461" y="7307"/>
                    <a:pt x="1637" y="7429"/>
                  </a:cubicBezTo>
                  <a:cubicBezTo>
                    <a:pt x="1827" y="7537"/>
                    <a:pt x="2016" y="7632"/>
                    <a:pt x="2206" y="7726"/>
                  </a:cubicBezTo>
                  <a:cubicBezTo>
                    <a:pt x="2395" y="7821"/>
                    <a:pt x="2612" y="7916"/>
                    <a:pt x="2814" y="7997"/>
                  </a:cubicBezTo>
                  <a:cubicBezTo>
                    <a:pt x="3207" y="8159"/>
                    <a:pt x="3626" y="8268"/>
                    <a:pt x="4046" y="8322"/>
                  </a:cubicBezTo>
                  <a:cubicBezTo>
                    <a:pt x="4204" y="8342"/>
                    <a:pt x="4370" y="8354"/>
                    <a:pt x="4532" y="8354"/>
                  </a:cubicBezTo>
                  <a:cubicBezTo>
                    <a:pt x="4592" y="8354"/>
                    <a:pt x="4651" y="8353"/>
                    <a:pt x="4709" y="8349"/>
                  </a:cubicBezTo>
                  <a:cubicBezTo>
                    <a:pt x="4858" y="8349"/>
                    <a:pt x="5007" y="8335"/>
                    <a:pt x="5155" y="8308"/>
                  </a:cubicBezTo>
                  <a:cubicBezTo>
                    <a:pt x="5182" y="8457"/>
                    <a:pt x="5196" y="8592"/>
                    <a:pt x="5209" y="8741"/>
                  </a:cubicBezTo>
                  <a:cubicBezTo>
                    <a:pt x="5223" y="9080"/>
                    <a:pt x="5223" y="9418"/>
                    <a:pt x="5209" y="9756"/>
                  </a:cubicBezTo>
                  <a:cubicBezTo>
                    <a:pt x="5196" y="9905"/>
                    <a:pt x="5169" y="10067"/>
                    <a:pt x="5142" y="10216"/>
                  </a:cubicBezTo>
                  <a:cubicBezTo>
                    <a:pt x="5128" y="10311"/>
                    <a:pt x="5115" y="10392"/>
                    <a:pt x="5088" y="10487"/>
                  </a:cubicBezTo>
                  <a:cubicBezTo>
                    <a:pt x="5074" y="10568"/>
                    <a:pt x="5047" y="10649"/>
                    <a:pt x="5020" y="10730"/>
                  </a:cubicBezTo>
                  <a:cubicBezTo>
                    <a:pt x="5007" y="10798"/>
                    <a:pt x="5020" y="10866"/>
                    <a:pt x="5061" y="10920"/>
                  </a:cubicBezTo>
                  <a:cubicBezTo>
                    <a:pt x="5101" y="10974"/>
                    <a:pt x="5155" y="11015"/>
                    <a:pt x="5223" y="11028"/>
                  </a:cubicBezTo>
                  <a:cubicBezTo>
                    <a:pt x="5240" y="11031"/>
                    <a:pt x="5257" y="11033"/>
                    <a:pt x="5274" y="11033"/>
                  </a:cubicBezTo>
                  <a:cubicBezTo>
                    <a:pt x="5324" y="11033"/>
                    <a:pt x="5372" y="11018"/>
                    <a:pt x="5412" y="10987"/>
                  </a:cubicBezTo>
                  <a:lnTo>
                    <a:pt x="5467" y="10947"/>
                  </a:lnTo>
                  <a:cubicBezTo>
                    <a:pt x="5494" y="10920"/>
                    <a:pt x="5507" y="10879"/>
                    <a:pt x="5521" y="10839"/>
                  </a:cubicBezTo>
                  <a:lnTo>
                    <a:pt x="5521" y="10812"/>
                  </a:lnTo>
                  <a:cubicBezTo>
                    <a:pt x="5521" y="10839"/>
                    <a:pt x="5507" y="10852"/>
                    <a:pt x="5494" y="10879"/>
                  </a:cubicBezTo>
                  <a:cubicBezTo>
                    <a:pt x="5642" y="10460"/>
                    <a:pt x="5710" y="10027"/>
                    <a:pt x="5724" y="9594"/>
                  </a:cubicBezTo>
                  <a:cubicBezTo>
                    <a:pt x="5737" y="9161"/>
                    <a:pt x="5724" y="8728"/>
                    <a:pt x="5656" y="8295"/>
                  </a:cubicBezTo>
                  <a:cubicBezTo>
                    <a:pt x="5656" y="8254"/>
                    <a:pt x="5629" y="8214"/>
                    <a:pt x="5629" y="8173"/>
                  </a:cubicBezTo>
                  <a:cubicBezTo>
                    <a:pt x="5724" y="8078"/>
                    <a:pt x="5805" y="7984"/>
                    <a:pt x="5900" y="7875"/>
                  </a:cubicBezTo>
                  <a:cubicBezTo>
                    <a:pt x="6008" y="7726"/>
                    <a:pt x="6116" y="7551"/>
                    <a:pt x="6197" y="7388"/>
                  </a:cubicBezTo>
                  <a:cubicBezTo>
                    <a:pt x="6387" y="7050"/>
                    <a:pt x="6522" y="6685"/>
                    <a:pt x="6603" y="6306"/>
                  </a:cubicBezTo>
                  <a:cubicBezTo>
                    <a:pt x="6698" y="5927"/>
                    <a:pt x="6752" y="5548"/>
                    <a:pt x="6779" y="5156"/>
                  </a:cubicBezTo>
                  <a:cubicBezTo>
                    <a:pt x="6793" y="4763"/>
                    <a:pt x="6766" y="4384"/>
                    <a:pt x="6711" y="4005"/>
                  </a:cubicBezTo>
                  <a:cubicBezTo>
                    <a:pt x="6711" y="3978"/>
                    <a:pt x="6684" y="3965"/>
                    <a:pt x="6671" y="3965"/>
                  </a:cubicBezTo>
                  <a:cubicBezTo>
                    <a:pt x="6644" y="3965"/>
                    <a:pt x="6630" y="3992"/>
                    <a:pt x="6630" y="4005"/>
                  </a:cubicBezTo>
                  <a:cubicBezTo>
                    <a:pt x="6657" y="4276"/>
                    <a:pt x="6684" y="4533"/>
                    <a:pt x="6671" y="4804"/>
                  </a:cubicBezTo>
                  <a:cubicBezTo>
                    <a:pt x="6671" y="5020"/>
                    <a:pt x="6657" y="5237"/>
                    <a:pt x="6630" y="5440"/>
                  </a:cubicBezTo>
                  <a:cubicBezTo>
                    <a:pt x="6603" y="5670"/>
                    <a:pt x="6549" y="5873"/>
                    <a:pt x="6495" y="6089"/>
                  </a:cubicBezTo>
                  <a:cubicBezTo>
                    <a:pt x="6441" y="6292"/>
                    <a:pt x="6373" y="6482"/>
                    <a:pt x="6292" y="6671"/>
                  </a:cubicBezTo>
                  <a:cubicBezTo>
                    <a:pt x="6211" y="6860"/>
                    <a:pt x="6103" y="7050"/>
                    <a:pt x="5994" y="7226"/>
                  </a:cubicBezTo>
                  <a:cubicBezTo>
                    <a:pt x="5900" y="7375"/>
                    <a:pt x="5791" y="7524"/>
                    <a:pt x="5683" y="7672"/>
                  </a:cubicBezTo>
                  <a:cubicBezTo>
                    <a:pt x="5642" y="7713"/>
                    <a:pt x="5615" y="7740"/>
                    <a:pt x="5575" y="7781"/>
                  </a:cubicBezTo>
                  <a:cubicBezTo>
                    <a:pt x="5561" y="7726"/>
                    <a:pt x="5548" y="7659"/>
                    <a:pt x="5534" y="7605"/>
                  </a:cubicBezTo>
                  <a:cubicBezTo>
                    <a:pt x="5494" y="7375"/>
                    <a:pt x="5440" y="7158"/>
                    <a:pt x="5372" y="6955"/>
                  </a:cubicBezTo>
                  <a:cubicBezTo>
                    <a:pt x="5237" y="6522"/>
                    <a:pt x="5088" y="6103"/>
                    <a:pt x="4912" y="5697"/>
                  </a:cubicBezTo>
                  <a:cubicBezTo>
                    <a:pt x="4804" y="5453"/>
                    <a:pt x="4682" y="5210"/>
                    <a:pt x="4560" y="4966"/>
                  </a:cubicBezTo>
                  <a:cubicBezTo>
                    <a:pt x="4614" y="4777"/>
                    <a:pt x="4655" y="4574"/>
                    <a:pt x="4682" y="4371"/>
                  </a:cubicBezTo>
                  <a:cubicBezTo>
                    <a:pt x="4722" y="4087"/>
                    <a:pt x="4736" y="3802"/>
                    <a:pt x="4736" y="3532"/>
                  </a:cubicBezTo>
                  <a:cubicBezTo>
                    <a:pt x="4736" y="3383"/>
                    <a:pt x="4722" y="3248"/>
                    <a:pt x="4709" y="3099"/>
                  </a:cubicBezTo>
                  <a:cubicBezTo>
                    <a:pt x="4695" y="2964"/>
                    <a:pt x="4668" y="2828"/>
                    <a:pt x="4655" y="2693"/>
                  </a:cubicBezTo>
                  <a:cubicBezTo>
                    <a:pt x="4628" y="2544"/>
                    <a:pt x="4601" y="2422"/>
                    <a:pt x="4574" y="2287"/>
                  </a:cubicBezTo>
                  <a:cubicBezTo>
                    <a:pt x="4533" y="2152"/>
                    <a:pt x="4506" y="2043"/>
                    <a:pt x="4479" y="1922"/>
                  </a:cubicBezTo>
                  <a:cubicBezTo>
                    <a:pt x="4465" y="1908"/>
                    <a:pt x="4452" y="1895"/>
                    <a:pt x="4438" y="1895"/>
                  </a:cubicBezTo>
                  <a:lnTo>
                    <a:pt x="4411" y="1895"/>
                  </a:lnTo>
                  <a:cubicBezTo>
                    <a:pt x="4398" y="1908"/>
                    <a:pt x="4384" y="1935"/>
                    <a:pt x="4398" y="1949"/>
                  </a:cubicBezTo>
                  <a:cubicBezTo>
                    <a:pt x="4398" y="1962"/>
                    <a:pt x="4398" y="1976"/>
                    <a:pt x="4411" y="1989"/>
                  </a:cubicBezTo>
                  <a:cubicBezTo>
                    <a:pt x="4452" y="2219"/>
                    <a:pt x="4492" y="2436"/>
                    <a:pt x="4519" y="2666"/>
                  </a:cubicBezTo>
                  <a:cubicBezTo>
                    <a:pt x="4533" y="2788"/>
                    <a:pt x="4533" y="2909"/>
                    <a:pt x="4533" y="3031"/>
                  </a:cubicBezTo>
                  <a:cubicBezTo>
                    <a:pt x="4546" y="3153"/>
                    <a:pt x="4533" y="3261"/>
                    <a:pt x="4533" y="3383"/>
                  </a:cubicBezTo>
                  <a:cubicBezTo>
                    <a:pt x="4533" y="3802"/>
                    <a:pt x="4479" y="4235"/>
                    <a:pt x="4371" y="4641"/>
                  </a:cubicBezTo>
                  <a:cubicBezTo>
                    <a:pt x="4141" y="4249"/>
                    <a:pt x="3883" y="3857"/>
                    <a:pt x="3599" y="3505"/>
                  </a:cubicBezTo>
                  <a:cubicBezTo>
                    <a:pt x="3302" y="3139"/>
                    <a:pt x="3004" y="2788"/>
                    <a:pt x="2706" y="2436"/>
                  </a:cubicBezTo>
                  <a:lnTo>
                    <a:pt x="2381" y="2070"/>
                  </a:lnTo>
                  <a:cubicBezTo>
                    <a:pt x="2381" y="1962"/>
                    <a:pt x="2395" y="1868"/>
                    <a:pt x="2395" y="1773"/>
                  </a:cubicBezTo>
                  <a:cubicBezTo>
                    <a:pt x="2395" y="1651"/>
                    <a:pt x="2381" y="1529"/>
                    <a:pt x="2368" y="1407"/>
                  </a:cubicBezTo>
                  <a:cubicBezTo>
                    <a:pt x="2354" y="1177"/>
                    <a:pt x="2287" y="947"/>
                    <a:pt x="2192" y="731"/>
                  </a:cubicBezTo>
                  <a:cubicBezTo>
                    <a:pt x="2192" y="717"/>
                    <a:pt x="2165" y="704"/>
                    <a:pt x="2151" y="704"/>
                  </a:cubicBezTo>
                  <a:lnTo>
                    <a:pt x="2138" y="704"/>
                  </a:lnTo>
                  <a:cubicBezTo>
                    <a:pt x="2111" y="717"/>
                    <a:pt x="2111" y="731"/>
                    <a:pt x="2111" y="758"/>
                  </a:cubicBezTo>
                  <a:cubicBezTo>
                    <a:pt x="2151" y="839"/>
                    <a:pt x="2179" y="920"/>
                    <a:pt x="2206" y="1002"/>
                  </a:cubicBezTo>
                  <a:cubicBezTo>
                    <a:pt x="2233" y="1096"/>
                    <a:pt x="2246" y="1205"/>
                    <a:pt x="2260" y="1299"/>
                  </a:cubicBezTo>
                  <a:cubicBezTo>
                    <a:pt x="2273" y="1390"/>
                    <a:pt x="2273" y="1482"/>
                    <a:pt x="2273" y="1585"/>
                  </a:cubicBezTo>
                  <a:lnTo>
                    <a:pt x="2273" y="1585"/>
                  </a:lnTo>
                  <a:cubicBezTo>
                    <a:pt x="2273" y="1693"/>
                    <a:pt x="2260" y="1800"/>
                    <a:pt x="2246" y="1908"/>
                  </a:cubicBezTo>
                  <a:cubicBezTo>
                    <a:pt x="2097" y="1732"/>
                    <a:pt x="1962" y="1556"/>
                    <a:pt x="1813" y="1367"/>
                  </a:cubicBezTo>
                  <a:cubicBezTo>
                    <a:pt x="1570" y="1056"/>
                    <a:pt x="1353" y="704"/>
                    <a:pt x="1164" y="352"/>
                  </a:cubicBezTo>
                  <a:lnTo>
                    <a:pt x="1164" y="339"/>
                  </a:lnTo>
                  <a:cubicBezTo>
                    <a:pt x="1110" y="244"/>
                    <a:pt x="1055" y="136"/>
                    <a:pt x="1015" y="41"/>
                  </a:cubicBezTo>
                  <a:cubicBezTo>
                    <a:pt x="1015" y="14"/>
                    <a:pt x="1001" y="0"/>
                    <a:pt x="974" y="0"/>
                  </a:cubicBezTo>
                  <a:close/>
                </a:path>
              </a:pathLst>
            </a:custGeom>
            <a:solidFill>
              <a:srgbClr val="5C94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6" name="Google Shape;556;p30"/>
          <p:cNvGrpSpPr/>
          <p:nvPr/>
        </p:nvGrpSpPr>
        <p:grpSpPr>
          <a:xfrm>
            <a:off x="2274022" y="4383027"/>
            <a:ext cx="597856" cy="450947"/>
            <a:chOff x="2533682" y="3720159"/>
            <a:chExt cx="248847" cy="187691"/>
          </a:xfrm>
        </p:grpSpPr>
        <p:sp>
          <p:nvSpPr>
            <p:cNvPr id="557" name="Google Shape;557;p30"/>
            <p:cNvSpPr/>
            <p:nvPr/>
          </p:nvSpPr>
          <p:spPr>
            <a:xfrm>
              <a:off x="2533682" y="3809409"/>
              <a:ext cx="145512" cy="98441"/>
            </a:xfrm>
            <a:custGeom>
              <a:avLst/>
              <a:gdLst/>
              <a:ahLst/>
              <a:cxnLst/>
              <a:rect l="l" t="t" r="r" b="b"/>
              <a:pathLst>
                <a:path w="1963" h="1328" extrusionOk="0">
                  <a:moveTo>
                    <a:pt x="1475" y="1"/>
                  </a:moveTo>
                  <a:cubicBezTo>
                    <a:pt x="1381" y="1"/>
                    <a:pt x="1286" y="15"/>
                    <a:pt x="1191" y="42"/>
                  </a:cubicBezTo>
                  <a:cubicBezTo>
                    <a:pt x="921" y="96"/>
                    <a:pt x="650" y="204"/>
                    <a:pt x="420" y="366"/>
                  </a:cubicBezTo>
                  <a:cubicBezTo>
                    <a:pt x="325" y="420"/>
                    <a:pt x="244" y="488"/>
                    <a:pt x="163" y="583"/>
                  </a:cubicBezTo>
                  <a:cubicBezTo>
                    <a:pt x="122" y="637"/>
                    <a:pt x="95" y="691"/>
                    <a:pt x="68" y="745"/>
                  </a:cubicBezTo>
                  <a:cubicBezTo>
                    <a:pt x="41" y="799"/>
                    <a:pt x="28" y="867"/>
                    <a:pt x="14" y="935"/>
                  </a:cubicBezTo>
                  <a:cubicBezTo>
                    <a:pt x="0" y="975"/>
                    <a:pt x="14" y="1043"/>
                    <a:pt x="28" y="1083"/>
                  </a:cubicBezTo>
                  <a:cubicBezTo>
                    <a:pt x="41" y="1138"/>
                    <a:pt x="68" y="1192"/>
                    <a:pt x="109" y="1219"/>
                  </a:cubicBezTo>
                  <a:cubicBezTo>
                    <a:pt x="149" y="1246"/>
                    <a:pt x="190" y="1273"/>
                    <a:pt x="230" y="1286"/>
                  </a:cubicBezTo>
                  <a:cubicBezTo>
                    <a:pt x="285" y="1314"/>
                    <a:pt x="339" y="1327"/>
                    <a:pt x="393" y="1327"/>
                  </a:cubicBezTo>
                  <a:cubicBezTo>
                    <a:pt x="515" y="1327"/>
                    <a:pt x="636" y="1327"/>
                    <a:pt x="745" y="1300"/>
                  </a:cubicBezTo>
                  <a:cubicBezTo>
                    <a:pt x="880" y="1273"/>
                    <a:pt x="1002" y="1232"/>
                    <a:pt x="1124" y="1178"/>
                  </a:cubicBezTo>
                  <a:cubicBezTo>
                    <a:pt x="1232" y="1138"/>
                    <a:pt x="1327" y="1083"/>
                    <a:pt x="1421" y="1029"/>
                  </a:cubicBezTo>
                  <a:lnTo>
                    <a:pt x="1448" y="1016"/>
                  </a:lnTo>
                  <a:cubicBezTo>
                    <a:pt x="1584" y="948"/>
                    <a:pt x="1692" y="867"/>
                    <a:pt x="1800" y="772"/>
                  </a:cubicBezTo>
                  <a:cubicBezTo>
                    <a:pt x="1881" y="678"/>
                    <a:pt x="1935" y="569"/>
                    <a:pt x="1949" y="448"/>
                  </a:cubicBezTo>
                  <a:cubicBezTo>
                    <a:pt x="1962" y="339"/>
                    <a:pt x="1922" y="231"/>
                    <a:pt x="1854" y="150"/>
                  </a:cubicBezTo>
                  <a:cubicBezTo>
                    <a:pt x="1760" y="42"/>
                    <a:pt x="1611" y="1"/>
                    <a:pt x="1475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30"/>
            <p:cNvSpPr/>
            <p:nvPr/>
          </p:nvSpPr>
          <p:spPr>
            <a:xfrm>
              <a:off x="2713220" y="3720159"/>
              <a:ext cx="69309" cy="57226"/>
            </a:xfrm>
            <a:custGeom>
              <a:avLst/>
              <a:gdLst/>
              <a:ahLst/>
              <a:cxnLst/>
              <a:rect l="l" t="t" r="r" b="b"/>
              <a:pathLst>
                <a:path w="935" h="772" extrusionOk="0">
                  <a:moveTo>
                    <a:pt x="650" y="1"/>
                  </a:moveTo>
                  <a:cubicBezTo>
                    <a:pt x="596" y="1"/>
                    <a:pt x="555" y="1"/>
                    <a:pt x="515" y="28"/>
                  </a:cubicBezTo>
                  <a:cubicBezTo>
                    <a:pt x="461" y="41"/>
                    <a:pt x="420" y="55"/>
                    <a:pt x="379" y="82"/>
                  </a:cubicBezTo>
                  <a:lnTo>
                    <a:pt x="325" y="123"/>
                  </a:lnTo>
                  <a:cubicBezTo>
                    <a:pt x="258" y="163"/>
                    <a:pt x="190" y="217"/>
                    <a:pt x="136" y="271"/>
                  </a:cubicBezTo>
                  <a:cubicBezTo>
                    <a:pt x="82" y="325"/>
                    <a:pt x="41" y="380"/>
                    <a:pt x="28" y="461"/>
                  </a:cubicBezTo>
                  <a:cubicBezTo>
                    <a:pt x="1" y="596"/>
                    <a:pt x="109" y="745"/>
                    <a:pt x="258" y="772"/>
                  </a:cubicBezTo>
                  <a:lnTo>
                    <a:pt x="366" y="772"/>
                  </a:lnTo>
                  <a:cubicBezTo>
                    <a:pt x="406" y="758"/>
                    <a:pt x="447" y="758"/>
                    <a:pt x="488" y="745"/>
                  </a:cubicBezTo>
                  <a:cubicBezTo>
                    <a:pt x="528" y="731"/>
                    <a:pt x="555" y="718"/>
                    <a:pt x="596" y="704"/>
                  </a:cubicBezTo>
                  <a:cubicBezTo>
                    <a:pt x="664" y="664"/>
                    <a:pt x="718" y="623"/>
                    <a:pt x="785" y="583"/>
                  </a:cubicBezTo>
                  <a:cubicBezTo>
                    <a:pt x="812" y="556"/>
                    <a:pt x="839" y="528"/>
                    <a:pt x="867" y="488"/>
                  </a:cubicBezTo>
                  <a:cubicBezTo>
                    <a:pt x="894" y="447"/>
                    <a:pt x="921" y="407"/>
                    <a:pt x="934" y="353"/>
                  </a:cubicBezTo>
                  <a:cubicBezTo>
                    <a:pt x="934" y="298"/>
                    <a:pt x="934" y="244"/>
                    <a:pt x="921" y="190"/>
                  </a:cubicBezTo>
                  <a:cubicBezTo>
                    <a:pt x="907" y="136"/>
                    <a:pt x="867" y="95"/>
                    <a:pt x="826" y="55"/>
                  </a:cubicBezTo>
                  <a:cubicBezTo>
                    <a:pt x="785" y="28"/>
                    <a:pt x="745" y="1"/>
                    <a:pt x="691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30"/>
            <p:cNvSpPr/>
            <p:nvPr/>
          </p:nvSpPr>
          <p:spPr>
            <a:xfrm>
              <a:off x="2604919" y="3734244"/>
              <a:ext cx="47219" cy="29132"/>
            </a:xfrm>
            <a:custGeom>
              <a:avLst/>
              <a:gdLst/>
              <a:ahLst/>
              <a:cxnLst/>
              <a:rect l="l" t="t" r="r" b="b"/>
              <a:pathLst>
                <a:path w="637" h="393" extrusionOk="0">
                  <a:moveTo>
                    <a:pt x="366" y="0"/>
                  </a:moveTo>
                  <a:lnTo>
                    <a:pt x="311" y="14"/>
                  </a:lnTo>
                  <a:cubicBezTo>
                    <a:pt x="271" y="14"/>
                    <a:pt x="244" y="27"/>
                    <a:pt x="217" y="41"/>
                  </a:cubicBezTo>
                  <a:cubicBezTo>
                    <a:pt x="203" y="54"/>
                    <a:pt x="190" y="68"/>
                    <a:pt x="176" y="68"/>
                  </a:cubicBezTo>
                  <a:cubicBezTo>
                    <a:pt x="108" y="122"/>
                    <a:pt x="54" y="176"/>
                    <a:pt x="14" y="244"/>
                  </a:cubicBezTo>
                  <a:cubicBezTo>
                    <a:pt x="0" y="271"/>
                    <a:pt x="0" y="298"/>
                    <a:pt x="0" y="325"/>
                  </a:cubicBezTo>
                  <a:cubicBezTo>
                    <a:pt x="14" y="352"/>
                    <a:pt x="41" y="366"/>
                    <a:pt x="68" y="366"/>
                  </a:cubicBezTo>
                  <a:cubicBezTo>
                    <a:pt x="108" y="379"/>
                    <a:pt x="149" y="393"/>
                    <a:pt x="203" y="393"/>
                  </a:cubicBezTo>
                  <a:cubicBezTo>
                    <a:pt x="244" y="379"/>
                    <a:pt x="298" y="379"/>
                    <a:pt x="338" y="366"/>
                  </a:cubicBezTo>
                  <a:cubicBezTo>
                    <a:pt x="393" y="338"/>
                    <a:pt x="433" y="325"/>
                    <a:pt x="474" y="298"/>
                  </a:cubicBezTo>
                  <a:cubicBezTo>
                    <a:pt x="528" y="271"/>
                    <a:pt x="568" y="230"/>
                    <a:pt x="596" y="190"/>
                  </a:cubicBezTo>
                  <a:cubicBezTo>
                    <a:pt x="623" y="149"/>
                    <a:pt x="636" y="108"/>
                    <a:pt x="609" y="68"/>
                  </a:cubicBezTo>
                  <a:cubicBezTo>
                    <a:pt x="596" y="27"/>
                    <a:pt x="568" y="0"/>
                    <a:pt x="528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0" name="Google Shape;560;p30"/>
          <p:cNvGrpSpPr/>
          <p:nvPr/>
        </p:nvGrpSpPr>
        <p:grpSpPr>
          <a:xfrm>
            <a:off x="4713290" y="4608500"/>
            <a:ext cx="557842" cy="281651"/>
            <a:chOff x="2855620" y="1802395"/>
            <a:chExt cx="249884" cy="126165"/>
          </a:xfrm>
        </p:grpSpPr>
        <p:sp>
          <p:nvSpPr>
            <p:cNvPr id="561" name="Google Shape;561;p30"/>
            <p:cNvSpPr/>
            <p:nvPr/>
          </p:nvSpPr>
          <p:spPr>
            <a:xfrm>
              <a:off x="2948947" y="1840497"/>
              <a:ext cx="156557" cy="88063"/>
            </a:xfrm>
            <a:custGeom>
              <a:avLst/>
              <a:gdLst/>
              <a:ahLst/>
              <a:cxnLst/>
              <a:rect l="l" t="t" r="r" b="b"/>
              <a:pathLst>
                <a:path w="2112" h="1188" extrusionOk="0">
                  <a:moveTo>
                    <a:pt x="1286" y="0"/>
                  </a:moveTo>
                  <a:cubicBezTo>
                    <a:pt x="1123" y="0"/>
                    <a:pt x="961" y="28"/>
                    <a:pt x="799" y="55"/>
                  </a:cubicBezTo>
                  <a:cubicBezTo>
                    <a:pt x="663" y="82"/>
                    <a:pt x="542" y="122"/>
                    <a:pt x="420" y="176"/>
                  </a:cubicBezTo>
                  <a:cubicBezTo>
                    <a:pt x="339" y="217"/>
                    <a:pt x="285" y="258"/>
                    <a:pt x="217" y="312"/>
                  </a:cubicBezTo>
                  <a:cubicBezTo>
                    <a:pt x="163" y="366"/>
                    <a:pt x="109" y="420"/>
                    <a:pt x="68" y="501"/>
                  </a:cubicBezTo>
                  <a:cubicBezTo>
                    <a:pt x="14" y="582"/>
                    <a:pt x="0" y="691"/>
                    <a:pt x="27" y="799"/>
                  </a:cubicBezTo>
                  <a:cubicBezTo>
                    <a:pt x="54" y="880"/>
                    <a:pt x="95" y="948"/>
                    <a:pt x="163" y="1002"/>
                  </a:cubicBezTo>
                  <a:cubicBezTo>
                    <a:pt x="203" y="1029"/>
                    <a:pt x="230" y="1056"/>
                    <a:pt x="271" y="1083"/>
                  </a:cubicBezTo>
                  <a:cubicBezTo>
                    <a:pt x="312" y="1096"/>
                    <a:pt x="366" y="1110"/>
                    <a:pt x="406" y="1137"/>
                  </a:cubicBezTo>
                  <a:cubicBezTo>
                    <a:pt x="487" y="1151"/>
                    <a:pt x="569" y="1178"/>
                    <a:pt x="663" y="1178"/>
                  </a:cubicBezTo>
                  <a:cubicBezTo>
                    <a:pt x="731" y="1184"/>
                    <a:pt x="802" y="1188"/>
                    <a:pt x="873" y="1188"/>
                  </a:cubicBezTo>
                  <a:cubicBezTo>
                    <a:pt x="944" y="1188"/>
                    <a:pt x="1015" y="1184"/>
                    <a:pt x="1083" y="1178"/>
                  </a:cubicBezTo>
                  <a:cubicBezTo>
                    <a:pt x="1164" y="1178"/>
                    <a:pt x="1259" y="1164"/>
                    <a:pt x="1340" y="1137"/>
                  </a:cubicBezTo>
                  <a:cubicBezTo>
                    <a:pt x="1408" y="1124"/>
                    <a:pt x="1489" y="1096"/>
                    <a:pt x="1556" y="1083"/>
                  </a:cubicBezTo>
                  <a:cubicBezTo>
                    <a:pt x="1651" y="1042"/>
                    <a:pt x="1732" y="1002"/>
                    <a:pt x="1827" y="948"/>
                  </a:cubicBezTo>
                  <a:cubicBezTo>
                    <a:pt x="1854" y="934"/>
                    <a:pt x="1881" y="907"/>
                    <a:pt x="1908" y="880"/>
                  </a:cubicBezTo>
                  <a:cubicBezTo>
                    <a:pt x="1935" y="853"/>
                    <a:pt x="1962" y="826"/>
                    <a:pt x="1976" y="799"/>
                  </a:cubicBezTo>
                  <a:cubicBezTo>
                    <a:pt x="1989" y="785"/>
                    <a:pt x="2003" y="772"/>
                    <a:pt x="2003" y="758"/>
                  </a:cubicBezTo>
                  <a:cubicBezTo>
                    <a:pt x="2030" y="731"/>
                    <a:pt x="2057" y="691"/>
                    <a:pt x="2071" y="663"/>
                  </a:cubicBezTo>
                  <a:cubicBezTo>
                    <a:pt x="2098" y="609"/>
                    <a:pt x="2111" y="542"/>
                    <a:pt x="2111" y="488"/>
                  </a:cubicBezTo>
                  <a:cubicBezTo>
                    <a:pt x="2111" y="406"/>
                    <a:pt x="2098" y="339"/>
                    <a:pt x="2071" y="271"/>
                  </a:cubicBezTo>
                  <a:cubicBezTo>
                    <a:pt x="2003" y="163"/>
                    <a:pt x="1881" y="82"/>
                    <a:pt x="1746" y="55"/>
                  </a:cubicBezTo>
                  <a:cubicBezTo>
                    <a:pt x="1678" y="28"/>
                    <a:pt x="1597" y="14"/>
                    <a:pt x="1516" y="14"/>
                  </a:cubicBezTo>
                  <a:cubicBezTo>
                    <a:pt x="1462" y="0"/>
                    <a:pt x="1394" y="0"/>
                    <a:pt x="1340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30"/>
            <p:cNvSpPr/>
            <p:nvPr/>
          </p:nvSpPr>
          <p:spPr>
            <a:xfrm>
              <a:off x="2855620" y="1802395"/>
              <a:ext cx="86359" cy="51963"/>
            </a:xfrm>
            <a:custGeom>
              <a:avLst/>
              <a:gdLst/>
              <a:ahLst/>
              <a:cxnLst/>
              <a:rect l="l" t="t" r="r" b="b"/>
              <a:pathLst>
                <a:path w="1165" h="701" extrusionOk="0">
                  <a:moveTo>
                    <a:pt x="732" y="0"/>
                  </a:moveTo>
                  <a:cubicBezTo>
                    <a:pt x="596" y="14"/>
                    <a:pt x="461" y="41"/>
                    <a:pt x="339" y="95"/>
                  </a:cubicBezTo>
                  <a:cubicBezTo>
                    <a:pt x="299" y="109"/>
                    <a:pt x="272" y="136"/>
                    <a:pt x="231" y="149"/>
                  </a:cubicBezTo>
                  <a:cubicBezTo>
                    <a:pt x="190" y="163"/>
                    <a:pt x="163" y="176"/>
                    <a:pt x="136" y="203"/>
                  </a:cubicBezTo>
                  <a:cubicBezTo>
                    <a:pt x="109" y="230"/>
                    <a:pt x="82" y="257"/>
                    <a:pt x="55" y="284"/>
                  </a:cubicBezTo>
                  <a:cubicBezTo>
                    <a:pt x="28" y="325"/>
                    <a:pt x="1" y="366"/>
                    <a:pt x="1" y="420"/>
                  </a:cubicBezTo>
                  <a:cubicBezTo>
                    <a:pt x="1" y="460"/>
                    <a:pt x="14" y="487"/>
                    <a:pt x="28" y="528"/>
                  </a:cubicBezTo>
                  <a:cubicBezTo>
                    <a:pt x="42" y="555"/>
                    <a:pt x="69" y="582"/>
                    <a:pt x="96" y="596"/>
                  </a:cubicBezTo>
                  <a:cubicBezTo>
                    <a:pt x="163" y="636"/>
                    <a:pt x="245" y="677"/>
                    <a:pt x="326" y="690"/>
                  </a:cubicBezTo>
                  <a:cubicBezTo>
                    <a:pt x="373" y="697"/>
                    <a:pt x="424" y="701"/>
                    <a:pt x="475" y="701"/>
                  </a:cubicBezTo>
                  <a:cubicBezTo>
                    <a:pt x="525" y="701"/>
                    <a:pt x="576" y="697"/>
                    <a:pt x="623" y="690"/>
                  </a:cubicBezTo>
                  <a:cubicBezTo>
                    <a:pt x="705" y="677"/>
                    <a:pt x="772" y="650"/>
                    <a:pt x="840" y="623"/>
                  </a:cubicBezTo>
                  <a:cubicBezTo>
                    <a:pt x="880" y="609"/>
                    <a:pt x="935" y="582"/>
                    <a:pt x="975" y="555"/>
                  </a:cubicBezTo>
                  <a:cubicBezTo>
                    <a:pt x="1016" y="528"/>
                    <a:pt x="1056" y="501"/>
                    <a:pt x="1097" y="474"/>
                  </a:cubicBezTo>
                  <a:cubicBezTo>
                    <a:pt x="1124" y="447"/>
                    <a:pt x="1138" y="406"/>
                    <a:pt x="1151" y="366"/>
                  </a:cubicBezTo>
                  <a:lnTo>
                    <a:pt x="1151" y="352"/>
                  </a:lnTo>
                  <a:lnTo>
                    <a:pt x="1151" y="325"/>
                  </a:lnTo>
                  <a:cubicBezTo>
                    <a:pt x="1165" y="230"/>
                    <a:pt x="1124" y="136"/>
                    <a:pt x="1043" y="81"/>
                  </a:cubicBezTo>
                  <a:cubicBezTo>
                    <a:pt x="975" y="27"/>
                    <a:pt x="880" y="0"/>
                    <a:pt x="772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3" name="Google Shape;563;p30"/>
          <p:cNvGrpSpPr/>
          <p:nvPr/>
        </p:nvGrpSpPr>
        <p:grpSpPr>
          <a:xfrm>
            <a:off x="7953022" y="4106027"/>
            <a:ext cx="597856" cy="450947"/>
            <a:chOff x="2533682" y="3720159"/>
            <a:chExt cx="248847" cy="187691"/>
          </a:xfrm>
        </p:grpSpPr>
        <p:sp>
          <p:nvSpPr>
            <p:cNvPr id="564" name="Google Shape;564;p30"/>
            <p:cNvSpPr/>
            <p:nvPr/>
          </p:nvSpPr>
          <p:spPr>
            <a:xfrm>
              <a:off x="2533682" y="3809409"/>
              <a:ext cx="145512" cy="98441"/>
            </a:xfrm>
            <a:custGeom>
              <a:avLst/>
              <a:gdLst/>
              <a:ahLst/>
              <a:cxnLst/>
              <a:rect l="l" t="t" r="r" b="b"/>
              <a:pathLst>
                <a:path w="1963" h="1328" extrusionOk="0">
                  <a:moveTo>
                    <a:pt x="1475" y="1"/>
                  </a:moveTo>
                  <a:cubicBezTo>
                    <a:pt x="1381" y="1"/>
                    <a:pt x="1286" y="15"/>
                    <a:pt x="1191" y="42"/>
                  </a:cubicBezTo>
                  <a:cubicBezTo>
                    <a:pt x="921" y="96"/>
                    <a:pt x="650" y="204"/>
                    <a:pt x="420" y="366"/>
                  </a:cubicBezTo>
                  <a:cubicBezTo>
                    <a:pt x="325" y="420"/>
                    <a:pt x="244" y="488"/>
                    <a:pt x="163" y="583"/>
                  </a:cubicBezTo>
                  <a:cubicBezTo>
                    <a:pt x="122" y="637"/>
                    <a:pt x="95" y="691"/>
                    <a:pt x="68" y="745"/>
                  </a:cubicBezTo>
                  <a:cubicBezTo>
                    <a:pt x="41" y="799"/>
                    <a:pt x="28" y="867"/>
                    <a:pt x="14" y="935"/>
                  </a:cubicBezTo>
                  <a:cubicBezTo>
                    <a:pt x="0" y="975"/>
                    <a:pt x="14" y="1043"/>
                    <a:pt x="28" y="1083"/>
                  </a:cubicBezTo>
                  <a:cubicBezTo>
                    <a:pt x="41" y="1138"/>
                    <a:pt x="68" y="1192"/>
                    <a:pt x="109" y="1219"/>
                  </a:cubicBezTo>
                  <a:cubicBezTo>
                    <a:pt x="149" y="1246"/>
                    <a:pt x="190" y="1273"/>
                    <a:pt x="230" y="1286"/>
                  </a:cubicBezTo>
                  <a:cubicBezTo>
                    <a:pt x="285" y="1314"/>
                    <a:pt x="339" y="1327"/>
                    <a:pt x="393" y="1327"/>
                  </a:cubicBezTo>
                  <a:cubicBezTo>
                    <a:pt x="515" y="1327"/>
                    <a:pt x="636" y="1327"/>
                    <a:pt x="745" y="1300"/>
                  </a:cubicBezTo>
                  <a:cubicBezTo>
                    <a:pt x="880" y="1273"/>
                    <a:pt x="1002" y="1232"/>
                    <a:pt x="1124" y="1178"/>
                  </a:cubicBezTo>
                  <a:cubicBezTo>
                    <a:pt x="1232" y="1138"/>
                    <a:pt x="1327" y="1083"/>
                    <a:pt x="1421" y="1029"/>
                  </a:cubicBezTo>
                  <a:lnTo>
                    <a:pt x="1448" y="1016"/>
                  </a:lnTo>
                  <a:cubicBezTo>
                    <a:pt x="1584" y="948"/>
                    <a:pt x="1692" y="867"/>
                    <a:pt x="1800" y="772"/>
                  </a:cubicBezTo>
                  <a:cubicBezTo>
                    <a:pt x="1881" y="678"/>
                    <a:pt x="1935" y="569"/>
                    <a:pt x="1949" y="448"/>
                  </a:cubicBezTo>
                  <a:cubicBezTo>
                    <a:pt x="1962" y="339"/>
                    <a:pt x="1922" y="231"/>
                    <a:pt x="1854" y="150"/>
                  </a:cubicBezTo>
                  <a:cubicBezTo>
                    <a:pt x="1760" y="42"/>
                    <a:pt x="1611" y="1"/>
                    <a:pt x="1475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30"/>
            <p:cNvSpPr/>
            <p:nvPr/>
          </p:nvSpPr>
          <p:spPr>
            <a:xfrm>
              <a:off x="2713220" y="3720159"/>
              <a:ext cx="69309" cy="57226"/>
            </a:xfrm>
            <a:custGeom>
              <a:avLst/>
              <a:gdLst/>
              <a:ahLst/>
              <a:cxnLst/>
              <a:rect l="l" t="t" r="r" b="b"/>
              <a:pathLst>
                <a:path w="935" h="772" extrusionOk="0">
                  <a:moveTo>
                    <a:pt x="650" y="1"/>
                  </a:moveTo>
                  <a:cubicBezTo>
                    <a:pt x="596" y="1"/>
                    <a:pt x="555" y="1"/>
                    <a:pt x="515" y="28"/>
                  </a:cubicBezTo>
                  <a:cubicBezTo>
                    <a:pt x="461" y="41"/>
                    <a:pt x="420" y="55"/>
                    <a:pt x="379" y="82"/>
                  </a:cubicBezTo>
                  <a:lnTo>
                    <a:pt x="325" y="123"/>
                  </a:lnTo>
                  <a:cubicBezTo>
                    <a:pt x="258" y="163"/>
                    <a:pt x="190" y="217"/>
                    <a:pt x="136" y="271"/>
                  </a:cubicBezTo>
                  <a:cubicBezTo>
                    <a:pt x="82" y="325"/>
                    <a:pt x="41" y="380"/>
                    <a:pt x="28" y="461"/>
                  </a:cubicBezTo>
                  <a:cubicBezTo>
                    <a:pt x="1" y="596"/>
                    <a:pt x="109" y="745"/>
                    <a:pt x="258" y="772"/>
                  </a:cubicBezTo>
                  <a:lnTo>
                    <a:pt x="366" y="772"/>
                  </a:lnTo>
                  <a:cubicBezTo>
                    <a:pt x="406" y="758"/>
                    <a:pt x="447" y="758"/>
                    <a:pt x="488" y="745"/>
                  </a:cubicBezTo>
                  <a:cubicBezTo>
                    <a:pt x="528" y="731"/>
                    <a:pt x="555" y="718"/>
                    <a:pt x="596" y="704"/>
                  </a:cubicBezTo>
                  <a:cubicBezTo>
                    <a:pt x="664" y="664"/>
                    <a:pt x="718" y="623"/>
                    <a:pt x="785" y="583"/>
                  </a:cubicBezTo>
                  <a:cubicBezTo>
                    <a:pt x="812" y="556"/>
                    <a:pt x="839" y="528"/>
                    <a:pt x="867" y="488"/>
                  </a:cubicBezTo>
                  <a:cubicBezTo>
                    <a:pt x="894" y="447"/>
                    <a:pt x="921" y="407"/>
                    <a:pt x="934" y="353"/>
                  </a:cubicBezTo>
                  <a:cubicBezTo>
                    <a:pt x="934" y="298"/>
                    <a:pt x="934" y="244"/>
                    <a:pt x="921" y="190"/>
                  </a:cubicBezTo>
                  <a:cubicBezTo>
                    <a:pt x="907" y="136"/>
                    <a:pt x="867" y="95"/>
                    <a:pt x="826" y="55"/>
                  </a:cubicBezTo>
                  <a:cubicBezTo>
                    <a:pt x="785" y="28"/>
                    <a:pt x="745" y="1"/>
                    <a:pt x="691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30"/>
            <p:cNvSpPr/>
            <p:nvPr/>
          </p:nvSpPr>
          <p:spPr>
            <a:xfrm>
              <a:off x="2604919" y="3734244"/>
              <a:ext cx="47219" cy="29132"/>
            </a:xfrm>
            <a:custGeom>
              <a:avLst/>
              <a:gdLst/>
              <a:ahLst/>
              <a:cxnLst/>
              <a:rect l="l" t="t" r="r" b="b"/>
              <a:pathLst>
                <a:path w="637" h="393" extrusionOk="0">
                  <a:moveTo>
                    <a:pt x="366" y="0"/>
                  </a:moveTo>
                  <a:lnTo>
                    <a:pt x="311" y="14"/>
                  </a:lnTo>
                  <a:cubicBezTo>
                    <a:pt x="271" y="14"/>
                    <a:pt x="244" y="27"/>
                    <a:pt x="217" y="41"/>
                  </a:cubicBezTo>
                  <a:cubicBezTo>
                    <a:pt x="203" y="54"/>
                    <a:pt x="190" y="68"/>
                    <a:pt x="176" y="68"/>
                  </a:cubicBezTo>
                  <a:cubicBezTo>
                    <a:pt x="108" y="122"/>
                    <a:pt x="54" y="176"/>
                    <a:pt x="14" y="244"/>
                  </a:cubicBezTo>
                  <a:cubicBezTo>
                    <a:pt x="0" y="271"/>
                    <a:pt x="0" y="298"/>
                    <a:pt x="0" y="325"/>
                  </a:cubicBezTo>
                  <a:cubicBezTo>
                    <a:pt x="14" y="352"/>
                    <a:pt x="41" y="366"/>
                    <a:pt x="68" y="366"/>
                  </a:cubicBezTo>
                  <a:cubicBezTo>
                    <a:pt x="108" y="379"/>
                    <a:pt x="149" y="393"/>
                    <a:pt x="203" y="393"/>
                  </a:cubicBezTo>
                  <a:cubicBezTo>
                    <a:pt x="244" y="379"/>
                    <a:pt x="298" y="379"/>
                    <a:pt x="338" y="366"/>
                  </a:cubicBezTo>
                  <a:cubicBezTo>
                    <a:pt x="393" y="338"/>
                    <a:pt x="433" y="325"/>
                    <a:pt x="474" y="298"/>
                  </a:cubicBezTo>
                  <a:cubicBezTo>
                    <a:pt x="528" y="271"/>
                    <a:pt x="568" y="230"/>
                    <a:pt x="596" y="190"/>
                  </a:cubicBezTo>
                  <a:cubicBezTo>
                    <a:pt x="623" y="149"/>
                    <a:pt x="636" y="108"/>
                    <a:pt x="609" y="68"/>
                  </a:cubicBezTo>
                  <a:cubicBezTo>
                    <a:pt x="596" y="27"/>
                    <a:pt x="568" y="0"/>
                    <a:pt x="528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67" name="Google Shape;567;p30"/>
          <p:cNvSpPr/>
          <p:nvPr/>
        </p:nvSpPr>
        <p:spPr>
          <a:xfrm>
            <a:off x="6349825" y="269250"/>
            <a:ext cx="1072969" cy="531477"/>
          </a:xfrm>
          <a:custGeom>
            <a:avLst/>
            <a:gdLst/>
            <a:ahLst/>
            <a:cxnLst/>
            <a:rect l="l" t="t" r="r" b="b"/>
            <a:pathLst>
              <a:path w="12214" h="6050" extrusionOk="0">
                <a:moveTo>
                  <a:pt x="6318" y="1"/>
                </a:moveTo>
                <a:cubicBezTo>
                  <a:pt x="6068" y="1"/>
                  <a:pt x="5819" y="20"/>
                  <a:pt x="5531" y="97"/>
                </a:cubicBezTo>
                <a:cubicBezTo>
                  <a:pt x="5281" y="135"/>
                  <a:pt x="5051" y="231"/>
                  <a:pt x="4801" y="346"/>
                </a:cubicBezTo>
                <a:cubicBezTo>
                  <a:pt x="4609" y="442"/>
                  <a:pt x="4417" y="596"/>
                  <a:pt x="4225" y="769"/>
                </a:cubicBezTo>
                <a:cubicBezTo>
                  <a:pt x="3918" y="1057"/>
                  <a:pt x="3630" y="1402"/>
                  <a:pt x="3380" y="1883"/>
                </a:cubicBezTo>
                <a:cubicBezTo>
                  <a:pt x="3188" y="2267"/>
                  <a:pt x="3034" y="2708"/>
                  <a:pt x="2842" y="3265"/>
                </a:cubicBezTo>
                <a:cubicBezTo>
                  <a:pt x="2765" y="3515"/>
                  <a:pt x="2689" y="3784"/>
                  <a:pt x="2612" y="3995"/>
                </a:cubicBezTo>
                <a:cubicBezTo>
                  <a:pt x="2554" y="3745"/>
                  <a:pt x="2420" y="3553"/>
                  <a:pt x="2304" y="3361"/>
                </a:cubicBezTo>
                <a:cubicBezTo>
                  <a:pt x="2170" y="3131"/>
                  <a:pt x="1997" y="2996"/>
                  <a:pt x="1824" y="2900"/>
                </a:cubicBezTo>
                <a:cubicBezTo>
                  <a:pt x="1728" y="2843"/>
                  <a:pt x="1632" y="2804"/>
                  <a:pt x="1536" y="2785"/>
                </a:cubicBezTo>
                <a:cubicBezTo>
                  <a:pt x="1498" y="2785"/>
                  <a:pt x="1421" y="2747"/>
                  <a:pt x="1363" y="2747"/>
                </a:cubicBezTo>
                <a:cubicBezTo>
                  <a:pt x="1306" y="2747"/>
                  <a:pt x="1229" y="2747"/>
                  <a:pt x="1152" y="2785"/>
                </a:cubicBezTo>
                <a:cubicBezTo>
                  <a:pt x="1018" y="2804"/>
                  <a:pt x="883" y="2843"/>
                  <a:pt x="787" y="2900"/>
                </a:cubicBezTo>
                <a:cubicBezTo>
                  <a:pt x="691" y="2939"/>
                  <a:pt x="595" y="3016"/>
                  <a:pt x="480" y="3112"/>
                </a:cubicBezTo>
                <a:cubicBezTo>
                  <a:pt x="346" y="3265"/>
                  <a:pt x="211" y="3419"/>
                  <a:pt x="115" y="3669"/>
                </a:cubicBezTo>
                <a:cubicBezTo>
                  <a:pt x="58" y="3841"/>
                  <a:pt x="0" y="4053"/>
                  <a:pt x="0" y="4341"/>
                </a:cubicBezTo>
                <a:cubicBezTo>
                  <a:pt x="0" y="4533"/>
                  <a:pt x="0" y="4763"/>
                  <a:pt x="19" y="5051"/>
                </a:cubicBezTo>
                <a:cubicBezTo>
                  <a:pt x="58" y="5339"/>
                  <a:pt x="96" y="5608"/>
                  <a:pt x="154" y="5877"/>
                </a:cubicBezTo>
                <a:lnTo>
                  <a:pt x="154" y="5915"/>
                </a:lnTo>
                <a:lnTo>
                  <a:pt x="173" y="6050"/>
                </a:lnTo>
                <a:lnTo>
                  <a:pt x="11733" y="6050"/>
                </a:lnTo>
                <a:lnTo>
                  <a:pt x="11772" y="6011"/>
                </a:lnTo>
                <a:lnTo>
                  <a:pt x="11829" y="5915"/>
                </a:lnTo>
                <a:cubicBezTo>
                  <a:pt x="12098" y="5474"/>
                  <a:pt x="12214" y="5032"/>
                  <a:pt x="12175" y="4648"/>
                </a:cubicBezTo>
                <a:cubicBezTo>
                  <a:pt x="12117" y="4264"/>
                  <a:pt x="11964" y="3937"/>
                  <a:pt x="11676" y="3688"/>
                </a:cubicBezTo>
                <a:cubicBezTo>
                  <a:pt x="11388" y="3457"/>
                  <a:pt x="11023" y="3323"/>
                  <a:pt x="10620" y="3323"/>
                </a:cubicBezTo>
                <a:lnTo>
                  <a:pt x="10562" y="3323"/>
                </a:lnTo>
                <a:cubicBezTo>
                  <a:pt x="10178" y="3323"/>
                  <a:pt x="9775" y="3457"/>
                  <a:pt x="9391" y="3688"/>
                </a:cubicBezTo>
                <a:cubicBezTo>
                  <a:pt x="9237" y="3784"/>
                  <a:pt x="9103" y="3880"/>
                  <a:pt x="8987" y="3995"/>
                </a:cubicBezTo>
                <a:cubicBezTo>
                  <a:pt x="9007" y="3803"/>
                  <a:pt x="9007" y="3572"/>
                  <a:pt x="8987" y="3304"/>
                </a:cubicBezTo>
                <a:cubicBezTo>
                  <a:pt x="8949" y="2824"/>
                  <a:pt x="8853" y="2363"/>
                  <a:pt x="8718" y="1959"/>
                </a:cubicBezTo>
                <a:cubicBezTo>
                  <a:pt x="8546" y="1498"/>
                  <a:pt x="8334" y="1114"/>
                  <a:pt x="8066" y="807"/>
                </a:cubicBezTo>
                <a:cubicBezTo>
                  <a:pt x="7777" y="481"/>
                  <a:pt x="7413" y="231"/>
                  <a:pt x="7009" y="116"/>
                </a:cubicBezTo>
                <a:cubicBezTo>
                  <a:pt x="6798" y="20"/>
                  <a:pt x="6587" y="1"/>
                  <a:pt x="6318" y="1"/>
                </a:cubicBezTo>
                <a:close/>
              </a:path>
            </a:pathLst>
          </a:custGeom>
          <a:solidFill>
            <a:srgbClr val="FFFFFF">
              <a:alpha val="346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68" name="Google Shape;568;p30"/>
          <p:cNvGrpSpPr/>
          <p:nvPr/>
        </p:nvGrpSpPr>
        <p:grpSpPr>
          <a:xfrm>
            <a:off x="2892200" y="169504"/>
            <a:ext cx="670499" cy="438524"/>
            <a:chOff x="7555450" y="377766"/>
            <a:chExt cx="670499" cy="438524"/>
          </a:xfrm>
        </p:grpSpPr>
        <p:sp>
          <p:nvSpPr>
            <p:cNvPr id="569" name="Google Shape;569;p30"/>
            <p:cNvSpPr/>
            <p:nvPr/>
          </p:nvSpPr>
          <p:spPr>
            <a:xfrm>
              <a:off x="7555450" y="562549"/>
              <a:ext cx="279163" cy="253742"/>
            </a:xfrm>
            <a:custGeom>
              <a:avLst/>
              <a:gdLst/>
              <a:ahLst/>
              <a:cxnLst/>
              <a:rect l="l" t="t" r="r" b="b"/>
              <a:pathLst>
                <a:path w="4206" h="3823" extrusionOk="0">
                  <a:moveTo>
                    <a:pt x="3169" y="1"/>
                  </a:moveTo>
                  <a:cubicBezTo>
                    <a:pt x="3073" y="1"/>
                    <a:pt x="2977" y="1"/>
                    <a:pt x="2881" y="20"/>
                  </a:cubicBezTo>
                  <a:cubicBezTo>
                    <a:pt x="2746" y="59"/>
                    <a:pt x="2573" y="97"/>
                    <a:pt x="2362" y="193"/>
                  </a:cubicBezTo>
                  <a:cubicBezTo>
                    <a:pt x="2017" y="347"/>
                    <a:pt x="1690" y="558"/>
                    <a:pt x="1325" y="846"/>
                  </a:cubicBezTo>
                  <a:cubicBezTo>
                    <a:pt x="1210" y="942"/>
                    <a:pt x="1114" y="1019"/>
                    <a:pt x="1018" y="1115"/>
                  </a:cubicBezTo>
                  <a:lnTo>
                    <a:pt x="999" y="1134"/>
                  </a:lnTo>
                  <a:cubicBezTo>
                    <a:pt x="864" y="1230"/>
                    <a:pt x="749" y="1345"/>
                    <a:pt x="615" y="1518"/>
                  </a:cubicBezTo>
                  <a:cubicBezTo>
                    <a:pt x="480" y="1652"/>
                    <a:pt x="384" y="1806"/>
                    <a:pt x="288" y="1979"/>
                  </a:cubicBezTo>
                  <a:cubicBezTo>
                    <a:pt x="192" y="2133"/>
                    <a:pt x="135" y="2325"/>
                    <a:pt x="77" y="2497"/>
                  </a:cubicBezTo>
                  <a:cubicBezTo>
                    <a:pt x="39" y="2670"/>
                    <a:pt x="0" y="2843"/>
                    <a:pt x="0" y="2997"/>
                  </a:cubicBezTo>
                  <a:cubicBezTo>
                    <a:pt x="0" y="3189"/>
                    <a:pt x="58" y="3342"/>
                    <a:pt x="154" y="3458"/>
                  </a:cubicBezTo>
                  <a:cubicBezTo>
                    <a:pt x="173" y="3515"/>
                    <a:pt x="192" y="3534"/>
                    <a:pt x="231" y="3554"/>
                  </a:cubicBezTo>
                  <a:lnTo>
                    <a:pt x="288" y="3630"/>
                  </a:lnTo>
                  <a:cubicBezTo>
                    <a:pt x="384" y="3707"/>
                    <a:pt x="461" y="3726"/>
                    <a:pt x="538" y="3746"/>
                  </a:cubicBezTo>
                  <a:cubicBezTo>
                    <a:pt x="653" y="3803"/>
                    <a:pt x="768" y="3822"/>
                    <a:pt x="941" y="3822"/>
                  </a:cubicBezTo>
                  <a:lnTo>
                    <a:pt x="1191" y="3822"/>
                  </a:lnTo>
                  <a:cubicBezTo>
                    <a:pt x="1383" y="3803"/>
                    <a:pt x="1575" y="3746"/>
                    <a:pt x="1786" y="3669"/>
                  </a:cubicBezTo>
                  <a:cubicBezTo>
                    <a:pt x="1978" y="3611"/>
                    <a:pt x="2170" y="3515"/>
                    <a:pt x="2381" y="3381"/>
                  </a:cubicBezTo>
                  <a:cubicBezTo>
                    <a:pt x="2593" y="3266"/>
                    <a:pt x="2823" y="3131"/>
                    <a:pt x="3015" y="2958"/>
                  </a:cubicBezTo>
                  <a:cubicBezTo>
                    <a:pt x="3207" y="2785"/>
                    <a:pt x="3399" y="2613"/>
                    <a:pt x="3553" y="2459"/>
                  </a:cubicBezTo>
                  <a:cubicBezTo>
                    <a:pt x="3745" y="2267"/>
                    <a:pt x="3879" y="2056"/>
                    <a:pt x="3995" y="1844"/>
                  </a:cubicBezTo>
                  <a:cubicBezTo>
                    <a:pt x="4110" y="1633"/>
                    <a:pt x="4167" y="1422"/>
                    <a:pt x="4187" y="1230"/>
                  </a:cubicBezTo>
                  <a:cubicBezTo>
                    <a:pt x="4206" y="1038"/>
                    <a:pt x="4167" y="846"/>
                    <a:pt x="4091" y="615"/>
                  </a:cubicBezTo>
                  <a:cubicBezTo>
                    <a:pt x="4071" y="500"/>
                    <a:pt x="4033" y="462"/>
                    <a:pt x="3975" y="366"/>
                  </a:cubicBezTo>
                  <a:cubicBezTo>
                    <a:pt x="3918" y="289"/>
                    <a:pt x="3879" y="251"/>
                    <a:pt x="3802" y="193"/>
                  </a:cubicBezTo>
                  <a:cubicBezTo>
                    <a:pt x="3687" y="97"/>
                    <a:pt x="3534" y="59"/>
                    <a:pt x="3361" y="20"/>
                  </a:cubicBezTo>
                  <a:cubicBezTo>
                    <a:pt x="3322" y="20"/>
                    <a:pt x="3246" y="1"/>
                    <a:pt x="3169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30"/>
            <p:cNvSpPr/>
            <p:nvPr/>
          </p:nvSpPr>
          <p:spPr>
            <a:xfrm>
              <a:off x="8005393" y="377766"/>
              <a:ext cx="142767" cy="126240"/>
            </a:xfrm>
            <a:custGeom>
              <a:avLst/>
              <a:gdLst/>
              <a:ahLst/>
              <a:cxnLst/>
              <a:rect l="l" t="t" r="r" b="b"/>
              <a:pathLst>
                <a:path w="2151" h="1902" extrusionOk="0">
                  <a:moveTo>
                    <a:pt x="1556" y="0"/>
                  </a:moveTo>
                  <a:cubicBezTo>
                    <a:pt x="1383" y="0"/>
                    <a:pt x="1229" y="58"/>
                    <a:pt x="999" y="154"/>
                  </a:cubicBezTo>
                  <a:cubicBezTo>
                    <a:pt x="845" y="250"/>
                    <a:pt x="672" y="365"/>
                    <a:pt x="499" y="480"/>
                  </a:cubicBezTo>
                  <a:lnTo>
                    <a:pt x="423" y="557"/>
                  </a:lnTo>
                  <a:lnTo>
                    <a:pt x="346" y="634"/>
                  </a:lnTo>
                  <a:cubicBezTo>
                    <a:pt x="154" y="826"/>
                    <a:pt x="77" y="1018"/>
                    <a:pt x="19" y="1210"/>
                  </a:cubicBezTo>
                  <a:cubicBezTo>
                    <a:pt x="0" y="1402"/>
                    <a:pt x="77" y="1633"/>
                    <a:pt x="211" y="1748"/>
                  </a:cubicBezTo>
                  <a:cubicBezTo>
                    <a:pt x="288" y="1825"/>
                    <a:pt x="365" y="1844"/>
                    <a:pt x="461" y="1882"/>
                  </a:cubicBezTo>
                  <a:cubicBezTo>
                    <a:pt x="499" y="1882"/>
                    <a:pt x="557" y="1902"/>
                    <a:pt x="615" y="1902"/>
                  </a:cubicBezTo>
                  <a:lnTo>
                    <a:pt x="768" y="1902"/>
                  </a:lnTo>
                  <a:lnTo>
                    <a:pt x="1056" y="1825"/>
                  </a:lnTo>
                  <a:cubicBezTo>
                    <a:pt x="1152" y="1806"/>
                    <a:pt x="1229" y="1748"/>
                    <a:pt x="1344" y="1690"/>
                  </a:cubicBezTo>
                  <a:cubicBezTo>
                    <a:pt x="1536" y="1556"/>
                    <a:pt x="1709" y="1421"/>
                    <a:pt x="1844" y="1249"/>
                  </a:cubicBezTo>
                  <a:cubicBezTo>
                    <a:pt x="1940" y="1133"/>
                    <a:pt x="2093" y="961"/>
                    <a:pt x="2132" y="749"/>
                  </a:cubicBezTo>
                  <a:cubicBezTo>
                    <a:pt x="2151" y="653"/>
                    <a:pt x="2151" y="577"/>
                    <a:pt x="2132" y="461"/>
                  </a:cubicBezTo>
                  <a:cubicBezTo>
                    <a:pt x="2112" y="365"/>
                    <a:pt x="2055" y="269"/>
                    <a:pt x="2016" y="192"/>
                  </a:cubicBezTo>
                  <a:cubicBezTo>
                    <a:pt x="1959" y="116"/>
                    <a:pt x="1863" y="77"/>
                    <a:pt x="1805" y="58"/>
                  </a:cubicBezTo>
                  <a:cubicBezTo>
                    <a:pt x="1728" y="20"/>
                    <a:pt x="1652" y="0"/>
                    <a:pt x="1556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30"/>
            <p:cNvSpPr/>
            <p:nvPr/>
          </p:nvSpPr>
          <p:spPr>
            <a:xfrm>
              <a:off x="8139200" y="543433"/>
              <a:ext cx="86749" cy="71483"/>
            </a:xfrm>
            <a:custGeom>
              <a:avLst/>
              <a:gdLst/>
              <a:ahLst/>
              <a:cxnLst/>
              <a:rect l="l" t="t" r="r" b="b"/>
              <a:pathLst>
                <a:path w="1307" h="1077" extrusionOk="0">
                  <a:moveTo>
                    <a:pt x="1153" y="1"/>
                  </a:moveTo>
                  <a:cubicBezTo>
                    <a:pt x="1037" y="1"/>
                    <a:pt x="941" y="20"/>
                    <a:pt x="845" y="58"/>
                  </a:cubicBezTo>
                  <a:cubicBezTo>
                    <a:pt x="711" y="97"/>
                    <a:pt x="596" y="154"/>
                    <a:pt x="500" y="212"/>
                  </a:cubicBezTo>
                  <a:cubicBezTo>
                    <a:pt x="461" y="270"/>
                    <a:pt x="384" y="308"/>
                    <a:pt x="327" y="366"/>
                  </a:cubicBezTo>
                  <a:lnTo>
                    <a:pt x="308" y="385"/>
                  </a:lnTo>
                  <a:cubicBezTo>
                    <a:pt x="173" y="539"/>
                    <a:pt x="0" y="750"/>
                    <a:pt x="116" y="942"/>
                  </a:cubicBezTo>
                  <a:cubicBezTo>
                    <a:pt x="173" y="1038"/>
                    <a:pt x="269" y="1076"/>
                    <a:pt x="404" y="1076"/>
                  </a:cubicBezTo>
                  <a:cubicBezTo>
                    <a:pt x="500" y="1076"/>
                    <a:pt x="557" y="1076"/>
                    <a:pt x="615" y="1057"/>
                  </a:cubicBezTo>
                  <a:cubicBezTo>
                    <a:pt x="692" y="1057"/>
                    <a:pt x="769" y="1019"/>
                    <a:pt x="826" y="980"/>
                  </a:cubicBezTo>
                  <a:cubicBezTo>
                    <a:pt x="961" y="923"/>
                    <a:pt x="1076" y="788"/>
                    <a:pt x="1172" y="654"/>
                  </a:cubicBezTo>
                  <a:cubicBezTo>
                    <a:pt x="1268" y="500"/>
                    <a:pt x="1306" y="347"/>
                    <a:pt x="1287" y="193"/>
                  </a:cubicBezTo>
                  <a:cubicBezTo>
                    <a:pt x="1287" y="154"/>
                    <a:pt x="1268" y="97"/>
                    <a:pt x="1249" y="58"/>
                  </a:cubicBezTo>
                  <a:cubicBezTo>
                    <a:pt x="1249" y="20"/>
                    <a:pt x="1191" y="1"/>
                    <a:pt x="1153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2" name="Google Shape;572;p30"/>
          <p:cNvGrpSpPr/>
          <p:nvPr/>
        </p:nvGrpSpPr>
        <p:grpSpPr>
          <a:xfrm>
            <a:off x="632800" y="267800"/>
            <a:ext cx="981285" cy="534397"/>
            <a:chOff x="816462" y="899275"/>
            <a:chExt cx="981285" cy="534397"/>
          </a:xfrm>
        </p:grpSpPr>
        <p:sp>
          <p:nvSpPr>
            <p:cNvPr id="573" name="Google Shape;573;p30"/>
            <p:cNvSpPr/>
            <p:nvPr/>
          </p:nvSpPr>
          <p:spPr>
            <a:xfrm>
              <a:off x="816462" y="899275"/>
              <a:ext cx="981285" cy="534397"/>
            </a:xfrm>
            <a:custGeom>
              <a:avLst/>
              <a:gdLst/>
              <a:ahLst/>
              <a:cxnLst/>
              <a:rect l="l" t="t" r="r" b="b"/>
              <a:pathLst>
                <a:path w="13770" h="7499" extrusionOk="0">
                  <a:moveTo>
                    <a:pt x="7065" y="1"/>
                  </a:moveTo>
                  <a:cubicBezTo>
                    <a:pt x="6780" y="1"/>
                    <a:pt x="6480" y="35"/>
                    <a:pt x="6165" y="105"/>
                  </a:cubicBezTo>
                  <a:cubicBezTo>
                    <a:pt x="5858" y="182"/>
                    <a:pt x="5551" y="297"/>
                    <a:pt x="5263" y="451"/>
                  </a:cubicBezTo>
                  <a:cubicBezTo>
                    <a:pt x="5032" y="566"/>
                    <a:pt x="4763" y="758"/>
                    <a:pt x="4552" y="950"/>
                  </a:cubicBezTo>
                  <a:cubicBezTo>
                    <a:pt x="4168" y="1296"/>
                    <a:pt x="3822" y="1737"/>
                    <a:pt x="3534" y="2275"/>
                  </a:cubicBezTo>
                  <a:cubicBezTo>
                    <a:pt x="3400" y="2505"/>
                    <a:pt x="3265" y="2794"/>
                    <a:pt x="3169" y="3082"/>
                  </a:cubicBezTo>
                  <a:cubicBezTo>
                    <a:pt x="3112" y="3043"/>
                    <a:pt x="3035" y="2986"/>
                    <a:pt x="2958" y="2966"/>
                  </a:cubicBezTo>
                  <a:cubicBezTo>
                    <a:pt x="2824" y="2870"/>
                    <a:pt x="2632" y="2832"/>
                    <a:pt x="2440" y="2774"/>
                  </a:cubicBezTo>
                  <a:cubicBezTo>
                    <a:pt x="2344" y="2755"/>
                    <a:pt x="2252" y="2746"/>
                    <a:pt x="2152" y="2746"/>
                  </a:cubicBezTo>
                  <a:cubicBezTo>
                    <a:pt x="2051" y="2746"/>
                    <a:pt x="1940" y="2755"/>
                    <a:pt x="1806" y="2774"/>
                  </a:cubicBezTo>
                  <a:cubicBezTo>
                    <a:pt x="1595" y="2832"/>
                    <a:pt x="1403" y="2890"/>
                    <a:pt x="1249" y="2947"/>
                  </a:cubicBezTo>
                  <a:cubicBezTo>
                    <a:pt x="1095" y="3024"/>
                    <a:pt x="942" y="3120"/>
                    <a:pt x="769" y="3254"/>
                  </a:cubicBezTo>
                  <a:cubicBezTo>
                    <a:pt x="538" y="3466"/>
                    <a:pt x="346" y="3735"/>
                    <a:pt x="193" y="4099"/>
                  </a:cubicBezTo>
                  <a:cubicBezTo>
                    <a:pt x="97" y="4368"/>
                    <a:pt x="58" y="4618"/>
                    <a:pt x="39" y="5002"/>
                  </a:cubicBezTo>
                  <a:cubicBezTo>
                    <a:pt x="1" y="5252"/>
                    <a:pt x="39" y="5520"/>
                    <a:pt x="58" y="5847"/>
                  </a:cubicBezTo>
                  <a:cubicBezTo>
                    <a:pt x="78" y="6135"/>
                    <a:pt x="154" y="6423"/>
                    <a:pt x="193" y="6730"/>
                  </a:cubicBezTo>
                  <a:lnTo>
                    <a:pt x="231" y="6903"/>
                  </a:lnTo>
                  <a:cubicBezTo>
                    <a:pt x="289" y="7249"/>
                    <a:pt x="577" y="7498"/>
                    <a:pt x="922" y="7498"/>
                  </a:cubicBezTo>
                  <a:lnTo>
                    <a:pt x="12464" y="7498"/>
                  </a:lnTo>
                  <a:cubicBezTo>
                    <a:pt x="12675" y="7498"/>
                    <a:pt x="12886" y="7402"/>
                    <a:pt x="13021" y="7268"/>
                  </a:cubicBezTo>
                  <a:lnTo>
                    <a:pt x="13136" y="7114"/>
                  </a:lnTo>
                  <a:cubicBezTo>
                    <a:pt x="13155" y="7095"/>
                    <a:pt x="13194" y="7057"/>
                    <a:pt x="13213" y="7018"/>
                  </a:cubicBezTo>
                  <a:cubicBezTo>
                    <a:pt x="13616" y="6423"/>
                    <a:pt x="13770" y="5866"/>
                    <a:pt x="13693" y="5328"/>
                  </a:cubicBezTo>
                  <a:cubicBezTo>
                    <a:pt x="13635" y="4752"/>
                    <a:pt x="13366" y="4234"/>
                    <a:pt x="12925" y="3888"/>
                  </a:cubicBezTo>
                  <a:cubicBezTo>
                    <a:pt x="12521" y="3542"/>
                    <a:pt x="11984" y="3370"/>
                    <a:pt x="11408" y="3350"/>
                  </a:cubicBezTo>
                  <a:lnTo>
                    <a:pt x="11369" y="3350"/>
                  </a:lnTo>
                  <a:cubicBezTo>
                    <a:pt x="11043" y="3350"/>
                    <a:pt x="10755" y="3408"/>
                    <a:pt x="10447" y="3504"/>
                  </a:cubicBezTo>
                  <a:cubicBezTo>
                    <a:pt x="10409" y="3139"/>
                    <a:pt x="10313" y="2774"/>
                    <a:pt x="10179" y="2448"/>
                  </a:cubicBezTo>
                  <a:cubicBezTo>
                    <a:pt x="10006" y="1910"/>
                    <a:pt x="9737" y="1430"/>
                    <a:pt x="9391" y="1046"/>
                  </a:cubicBezTo>
                  <a:cubicBezTo>
                    <a:pt x="9007" y="624"/>
                    <a:pt x="8566" y="297"/>
                    <a:pt x="8028" y="143"/>
                  </a:cubicBezTo>
                  <a:cubicBezTo>
                    <a:pt x="7725" y="49"/>
                    <a:pt x="7405" y="1"/>
                    <a:pt x="706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dist="38100" dir="30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30"/>
            <p:cNvSpPr/>
            <p:nvPr/>
          </p:nvSpPr>
          <p:spPr>
            <a:xfrm>
              <a:off x="875325" y="950512"/>
              <a:ext cx="870400" cy="432492"/>
            </a:xfrm>
            <a:custGeom>
              <a:avLst/>
              <a:gdLst/>
              <a:ahLst/>
              <a:cxnLst/>
              <a:rect l="l" t="t" r="r" b="b"/>
              <a:pathLst>
                <a:path w="12214" h="6069" extrusionOk="0">
                  <a:moveTo>
                    <a:pt x="6318" y="1"/>
                  </a:moveTo>
                  <a:cubicBezTo>
                    <a:pt x="6069" y="1"/>
                    <a:pt x="5819" y="20"/>
                    <a:pt x="5531" y="97"/>
                  </a:cubicBezTo>
                  <a:cubicBezTo>
                    <a:pt x="5281" y="135"/>
                    <a:pt x="5051" y="231"/>
                    <a:pt x="4801" y="346"/>
                  </a:cubicBezTo>
                  <a:cubicBezTo>
                    <a:pt x="4609" y="442"/>
                    <a:pt x="4417" y="596"/>
                    <a:pt x="4225" y="769"/>
                  </a:cubicBezTo>
                  <a:cubicBezTo>
                    <a:pt x="3918" y="1057"/>
                    <a:pt x="3630" y="1402"/>
                    <a:pt x="3380" y="1883"/>
                  </a:cubicBezTo>
                  <a:cubicBezTo>
                    <a:pt x="3188" y="2267"/>
                    <a:pt x="3035" y="2708"/>
                    <a:pt x="2843" y="3265"/>
                  </a:cubicBezTo>
                  <a:cubicBezTo>
                    <a:pt x="2766" y="3515"/>
                    <a:pt x="2689" y="3784"/>
                    <a:pt x="2612" y="3995"/>
                  </a:cubicBezTo>
                  <a:cubicBezTo>
                    <a:pt x="2555" y="3745"/>
                    <a:pt x="2420" y="3553"/>
                    <a:pt x="2305" y="3361"/>
                  </a:cubicBezTo>
                  <a:cubicBezTo>
                    <a:pt x="2170" y="3131"/>
                    <a:pt x="1998" y="2996"/>
                    <a:pt x="1825" y="2900"/>
                  </a:cubicBezTo>
                  <a:cubicBezTo>
                    <a:pt x="1729" y="2843"/>
                    <a:pt x="1633" y="2804"/>
                    <a:pt x="1537" y="2804"/>
                  </a:cubicBezTo>
                  <a:cubicBezTo>
                    <a:pt x="1498" y="2804"/>
                    <a:pt x="1422" y="2785"/>
                    <a:pt x="1364" y="2785"/>
                  </a:cubicBezTo>
                  <a:cubicBezTo>
                    <a:pt x="1306" y="2785"/>
                    <a:pt x="1230" y="2785"/>
                    <a:pt x="1153" y="2804"/>
                  </a:cubicBezTo>
                  <a:cubicBezTo>
                    <a:pt x="1018" y="2823"/>
                    <a:pt x="884" y="2881"/>
                    <a:pt x="788" y="2920"/>
                  </a:cubicBezTo>
                  <a:cubicBezTo>
                    <a:pt x="692" y="2977"/>
                    <a:pt x="596" y="3035"/>
                    <a:pt x="481" y="3131"/>
                  </a:cubicBezTo>
                  <a:cubicBezTo>
                    <a:pt x="346" y="3284"/>
                    <a:pt x="212" y="3457"/>
                    <a:pt x="116" y="3688"/>
                  </a:cubicBezTo>
                  <a:cubicBezTo>
                    <a:pt x="58" y="3860"/>
                    <a:pt x="0" y="4072"/>
                    <a:pt x="0" y="4360"/>
                  </a:cubicBezTo>
                  <a:cubicBezTo>
                    <a:pt x="0" y="4552"/>
                    <a:pt x="0" y="4801"/>
                    <a:pt x="20" y="5090"/>
                  </a:cubicBezTo>
                  <a:cubicBezTo>
                    <a:pt x="58" y="5378"/>
                    <a:pt x="96" y="5627"/>
                    <a:pt x="154" y="5896"/>
                  </a:cubicBezTo>
                  <a:lnTo>
                    <a:pt x="154" y="5954"/>
                  </a:lnTo>
                  <a:lnTo>
                    <a:pt x="173" y="6069"/>
                  </a:lnTo>
                  <a:lnTo>
                    <a:pt x="11734" y="6069"/>
                  </a:lnTo>
                  <a:lnTo>
                    <a:pt x="11772" y="6050"/>
                  </a:lnTo>
                  <a:lnTo>
                    <a:pt x="11830" y="5954"/>
                  </a:lnTo>
                  <a:cubicBezTo>
                    <a:pt x="12099" y="5493"/>
                    <a:pt x="12214" y="5051"/>
                    <a:pt x="12176" y="4667"/>
                  </a:cubicBezTo>
                  <a:cubicBezTo>
                    <a:pt x="12118" y="4283"/>
                    <a:pt x="11964" y="3957"/>
                    <a:pt x="11676" y="3707"/>
                  </a:cubicBezTo>
                  <a:cubicBezTo>
                    <a:pt x="11388" y="3476"/>
                    <a:pt x="11023" y="3361"/>
                    <a:pt x="10620" y="3361"/>
                  </a:cubicBezTo>
                  <a:lnTo>
                    <a:pt x="10562" y="3361"/>
                  </a:lnTo>
                  <a:cubicBezTo>
                    <a:pt x="10178" y="3361"/>
                    <a:pt x="9775" y="3476"/>
                    <a:pt x="9391" y="3707"/>
                  </a:cubicBezTo>
                  <a:cubicBezTo>
                    <a:pt x="9237" y="3803"/>
                    <a:pt x="9103" y="3899"/>
                    <a:pt x="8988" y="4033"/>
                  </a:cubicBezTo>
                  <a:cubicBezTo>
                    <a:pt x="9007" y="3841"/>
                    <a:pt x="9007" y="3592"/>
                    <a:pt x="8988" y="3323"/>
                  </a:cubicBezTo>
                  <a:cubicBezTo>
                    <a:pt x="8949" y="2843"/>
                    <a:pt x="8853" y="2401"/>
                    <a:pt x="8719" y="1979"/>
                  </a:cubicBezTo>
                  <a:cubicBezTo>
                    <a:pt x="8546" y="1537"/>
                    <a:pt x="8335" y="1153"/>
                    <a:pt x="8066" y="826"/>
                  </a:cubicBezTo>
                  <a:cubicBezTo>
                    <a:pt x="7778" y="500"/>
                    <a:pt x="7413" y="250"/>
                    <a:pt x="7010" y="135"/>
                  </a:cubicBezTo>
                  <a:cubicBezTo>
                    <a:pt x="6799" y="39"/>
                    <a:pt x="6549" y="1"/>
                    <a:pt x="6318" y="1"/>
                  </a:cubicBezTo>
                  <a:close/>
                </a:path>
              </a:pathLst>
            </a:custGeom>
            <a:solidFill>
              <a:srgbClr val="7ABE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5100" y="445025"/>
            <a:ext cx="7713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Fredoka One"/>
              <a:buNone/>
              <a:defRPr sz="2800">
                <a:solidFill>
                  <a:schemeClr val="lt2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5100" y="1152475"/>
            <a:ext cx="7713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●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○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■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●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○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■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●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○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Quicksand Light"/>
              <a:buChar char="■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  <p:sldLayoutId id="2147483658" r:id="rId5"/>
    <p:sldLayoutId id="2147483660" r:id="rId6"/>
    <p:sldLayoutId id="2147483674" r:id="rId7"/>
    <p:sldLayoutId id="2147483675" r:id="rId8"/>
    <p:sldLayoutId id="2147483676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450">
          <p15:clr>
            <a:srgbClr val="EA4335"/>
          </p15:clr>
        </p15:guide>
        <p15:guide id="2" orient="horz" pos="337">
          <p15:clr>
            <a:srgbClr val="EA4335"/>
          </p15:clr>
        </p15:guide>
        <p15:guide id="3" pos="5310">
          <p15:clr>
            <a:srgbClr val="EA4335"/>
          </p15:clr>
        </p15:guide>
        <p15:guide id="4" orient="horz" pos="2903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emf"/><Relationship Id="rId5" Type="http://schemas.openxmlformats.org/officeDocument/2006/relationships/customXml" Target="../ink/ink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customXml" Target="../ink/ink3.xml"/><Relationship Id="rId7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customXml" Target="../ink/ink4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customXml" Target="../ink/ink7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8" name="Google Shape;778;p35"/>
          <p:cNvGrpSpPr/>
          <p:nvPr/>
        </p:nvGrpSpPr>
        <p:grpSpPr>
          <a:xfrm rot="-757865">
            <a:off x="7770255" y="2746372"/>
            <a:ext cx="1967473" cy="1685713"/>
            <a:chOff x="133065" y="3480046"/>
            <a:chExt cx="1788909" cy="1354389"/>
          </a:xfrm>
        </p:grpSpPr>
        <p:sp>
          <p:nvSpPr>
            <p:cNvPr id="779" name="Google Shape;779;p35"/>
            <p:cNvSpPr/>
            <p:nvPr/>
          </p:nvSpPr>
          <p:spPr>
            <a:xfrm rot="-813331">
              <a:off x="228967" y="3653175"/>
              <a:ext cx="1597106" cy="1008131"/>
            </a:xfrm>
            <a:custGeom>
              <a:avLst/>
              <a:gdLst/>
              <a:ahLst/>
              <a:cxnLst/>
              <a:rect l="l" t="t" r="r" b="b"/>
              <a:pathLst>
                <a:path w="17794" h="11232" extrusionOk="0">
                  <a:moveTo>
                    <a:pt x="9161" y="0"/>
                  </a:moveTo>
                  <a:cubicBezTo>
                    <a:pt x="8836" y="0"/>
                    <a:pt x="8512" y="54"/>
                    <a:pt x="8200" y="163"/>
                  </a:cubicBezTo>
                  <a:cubicBezTo>
                    <a:pt x="7564" y="393"/>
                    <a:pt x="6996" y="772"/>
                    <a:pt x="6536" y="1272"/>
                  </a:cubicBezTo>
                  <a:cubicBezTo>
                    <a:pt x="6035" y="1800"/>
                    <a:pt x="5602" y="2368"/>
                    <a:pt x="5237" y="2991"/>
                  </a:cubicBezTo>
                  <a:cubicBezTo>
                    <a:pt x="4966" y="3424"/>
                    <a:pt x="4736" y="3857"/>
                    <a:pt x="4479" y="4317"/>
                  </a:cubicBezTo>
                  <a:cubicBezTo>
                    <a:pt x="4520" y="4060"/>
                    <a:pt x="4533" y="3803"/>
                    <a:pt x="4547" y="3559"/>
                  </a:cubicBezTo>
                  <a:cubicBezTo>
                    <a:pt x="4547" y="3288"/>
                    <a:pt x="4533" y="3018"/>
                    <a:pt x="4479" y="2761"/>
                  </a:cubicBezTo>
                  <a:cubicBezTo>
                    <a:pt x="4439" y="2517"/>
                    <a:pt x="4357" y="2274"/>
                    <a:pt x="4249" y="2044"/>
                  </a:cubicBezTo>
                  <a:cubicBezTo>
                    <a:pt x="4141" y="1854"/>
                    <a:pt x="3979" y="1678"/>
                    <a:pt x="3776" y="1583"/>
                  </a:cubicBezTo>
                  <a:cubicBezTo>
                    <a:pt x="3613" y="1489"/>
                    <a:pt x="3424" y="1448"/>
                    <a:pt x="3248" y="1448"/>
                  </a:cubicBezTo>
                  <a:cubicBezTo>
                    <a:pt x="3180" y="1448"/>
                    <a:pt x="3113" y="1462"/>
                    <a:pt x="3045" y="1462"/>
                  </a:cubicBezTo>
                  <a:cubicBezTo>
                    <a:pt x="2720" y="1516"/>
                    <a:pt x="2409" y="1624"/>
                    <a:pt x="2125" y="1786"/>
                  </a:cubicBezTo>
                  <a:cubicBezTo>
                    <a:pt x="1841" y="1935"/>
                    <a:pt x="1597" y="2125"/>
                    <a:pt x="1381" y="2341"/>
                  </a:cubicBezTo>
                  <a:cubicBezTo>
                    <a:pt x="1164" y="2558"/>
                    <a:pt x="975" y="2815"/>
                    <a:pt x="826" y="3085"/>
                  </a:cubicBezTo>
                  <a:cubicBezTo>
                    <a:pt x="663" y="3356"/>
                    <a:pt x="528" y="3640"/>
                    <a:pt x="433" y="3951"/>
                  </a:cubicBezTo>
                  <a:cubicBezTo>
                    <a:pt x="217" y="4587"/>
                    <a:pt x="82" y="5250"/>
                    <a:pt x="41" y="5927"/>
                  </a:cubicBezTo>
                  <a:cubicBezTo>
                    <a:pt x="0" y="6509"/>
                    <a:pt x="0" y="7091"/>
                    <a:pt x="41" y="7672"/>
                  </a:cubicBezTo>
                  <a:cubicBezTo>
                    <a:pt x="55" y="7848"/>
                    <a:pt x="68" y="8011"/>
                    <a:pt x="82" y="8187"/>
                  </a:cubicBezTo>
                  <a:cubicBezTo>
                    <a:pt x="82" y="8200"/>
                    <a:pt x="82" y="8227"/>
                    <a:pt x="82" y="8241"/>
                  </a:cubicBezTo>
                  <a:cubicBezTo>
                    <a:pt x="82" y="8254"/>
                    <a:pt x="82" y="8268"/>
                    <a:pt x="95" y="8281"/>
                  </a:cubicBezTo>
                  <a:cubicBezTo>
                    <a:pt x="122" y="8593"/>
                    <a:pt x="176" y="8904"/>
                    <a:pt x="231" y="9215"/>
                  </a:cubicBezTo>
                  <a:cubicBezTo>
                    <a:pt x="231" y="9256"/>
                    <a:pt x="258" y="9283"/>
                    <a:pt x="271" y="9310"/>
                  </a:cubicBezTo>
                  <a:cubicBezTo>
                    <a:pt x="298" y="9337"/>
                    <a:pt x="325" y="9337"/>
                    <a:pt x="366" y="9350"/>
                  </a:cubicBezTo>
                  <a:cubicBezTo>
                    <a:pt x="406" y="9337"/>
                    <a:pt x="433" y="9323"/>
                    <a:pt x="461" y="9296"/>
                  </a:cubicBezTo>
                  <a:cubicBezTo>
                    <a:pt x="488" y="9269"/>
                    <a:pt x="501" y="9242"/>
                    <a:pt x="501" y="9201"/>
                  </a:cubicBezTo>
                  <a:cubicBezTo>
                    <a:pt x="461" y="8985"/>
                    <a:pt x="420" y="8768"/>
                    <a:pt x="393" y="8525"/>
                  </a:cubicBezTo>
                  <a:lnTo>
                    <a:pt x="393" y="8525"/>
                  </a:lnTo>
                  <a:cubicBezTo>
                    <a:pt x="474" y="8593"/>
                    <a:pt x="569" y="8660"/>
                    <a:pt x="650" y="8728"/>
                  </a:cubicBezTo>
                  <a:lnTo>
                    <a:pt x="745" y="8782"/>
                  </a:lnTo>
                  <a:cubicBezTo>
                    <a:pt x="921" y="8904"/>
                    <a:pt x="1124" y="9039"/>
                    <a:pt x="1340" y="9174"/>
                  </a:cubicBezTo>
                  <a:cubicBezTo>
                    <a:pt x="1746" y="9445"/>
                    <a:pt x="2179" y="9689"/>
                    <a:pt x="2639" y="9932"/>
                  </a:cubicBezTo>
                  <a:cubicBezTo>
                    <a:pt x="3505" y="10406"/>
                    <a:pt x="4412" y="10798"/>
                    <a:pt x="5359" y="11082"/>
                  </a:cubicBezTo>
                  <a:cubicBezTo>
                    <a:pt x="5521" y="11136"/>
                    <a:pt x="5684" y="11177"/>
                    <a:pt x="5859" y="11204"/>
                  </a:cubicBezTo>
                  <a:cubicBezTo>
                    <a:pt x="6022" y="11218"/>
                    <a:pt x="6184" y="11231"/>
                    <a:pt x="6347" y="11231"/>
                  </a:cubicBezTo>
                  <a:lnTo>
                    <a:pt x="6374" y="11231"/>
                  </a:lnTo>
                  <a:cubicBezTo>
                    <a:pt x="6698" y="11231"/>
                    <a:pt x="7023" y="11177"/>
                    <a:pt x="7334" y="11069"/>
                  </a:cubicBezTo>
                  <a:cubicBezTo>
                    <a:pt x="7591" y="11001"/>
                    <a:pt x="7821" y="10852"/>
                    <a:pt x="7997" y="10649"/>
                  </a:cubicBezTo>
                  <a:cubicBezTo>
                    <a:pt x="8065" y="10555"/>
                    <a:pt x="8119" y="10446"/>
                    <a:pt x="8133" y="10325"/>
                  </a:cubicBezTo>
                  <a:cubicBezTo>
                    <a:pt x="8160" y="10203"/>
                    <a:pt x="8146" y="10067"/>
                    <a:pt x="8092" y="9959"/>
                  </a:cubicBezTo>
                  <a:cubicBezTo>
                    <a:pt x="8065" y="9878"/>
                    <a:pt x="8038" y="9810"/>
                    <a:pt x="7997" y="9756"/>
                  </a:cubicBezTo>
                  <a:cubicBezTo>
                    <a:pt x="7984" y="9729"/>
                    <a:pt x="7957" y="9702"/>
                    <a:pt x="7943" y="9675"/>
                  </a:cubicBezTo>
                  <a:lnTo>
                    <a:pt x="7943" y="9675"/>
                  </a:lnTo>
                  <a:cubicBezTo>
                    <a:pt x="8498" y="9946"/>
                    <a:pt x="9080" y="10189"/>
                    <a:pt x="9675" y="10392"/>
                  </a:cubicBezTo>
                  <a:cubicBezTo>
                    <a:pt x="10446" y="10663"/>
                    <a:pt x="11272" y="10812"/>
                    <a:pt x="12084" y="10825"/>
                  </a:cubicBezTo>
                  <a:cubicBezTo>
                    <a:pt x="12206" y="10825"/>
                    <a:pt x="12341" y="10825"/>
                    <a:pt x="12463" y="10812"/>
                  </a:cubicBezTo>
                  <a:cubicBezTo>
                    <a:pt x="12693" y="10798"/>
                    <a:pt x="12909" y="10758"/>
                    <a:pt x="13139" y="10717"/>
                  </a:cubicBezTo>
                  <a:cubicBezTo>
                    <a:pt x="13329" y="10676"/>
                    <a:pt x="13518" y="10609"/>
                    <a:pt x="13694" y="10541"/>
                  </a:cubicBezTo>
                  <a:cubicBezTo>
                    <a:pt x="13965" y="10419"/>
                    <a:pt x="14208" y="10243"/>
                    <a:pt x="14371" y="10000"/>
                  </a:cubicBezTo>
                  <a:cubicBezTo>
                    <a:pt x="14452" y="9892"/>
                    <a:pt x="14492" y="9783"/>
                    <a:pt x="14533" y="9662"/>
                  </a:cubicBezTo>
                  <a:cubicBezTo>
                    <a:pt x="14560" y="9540"/>
                    <a:pt x="14573" y="9418"/>
                    <a:pt x="14573" y="9296"/>
                  </a:cubicBezTo>
                  <a:cubicBezTo>
                    <a:pt x="14560" y="9161"/>
                    <a:pt x="14546" y="9039"/>
                    <a:pt x="14506" y="8931"/>
                  </a:cubicBezTo>
                  <a:cubicBezTo>
                    <a:pt x="14465" y="8809"/>
                    <a:pt x="14425" y="8701"/>
                    <a:pt x="14357" y="8593"/>
                  </a:cubicBezTo>
                  <a:cubicBezTo>
                    <a:pt x="14127" y="8200"/>
                    <a:pt x="13789" y="7889"/>
                    <a:pt x="13383" y="7686"/>
                  </a:cubicBezTo>
                  <a:cubicBezTo>
                    <a:pt x="13247" y="7618"/>
                    <a:pt x="13112" y="7564"/>
                    <a:pt x="12963" y="7524"/>
                  </a:cubicBezTo>
                  <a:lnTo>
                    <a:pt x="13004" y="7524"/>
                  </a:lnTo>
                  <a:lnTo>
                    <a:pt x="13207" y="7483"/>
                  </a:lnTo>
                  <a:cubicBezTo>
                    <a:pt x="13816" y="7402"/>
                    <a:pt x="14276" y="7321"/>
                    <a:pt x="14709" y="7226"/>
                  </a:cubicBezTo>
                  <a:cubicBezTo>
                    <a:pt x="15237" y="7118"/>
                    <a:pt x="15751" y="6955"/>
                    <a:pt x="16238" y="6766"/>
                  </a:cubicBezTo>
                  <a:cubicBezTo>
                    <a:pt x="16684" y="6590"/>
                    <a:pt x="17077" y="6333"/>
                    <a:pt x="17401" y="5995"/>
                  </a:cubicBezTo>
                  <a:cubicBezTo>
                    <a:pt x="17537" y="5846"/>
                    <a:pt x="17632" y="5670"/>
                    <a:pt x="17699" y="5480"/>
                  </a:cubicBezTo>
                  <a:cubicBezTo>
                    <a:pt x="17767" y="5264"/>
                    <a:pt x="17794" y="5047"/>
                    <a:pt x="17767" y="4831"/>
                  </a:cubicBezTo>
                  <a:cubicBezTo>
                    <a:pt x="17726" y="4574"/>
                    <a:pt x="17645" y="4330"/>
                    <a:pt x="17523" y="4100"/>
                  </a:cubicBezTo>
                  <a:cubicBezTo>
                    <a:pt x="17374" y="3789"/>
                    <a:pt x="17171" y="3505"/>
                    <a:pt x="16941" y="3248"/>
                  </a:cubicBezTo>
                  <a:cubicBezTo>
                    <a:pt x="16820" y="3126"/>
                    <a:pt x="16698" y="3018"/>
                    <a:pt x="16563" y="2909"/>
                  </a:cubicBezTo>
                  <a:cubicBezTo>
                    <a:pt x="16441" y="2815"/>
                    <a:pt x="16305" y="2720"/>
                    <a:pt x="16157" y="2639"/>
                  </a:cubicBezTo>
                  <a:cubicBezTo>
                    <a:pt x="15886" y="2490"/>
                    <a:pt x="15588" y="2368"/>
                    <a:pt x="15277" y="2301"/>
                  </a:cubicBezTo>
                  <a:cubicBezTo>
                    <a:pt x="15006" y="2242"/>
                    <a:pt x="14725" y="2203"/>
                    <a:pt x="14442" y="2203"/>
                  </a:cubicBezTo>
                  <a:cubicBezTo>
                    <a:pt x="14400" y="2203"/>
                    <a:pt x="14358" y="2204"/>
                    <a:pt x="14316" y="2206"/>
                  </a:cubicBezTo>
                  <a:lnTo>
                    <a:pt x="14168" y="2206"/>
                  </a:lnTo>
                  <a:cubicBezTo>
                    <a:pt x="13883" y="2206"/>
                    <a:pt x="13599" y="2219"/>
                    <a:pt x="13315" y="2260"/>
                  </a:cubicBezTo>
                  <a:cubicBezTo>
                    <a:pt x="12639" y="2368"/>
                    <a:pt x="11962" y="2558"/>
                    <a:pt x="11326" y="2828"/>
                  </a:cubicBezTo>
                  <a:cubicBezTo>
                    <a:pt x="10757" y="3067"/>
                    <a:pt x="10200" y="3357"/>
                    <a:pt x="9682" y="3699"/>
                  </a:cubicBezTo>
                  <a:lnTo>
                    <a:pt x="9682" y="3699"/>
                  </a:lnTo>
                  <a:lnTo>
                    <a:pt x="9716" y="3654"/>
                  </a:lnTo>
                  <a:cubicBezTo>
                    <a:pt x="9878" y="3424"/>
                    <a:pt x="10027" y="3180"/>
                    <a:pt x="10162" y="2937"/>
                  </a:cubicBezTo>
                  <a:cubicBezTo>
                    <a:pt x="10298" y="2693"/>
                    <a:pt x="10419" y="2436"/>
                    <a:pt x="10528" y="2165"/>
                  </a:cubicBezTo>
                  <a:cubicBezTo>
                    <a:pt x="10636" y="1922"/>
                    <a:pt x="10690" y="1651"/>
                    <a:pt x="10731" y="1394"/>
                  </a:cubicBezTo>
                  <a:cubicBezTo>
                    <a:pt x="10758" y="1150"/>
                    <a:pt x="10731" y="920"/>
                    <a:pt x="10636" y="704"/>
                  </a:cubicBezTo>
                  <a:cubicBezTo>
                    <a:pt x="10582" y="596"/>
                    <a:pt x="10514" y="487"/>
                    <a:pt x="10433" y="406"/>
                  </a:cubicBezTo>
                  <a:cubicBezTo>
                    <a:pt x="10352" y="312"/>
                    <a:pt x="10244" y="244"/>
                    <a:pt x="10135" y="190"/>
                  </a:cubicBezTo>
                  <a:cubicBezTo>
                    <a:pt x="10000" y="122"/>
                    <a:pt x="9865" y="81"/>
                    <a:pt x="9716" y="54"/>
                  </a:cubicBezTo>
                  <a:cubicBezTo>
                    <a:pt x="9540" y="14"/>
                    <a:pt x="9364" y="0"/>
                    <a:pt x="918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35"/>
            <p:cNvSpPr/>
            <p:nvPr/>
          </p:nvSpPr>
          <p:spPr>
            <a:xfrm rot="-813331">
              <a:off x="251882" y="3756186"/>
              <a:ext cx="1410325" cy="819107"/>
            </a:xfrm>
            <a:custGeom>
              <a:avLst/>
              <a:gdLst/>
              <a:ahLst/>
              <a:cxnLst/>
              <a:rect l="l" t="t" r="r" b="b"/>
              <a:pathLst>
                <a:path w="15713" h="9126" extrusionOk="0">
                  <a:moveTo>
                    <a:pt x="9150" y="0"/>
                  </a:moveTo>
                  <a:cubicBezTo>
                    <a:pt x="9136" y="0"/>
                    <a:pt x="9123" y="0"/>
                    <a:pt x="9109" y="14"/>
                  </a:cubicBezTo>
                  <a:cubicBezTo>
                    <a:pt x="8771" y="311"/>
                    <a:pt x="8432" y="609"/>
                    <a:pt x="8108" y="920"/>
                  </a:cubicBezTo>
                  <a:cubicBezTo>
                    <a:pt x="7945" y="1083"/>
                    <a:pt x="7796" y="1245"/>
                    <a:pt x="7634" y="1407"/>
                  </a:cubicBezTo>
                  <a:cubicBezTo>
                    <a:pt x="7485" y="1570"/>
                    <a:pt x="7336" y="1732"/>
                    <a:pt x="7188" y="1921"/>
                  </a:cubicBezTo>
                  <a:cubicBezTo>
                    <a:pt x="6890" y="2260"/>
                    <a:pt x="6619" y="2612"/>
                    <a:pt x="6362" y="2977"/>
                  </a:cubicBezTo>
                  <a:cubicBezTo>
                    <a:pt x="6240" y="3166"/>
                    <a:pt x="6119" y="3356"/>
                    <a:pt x="5997" y="3545"/>
                  </a:cubicBezTo>
                  <a:cubicBezTo>
                    <a:pt x="5889" y="3735"/>
                    <a:pt x="5780" y="3924"/>
                    <a:pt x="5686" y="4127"/>
                  </a:cubicBezTo>
                  <a:cubicBezTo>
                    <a:pt x="5577" y="4357"/>
                    <a:pt x="5483" y="4574"/>
                    <a:pt x="5401" y="4804"/>
                  </a:cubicBezTo>
                  <a:cubicBezTo>
                    <a:pt x="5347" y="4979"/>
                    <a:pt x="5307" y="5142"/>
                    <a:pt x="5266" y="5318"/>
                  </a:cubicBezTo>
                  <a:cubicBezTo>
                    <a:pt x="4806" y="5480"/>
                    <a:pt x="4360" y="5656"/>
                    <a:pt x="3913" y="5845"/>
                  </a:cubicBezTo>
                  <a:cubicBezTo>
                    <a:pt x="3264" y="6116"/>
                    <a:pt x="2628" y="6400"/>
                    <a:pt x="2019" y="6725"/>
                  </a:cubicBezTo>
                  <a:cubicBezTo>
                    <a:pt x="1992" y="6630"/>
                    <a:pt x="1965" y="6522"/>
                    <a:pt x="1938" y="6414"/>
                  </a:cubicBezTo>
                  <a:cubicBezTo>
                    <a:pt x="1910" y="6278"/>
                    <a:pt x="1883" y="6143"/>
                    <a:pt x="1856" y="6008"/>
                  </a:cubicBezTo>
                  <a:cubicBezTo>
                    <a:pt x="1816" y="5588"/>
                    <a:pt x="1816" y="5182"/>
                    <a:pt x="1856" y="4776"/>
                  </a:cubicBezTo>
                  <a:cubicBezTo>
                    <a:pt x="1978" y="3924"/>
                    <a:pt x="2208" y="3099"/>
                    <a:pt x="2533" y="2314"/>
                  </a:cubicBezTo>
                  <a:cubicBezTo>
                    <a:pt x="2533" y="2300"/>
                    <a:pt x="2533" y="2300"/>
                    <a:pt x="2533" y="2287"/>
                  </a:cubicBezTo>
                  <a:cubicBezTo>
                    <a:pt x="2587" y="2151"/>
                    <a:pt x="2641" y="2016"/>
                    <a:pt x="2709" y="1881"/>
                  </a:cubicBezTo>
                  <a:cubicBezTo>
                    <a:pt x="2722" y="1840"/>
                    <a:pt x="2709" y="1800"/>
                    <a:pt x="2682" y="1773"/>
                  </a:cubicBezTo>
                  <a:cubicBezTo>
                    <a:pt x="2672" y="1769"/>
                    <a:pt x="2661" y="1768"/>
                    <a:pt x="2651" y="1768"/>
                  </a:cubicBezTo>
                  <a:cubicBezTo>
                    <a:pt x="2622" y="1768"/>
                    <a:pt x="2594" y="1783"/>
                    <a:pt x="2573" y="1813"/>
                  </a:cubicBezTo>
                  <a:cubicBezTo>
                    <a:pt x="2411" y="2206"/>
                    <a:pt x="2235" y="2612"/>
                    <a:pt x="2086" y="3017"/>
                  </a:cubicBezTo>
                  <a:cubicBezTo>
                    <a:pt x="1938" y="3423"/>
                    <a:pt x="1802" y="3856"/>
                    <a:pt x="1707" y="4276"/>
                  </a:cubicBezTo>
                  <a:cubicBezTo>
                    <a:pt x="1599" y="4709"/>
                    <a:pt x="1532" y="5142"/>
                    <a:pt x="1518" y="5575"/>
                  </a:cubicBezTo>
                  <a:cubicBezTo>
                    <a:pt x="1505" y="5791"/>
                    <a:pt x="1518" y="6008"/>
                    <a:pt x="1532" y="6224"/>
                  </a:cubicBezTo>
                  <a:cubicBezTo>
                    <a:pt x="1532" y="6346"/>
                    <a:pt x="1559" y="6468"/>
                    <a:pt x="1572" y="6590"/>
                  </a:cubicBezTo>
                  <a:cubicBezTo>
                    <a:pt x="1586" y="6698"/>
                    <a:pt x="1613" y="6806"/>
                    <a:pt x="1653" y="6928"/>
                  </a:cubicBezTo>
                  <a:cubicBezTo>
                    <a:pt x="1532" y="6996"/>
                    <a:pt x="1410" y="7063"/>
                    <a:pt x="1288" y="7131"/>
                  </a:cubicBezTo>
                  <a:cubicBezTo>
                    <a:pt x="1099" y="7239"/>
                    <a:pt x="923" y="7361"/>
                    <a:pt x="747" y="7483"/>
                  </a:cubicBezTo>
                  <a:cubicBezTo>
                    <a:pt x="544" y="7618"/>
                    <a:pt x="354" y="7767"/>
                    <a:pt x="178" y="7929"/>
                  </a:cubicBezTo>
                  <a:cubicBezTo>
                    <a:pt x="0" y="8096"/>
                    <a:pt x="143" y="8346"/>
                    <a:pt x="342" y="8346"/>
                  </a:cubicBezTo>
                  <a:cubicBezTo>
                    <a:pt x="385" y="8346"/>
                    <a:pt x="431" y="8334"/>
                    <a:pt x="476" y="8308"/>
                  </a:cubicBezTo>
                  <a:cubicBezTo>
                    <a:pt x="625" y="8213"/>
                    <a:pt x="774" y="8119"/>
                    <a:pt x="923" y="8010"/>
                  </a:cubicBezTo>
                  <a:cubicBezTo>
                    <a:pt x="1072" y="7916"/>
                    <a:pt x="1234" y="7807"/>
                    <a:pt x="1396" y="7713"/>
                  </a:cubicBezTo>
                  <a:cubicBezTo>
                    <a:pt x="1707" y="7510"/>
                    <a:pt x="2032" y="7334"/>
                    <a:pt x="2357" y="7158"/>
                  </a:cubicBezTo>
                  <a:lnTo>
                    <a:pt x="2587" y="7036"/>
                  </a:lnTo>
                  <a:cubicBezTo>
                    <a:pt x="2695" y="7158"/>
                    <a:pt x="2804" y="7253"/>
                    <a:pt x="2925" y="7361"/>
                  </a:cubicBezTo>
                  <a:cubicBezTo>
                    <a:pt x="3088" y="7496"/>
                    <a:pt x="3250" y="7618"/>
                    <a:pt x="3426" y="7726"/>
                  </a:cubicBezTo>
                  <a:cubicBezTo>
                    <a:pt x="3507" y="7780"/>
                    <a:pt x="3588" y="7835"/>
                    <a:pt x="3683" y="7889"/>
                  </a:cubicBezTo>
                  <a:cubicBezTo>
                    <a:pt x="3778" y="7956"/>
                    <a:pt x="3872" y="8010"/>
                    <a:pt x="3981" y="8065"/>
                  </a:cubicBezTo>
                  <a:cubicBezTo>
                    <a:pt x="4170" y="8173"/>
                    <a:pt x="4373" y="8268"/>
                    <a:pt x="4563" y="8362"/>
                  </a:cubicBezTo>
                  <a:cubicBezTo>
                    <a:pt x="4968" y="8538"/>
                    <a:pt x="5374" y="8701"/>
                    <a:pt x="5780" y="8822"/>
                  </a:cubicBezTo>
                  <a:cubicBezTo>
                    <a:pt x="5983" y="8890"/>
                    <a:pt x="6186" y="8944"/>
                    <a:pt x="6389" y="8998"/>
                  </a:cubicBezTo>
                  <a:cubicBezTo>
                    <a:pt x="6592" y="9052"/>
                    <a:pt x="6768" y="9093"/>
                    <a:pt x="6958" y="9120"/>
                  </a:cubicBezTo>
                  <a:lnTo>
                    <a:pt x="6998" y="9120"/>
                  </a:lnTo>
                  <a:cubicBezTo>
                    <a:pt x="7005" y="9124"/>
                    <a:pt x="7013" y="9125"/>
                    <a:pt x="7020" y="9125"/>
                  </a:cubicBezTo>
                  <a:cubicBezTo>
                    <a:pt x="7039" y="9125"/>
                    <a:pt x="7056" y="9113"/>
                    <a:pt x="7066" y="9093"/>
                  </a:cubicBezTo>
                  <a:cubicBezTo>
                    <a:pt x="7079" y="9066"/>
                    <a:pt x="7066" y="9039"/>
                    <a:pt x="7039" y="9039"/>
                  </a:cubicBezTo>
                  <a:cubicBezTo>
                    <a:pt x="6687" y="8958"/>
                    <a:pt x="6349" y="8863"/>
                    <a:pt x="6024" y="8755"/>
                  </a:cubicBezTo>
                  <a:cubicBezTo>
                    <a:pt x="5672" y="8619"/>
                    <a:pt x="5320" y="8484"/>
                    <a:pt x="4982" y="8308"/>
                  </a:cubicBezTo>
                  <a:cubicBezTo>
                    <a:pt x="4698" y="8173"/>
                    <a:pt x="4427" y="8024"/>
                    <a:pt x="4170" y="7848"/>
                  </a:cubicBezTo>
                  <a:cubicBezTo>
                    <a:pt x="4048" y="7767"/>
                    <a:pt x="3913" y="7686"/>
                    <a:pt x="3791" y="7591"/>
                  </a:cubicBezTo>
                  <a:cubicBezTo>
                    <a:pt x="3669" y="7496"/>
                    <a:pt x="3561" y="7402"/>
                    <a:pt x="3453" y="7320"/>
                  </a:cubicBezTo>
                  <a:cubicBezTo>
                    <a:pt x="3331" y="7226"/>
                    <a:pt x="3223" y="7104"/>
                    <a:pt x="3115" y="6996"/>
                  </a:cubicBezTo>
                  <a:lnTo>
                    <a:pt x="2966" y="6833"/>
                  </a:lnTo>
                  <a:cubicBezTo>
                    <a:pt x="3439" y="6603"/>
                    <a:pt x="3900" y="6400"/>
                    <a:pt x="4373" y="6197"/>
                  </a:cubicBezTo>
                  <a:cubicBezTo>
                    <a:pt x="5158" y="5873"/>
                    <a:pt x="5956" y="5561"/>
                    <a:pt x="6741" y="5264"/>
                  </a:cubicBezTo>
                  <a:cubicBezTo>
                    <a:pt x="7025" y="5548"/>
                    <a:pt x="7336" y="5791"/>
                    <a:pt x="7661" y="6008"/>
                  </a:cubicBezTo>
                  <a:cubicBezTo>
                    <a:pt x="7837" y="6116"/>
                    <a:pt x="8027" y="6224"/>
                    <a:pt x="8202" y="6333"/>
                  </a:cubicBezTo>
                  <a:cubicBezTo>
                    <a:pt x="8405" y="6427"/>
                    <a:pt x="8595" y="6536"/>
                    <a:pt x="8798" y="6617"/>
                  </a:cubicBezTo>
                  <a:cubicBezTo>
                    <a:pt x="9001" y="6711"/>
                    <a:pt x="9190" y="6793"/>
                    <a:pt x="9393" y="6874"/>
                  </a:cubicBezTo>
                  <a:cubicBezTo>
                    <a:pt x="9596" y="6955"/>
                    <a:pt x="9799" y="7036"/>
                    <a:pt x="10016" y="7104"/>
                  </a:cubicBezTo>
                  <a:cubicBezTo>
                    <a:pt x="10422" y="7253"/>
                    <a:pt x="10841" y="7374"/>
                    <a:pt x="11260" y="7496"/>
                  </a:cubicBezTo>
                  <a:cubicBezTo>
                    <a:pt x="11572" y="7577"/>
                    <a:pt x="11869" y="7659"/>
                    <a:pt x="12167" y="7740"/>
                  </a:cubicBezTo>
                  <a:cubicBezTo>
                    <a:pt x="12478" y="7821"/>
                    <a:pt x="12749" y="7902"/>
                    <a:pt x="13047" y="7983"/>
                  </a:cubicBezTo>
                  <a:cubicBezTo>
                    <a:pt x="13060" y="7983"/>
                    <a:pt x="13087" y="7970"/>
                    <a:pt x="13101" y="7956"/>
                  </a:cubicBezTo>
                  <a:cubicBezTo>
                    <a:pt x="13101" y="7929"/>
                    <a:pt x="13087" y="7902"/>
                    <a:pt x="13074" y="7902"/>
                  </a:cubicBezTo>
                  <a:cubicBezTo>
                    <a:pt x="12762" y="7807"/>
                    <a:pt x="12465" y="7726"/>
                    <a:pt x="12154" y="7632"/>
                  </a:cubicBezTo>
                  <a:cubicBezTo>
                    <a:pt x="11829" y="7523"/>
                    <a:pt x="11504" y="7415"/>
                    <a:pt x="11193" y="7307"/>
                  </a:cubicBezTo>
                  <a:cubicBezTo>
                    <a:pt x="10868" y="7199"/>
                    <a:pt x="10543" y="7077"/>
                    <a:pt x="10232" y="6941"/>
                  </a:cubicBezTo>
                  <a:cubicBezTo>
                    <a:pt x="9907" y="6806"/>
                    <a:pt x="9583" y="6671"/>
                    <a:pt x="9271" y="6508"/>
                  </a:cubicBezTo>
                  <a:lnTo>
                    <a:pt x="9271" y="6508"/>
                  </a:lnTo>
                  <a:lnTo>
                    <a:pt x="9312" y="6536"/>
                  </a:lnTo>
                  <a:cubicBezTo>
                    <a:pt x="9136" y="6441"/>
                    <a:pt x="8947" y="6360"/>
                    <a:pt x="8784" y="6251"/>
                  </a:cubicBezTo>
                  <a:cubicBezTo>
                    <a:pt x="8608" y="6157"/>
                    <a:pt x="8446" y="6062"/>
                    <a:pt x="8270" y="5954"/>
                  </a:cubicBezTo>
                  <a:cubicBezTo>
                    <a:pt x="7945" y="5751"/>
                    <a:pt x="7634" y="5521"/>
                    <a:pt x="7336" y="5264"/>
                  </a:cubicBezTo>
                  <a:cubicBezTo>
                    <a:pt x="7282" y="5209"/>
                    <a:pt x="7228" y="5155"/>
                    <a:pt x="7161" y="5101"/>
                  </a:cubicBezTo>
                  <a:cubicBezTo>
                    <a:pt x="7553" y="4966"/>
                    <a:pt x="7945" y="4817"/>
                    <a:pt x="8324" y="4668"/>
                  </a:cubicBezTo>
                  <a:cubicBezTo>
                    <a:pt x="8811" y="4479"/>
                    <a:pt x="9312" y="4303"/>
                    <a:pt x="9826" y="4154"/>
                  </a:cubicBezTo>
                  <a:cubicBezTo>
                    <a:pt x="10476" y="3965"/>
                    <a:pt x="11152" y="3789"/>
                    <a:pt x="11829" y="3653"/>
                  </a:cubicBezTo>
                  <a:cubicBezTo>
                    <a:pt x="12045" y="3599"/>
                    <a:pt x="12262" y="3559"/>
                    <a:pt x="12478" y="3518"/>
                  </a:cubicBezTo>
                  <a:cubicBezTo>
                    <a:pt x="12478" y="3559"/>
                    <a:pt x="12505" y="3586"/>
                    <a:pt x="12532" y="3613"/>
                  </a:cubicBezTo>
                  <a:cubicBezTo>
                    <a:pt x="12762" y="3762"/>
                    <a:pt x="13006" y="3883"/>
                    <a:pt x="13263" y="3978"/>
                  </a:cubicBezTo>
                  <a:cubicBezTo>
                    <a:pt x="13520" y="4086"/>
                    <a:pt x="13777" y="4168"/>
                    <a:pt x="14048" y="4249"/>
                  </a:cubicBezTo>
                  <a:cubicBezTo>
                    <a:pt x="14576" y="4398"/>
                    <a:pt x="15103" y="4479"/>
                    <a:pt x="15658" y="4519"/>
                  </a:cubicBezTo>
                  <a:cubicBezTo>
                    <a:pt x="15672" y="4519"/>
                    <a:pt x="15699" y="4506"/>
                    <a:pt x="15699" y="4479"/>
                  </a:cubicBezTo>
                  <a:cubicBezTo>
                    <a:pt x="15712" y="4465"/>
                    <a:pt x="15712" y="4438"/>
                    <a:pt x="15699" y="4425"/>
                  </a:cubicBezTo>
                  <a:cubicBezTo>
                    <a:pt x="15455" y="4411"/>
                    <a:pt x="15225" y="4384"/>
                    <a:pt x="14995" y="4343"/>
                  </a:cubicBezTo>
                  <a:cubicBezTo>
                    <a:pt x="14751" y="4289"/>
                    <a:pt x="14508" y="4222"/>
                    <a:pt x="14264" y="4141"/>
                  </a:cubicBezTo>
                  <a:cubicBezTo>
                    <a:pt x="14034" y="4059"/>
                    <a:pt x="13791" y="3965"/>
                    <a:pt x="13574" y="3856"/>
                  </a:cubicBezTo>
                  <a:cubicBezTo>
                    <a:pt x="13425" y="3789"/>
                    <a:pt x="13277" y="3708"/>
                    <a:pt x="13128" y="3626"/>
                  </a:cubicBezTo>
                  <a:cubicBezTo>
                    <a:pt x="13033" y="3572"/>
                    <a:pt x="12938" y="3505"/>
                    <a:pt x="12857" y="3450"/>
                  </a:cubicBezTo>
                  <a:cubicBezTo>
                    <a:pt x="13209" y="3396"/>
                    <a:pt x="13561" y="3342"/>
                    <a:pt x="13926" y="3288"/>
                  </a:cubicBezTo>
                  <a:lnTo>
                    <a:pt x="13899" y="3288"/>
                  </a:lnTo>
                  <a:cubicBezTo>
                    <a:pt x="14400" y="3220"/>
                    <a:pt x="14900" y="3139"/>
                    <a:pt x="15401" y="3085"/>
                  </a:cubicBezTo>
                  <a:cubicBezTo>
                    <a:pt x="15482" y="3072"/>
                    <a:pt x="15482" y="2963"/>
                    <a:pt x="15401" y="2963"/>
                  </a:cubicBezTo>
                  <a:cubicBezTo>
                    <a:pt x="14900" y="3017"/>
                    <a:pt x="14386" y="3058"/>
                    <a:pt x="13885" y="3112"/>
                  </a:cubicBezTo>
                  <a:cubicBezTo>
                    <a:pt x="13371" y="3180"/>
                    <a:pt x="12898" y="3234"/>
                    <a:pt x="12397" y="3302"/>
                  </a:cubicBezTo>
                  <a:lnTo>
                    <a:pt x="12424" y="3302"/>
                  </a:lnTo>
                  <a:cubicBezTo>
                    <a:pt x="12262" y="3329"/>
                    <a:pt x="12086" y="3356"/>
                    <a:pt x="11923" y="3383"/>
                  </a:cubicBezTo>
                  <a:lnTo>
                    <a:pt x="11951" y="3342"/>
                  </a:lnTo>
                  <a:cubicBezTo>
                    <a:pt x="11991" y="3288"/>
                    <a:pt x="12032" y="3220"/>
                    <a:pt x="12072" y="3180"/>
                  </a:cubicBezTo>
                  <a:cubicBezTo>
                    <a:pt x="12181" y="3031"/>
                    <a:pt x="12289" y="2909"/>
                    <a:pt x="12411" y="2787"/>
                  </a:cubicBezTo>
                  <a:cubicBezTo>
                    <a:pt x="12546" y="2652"/>
                    <a:pt x="12681" y="2530"/>
                    <a:pt x="12830" y="2409"/>
                  </a:cubicBezTo>
                  <a:cubicBezTo>
                    <a:pt x="13060" y="2233"/>
                    <a:pt x="13304" y="2070"/>
                    <a:pt x="13561" y="1921"/>
                  </a:cubicBezTo>
                  <a:cubicBezTo>
                    <a:pt x="13574" y="1894"/>
                    <a:pt x="13588" y="1867"/>
                    <a:pt x="13574" y="1840"/>
                  </a:cubicBezTo>
                  <a:cubicBezTo>
                    <a:pt x="13561" y="1827"/>
                    <a:pt x="13547" y="1813"/>
                    <a:pt x="13534" y="1813"/>
                  </a:cubicBezTo>
                  <a:lnTo>
                    <a:pt x="13493" y="1813"/>
                  </a:lnTo>
                  <a:cubicBezTo>
                    <a:pt x="13331" y="1908"/>
                    <a:pt x="13155" y="2016"/>
                    <a:pt x="12992" y="2124"/>
                  </a:cubicBezTo>
                  <a:cubicBezTo>
                    <a:pt x="12817" y="2233"/>
                    <a:pt x="12654" y="2354"/>
                    <a:pt x="12492" y="2490"/>
                  </a:cubicBezTo>
                  <a:cubicBezTo>
                    <a:pt x="12329" y="2625"/>
                    <a:pt x="12181" y="2774"/>
                    <a:pt x="12032" y="2936"/>
                  </a:cubicBezTo>
                  <a:cubicBezTo>
                    <a:pt x="11964" y="3004"/>
                    <a:pt x="11910" y="3085"/>
                    <a:pt x="11842" y="3166"/>
                  </a:cubicBezTo>
                  <a:cubicBezTo>
                    <a:pt x="11788" y="3247"/>
                    <a:pt x="11734" y="3329"/>
                    <a:pt x="11693" y="3423"/>
                  </a:cubicBezTo>
                  <a:cubicBezTo>
                    <a:pt x="11436" y="3464"/>
                    <a:pt x="11179" y="3505"/>
                    <a:pt x="10922" y="3559"/>
                  </a:cubicBezTo>
                  <a:cubicBezTo>
                    <a:pt x="10422" y="3653"/>
                    <a:pt x="9921" y="3789"/>
                    <a:pt x="9434" y="3924"/>
                  </a:cubicBezTo>
                  <a:cubicBezTo>
                    <a:pt x="9177" y="3992"/>
                    <a:pt x="8920" y="4059"/>
                    <a:pt x="8676" y="4141"/>
                  </a:cubicBezTo>
                  <a:cubicBezTo>
                    <a:pt x="8419" y="4222"/>
                    <a:pt x="8189" y="4303"/>
                    <a:pt x="7945" y="4384"/>
                  </a:cubicBezTo>
                  <a:lnTo>
                    <a:pt x="6606" y="4831"/>
                  </a:lnTo>
                  <a:cubicBezTo>
                    <a:pt x="6308" y="4939"/>
                    <a:pt x="6024" y="5034"/>
                    <a:pt x="5726" y="5142"/>
                  </a:cubicBezTo>
                  <a:cubicBezTo>
                    <a:pt x="5740" y="5074"/>
                    <a:pt x="5767" y="5020"/>
                    <a:pt x="5794" y="4952"/>
                  </a:cubicBezTo>
                  <a:cubicBezTo>
                    <a:pt x="5862" y="4749"/>
                    <a:pt x="5929" y="4546"/>
                    <a:pt x="6010" y="4357"/>
                  </a:cubicBezTo>
                  <a:cubicBezTo>
                    <a:pt x="6078" y="4154"/>
                    <a:pt x="6159" y="3978"/>
                    <a:pt x="6240" y="3802"/>
                  </a:cubicBezTo>
                  <a:cubicBezTo>
                    <a:pt x="6295" y="3694"/>
                    <a:pt x="6335" y="3599"/>
                    <a:pt x="6389" y="3505"/>
                  </a:cubicBezTo>
                  <a:cubicBezTo>
                    <a:pt x="6430" y="3410"/>
                    <a:pt x="6484" y="3315"/>
                    <a:pt x="6538" y="3220"/>
                  </a:cubicBezTo>
                  <a:cubicBezTo>
                    <a:pt x="6646" y="3031"/>
                    <a:pt x="6755" y="2855"/>
                    <a:pt x="6863" y="2679"/>
                  </a:cubicBezTo>
                  <a:cubicBezTo>
                    <a:pt x="6930" y="2584"/>
                    <a:pt x="6985" y="2490"/>
                    <a:pt x="7039" y="2409"/>
                  </a:cubicBezTo>
                  <a:cubicBezTo>
                    <a:pt x="7106" y="2314"/>
                    <a:pt x="7161" y="2233"/>
                    <a:pt x="7215" y="2165"/>
                  </a:cubicBezTo>
                  <a:lnTo>
                    <a:pt x="7228" y="2151"/>
                  </a:lnTo>
                  <a:cubicBezTo>
                    <a:pt x="7512" y="1773"/>
                    <a:pt x="7810" y="1407"/>
                    <a:pt x="8148" y="1069"/>
                  </a:cubicBezTo>
                  <a:cubicBezTo>
                    <a:pt x="8487" y="731"/>
                    <a:pt x="8825" y="392"/>
                    <a:pt x="9177" y="81"/>
                  </a:cubicBezTo>
                  <a:cubicBezTo>
                    <a:pt x="9204" y="54"/>
                    <a:pt x="9204" y="27"/>
                    <a:pt x="9177" y="14"/>
                  </a:cubicBezTo>
                  <a:cubicBezTo>
                    <a:pt x="9177" y="0"/>
                    <a:pt x="9163" y="0"/>
                    <a:pt x="915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81" name="Google Shape;781;p35"/>
          <p:cNvGrpSpPr/>
          <p:nvPr/>
        </p:nvGrpSpPr>
        <p:grpSpPr>
          <a:xfrm rot="-8494057" flipH="1">
            <a:off x="7635563" y="101324"/>
            <a:ext cx="1509172" cy="1772036"/>
            <a:chOff x="6754625" y="2964038"/>
            <a:chExt cx="1767641" cy="2075525"/>
          </a:xfrm>
        </p:grpSpPr>
        <p:sp>
          <p:nvSpPr>
            <p:cNvPr id="782" name="Google Shape;782;p35"/>
            <p:cNvSpPr/>
            <p:nvPr/>
          </p:nvSpPr>
          <p:spPr>
            <a:xfrm>
              <a:off x="6754625" y="2964037"/>
              <a:ext cx="1767641" cy="1898914"/>
            </a:xfrm>
            <a:custGeom>
              <a:avLst/>
              <a:gdLst/>
              <a:ahLst/>
              <a:cxnLst/>
              <a:rect l="l" t="t" r="r" b="b"/>
              <a:pathLst>
                <a:path w="21989" h="23622" extrusionOk="0">
                  <a:moveTo>
                    <a:pt x="3515" y="1"/>
                  </a:moveTo>
                  <a:cubicBezTo>
                    <a:pt x="3592" y="58"/>
                    <a:pt x="3553" y="58"/>
                    <a:pt x="3515" y="58"/>
                  </a:cubicBezTo>
                  <a:lnTo>
                    <a:pt x="3400" y="58"/>
                  </a:lnTo>
                  <a:cubicBezTo>
                    <a:pt x="3227" y="78"/>
                    <a:pt x="3073" y="155"/>
                    <a:pt x="2977" y="270"/>
                  </a:cubicBezTo>
                  <a:cubicBezTo>
                    <a:pt x="2920" y="347"/>
                    <a:pt x="2881" y="443"/>
                    <a:pt x="2862" y="519"/>
                  </a:cubicBezTo>
                  <a:cubicBezTo>
                    <a:pt x="2843" y="596"/>
                    <a:pt x="2843" y="654"/>
                    <a:pt x="2843" y="750"/>
                  </a:cubicBezTo>
                  <a:cubicBezTo>
                    <a:pt x="2843" y="884"/>
                    <a:pt x="2843" y="999"/>
                    <a:pt x="2881" y="1134"/>
                  </a:cubicBezTo>
                  <a:cubicBezTo>
                    <a:pt x="2747" y="1019"/>
                    <a:pt x="2574" y="903"/>
                    <a:pt x="2344" y="750"/>
                  </a:cubicBezTo>
                  <a:cubicBezTo>
                    <a:pt x="2094" y="615"/>
                    <a:pt x="1825" y="500"/>
                    <a:pt x="1537" y="423"/>
                  </a:cubicBezTo>
                  <a:cubicBezTo>
                    <a:pt x="1345" y="366"/>
                    <a:pt x="1191" y="327"/>
                    <a:pt x="1018" y="327"/>
                  </a:cubicBezTo>
                  <a:cubicBezTo>
                    <a:pt x="942" y="327"/>
                    <a:pt x="865" y="327"/>
                    <a:pt x="807" y="347"/>
                  </a:cubicBezTo>
                  <a:cubicBezTo>
                    <a:pt x="673" y="366"/>
                    <a:pt x="558" y="404"/>
                    <a:pt x="462" y="443"/>
                  </a:cubicBezTo>
                  <a:cubicBezTo>
                    <a:pt x="366" y="500"/>
                    <a:pt x="270" y="558"/>
                    <a:pt x="193" y="635"/>
                  </a:cubicBezTo>
                  <a:cubicBezTo>
                    <a:pt x="58" y="788"/>
                    <a:pt x="1" y="999"/>
                    <a:pt x="1" y="1134"/>
                  </a:cubicBezTo>
                  <a:cubicBezTo>
                    <a:pt x="1" y="1307"/>
                    <a:pt x="20" y="1480"/>
                    <a:pt x="116" y="1710"/>
                  </a:cubicBezTo>
                  <a:cubicBezTo>
                    <a:pt x="193" y="1902"/>
                    <a:pt x="289" y="2094"/>
                    <a:pt x="442" y="2344"/>
                  </a:cubicBezTo>
                  <a:cubicBezTo>
                    <a:pt x="577" y="2574"/>
                    <a:pt x="769" y="2824"/>
                    <a:pt x="1018" y="3112"/>
                  </a:cubicBezTo>
                  <a:lnTo>
                    <a:pt x="1134" y="3227"/>
                  </a:lnTo>
                  <a:lnTo>
                    <a:pt x="1114" y="3227"/>
                  </a:lnTo>
                  <a:cubicBezTo>
                    <a:pt x="1038" y="3227"/>
                    <a:pt x="999" y="3246"/>
                    <a:pt x="942" y="3304"/>
                  </a:cubicBezTo>
                  <a:cubicBezTo>
                    <a:pt x="846" y="3400"/>
                    <a:pt x="846" y="3515"/>
                    <a:pt x="865" y="3592"/>
                  </a:cubicBezTo>
                  <a:cubicBezTo>
                    <a:pt x="903" y="3707"/>
                    <a:pt x="942" y="3822"/>
                    <a:pt x="999" y="3957"/>
                  </a:cubicBezTo>
                  <a:cubicBezTo>
                    <a:pt x="1134" y="4264"/>
                    <a:pt x="1326" y="4552"/>
                    <a:pt x="1518" y="4821"/>
                  </a:cubicBezTo>
                  <a:cubicBezTo>
                    <a:pt x="1687" y="5066"/>
                    <a:pt x="1875" y="5310"/>
                    <a:pt x="2063" y="5573"/>
                  </a:cubicBezTo>
                  <a:lnTo>
                    <a:pt x="2063" y="5573"/>
                  </a:lnTo>
                  <a:cubicBezTo>
                    <a:pt x="2053" y="5562"/>
                    <a:pt x="2038" y="5551"/>
                    <a:pt x="2017" y="5551"/>
                  </a:cubicBezTo>
                  <a:cubicBezTo>
                    <a:pt x="1959" y="5532"/>
                    <a:pt x="1902" y="5532"/>
                    <a:pt x="1863" y="5532"/>
                  </a:cubicBezTo>
                  <a:cubicBezTo>
                    <a:pt x="1787" y="5532"/>
                    <a:pt x="1729" y="5551"/>
                    <a:pt x="1671" y="5589"/>
                  </a:cubicBezTo>
                  <a:cubicBezTo>
                    <a:pt x="1575" y="5628"/>
                    <a:pt x="1499" y="5704"/>
                    <a:pt x="1479" y="5820"/>
                  </a:cubicBezTo>
                  <a:cubicBezTo>
                    <a:pt x="1441" y="5935"/>
                    <a:pt x="1479" y="6069"/>
                    <a:pt x="1499" y="6165"/>
                  </a:cubicBezTo>
                  <a:cubicBezTo>
                    <a:pt x="1537" y="6300"/>
                    <a:pt x="1595" y="6415"/>
                    <a:pt x="1633" y="6549"/>
                  </a:cubicBezTo>
                  <a:cubicBezTo>
                    <a:pt x="1710" y="6684"/>
                    <a:pt x="1787" y="6837"/>
                    <a:pt x="1883" y="6991"/>
                  </a:cubicBezTo>
                  <a:cubicBezTo>
                    <a:pt x="2075" y="7317"/>
                    <a:pt x="2286" y="7606"/>
                    <a:pt x="2478" y="7894"/>
                  </a:cubicBezTo>
                  <a:cubicBezTo>
                    <a:pt x="2550" y="7984"/>
                    <a:pt x="2588" y="8040"/>
                    <a:pt x="2656" y="8126"/>
                  </a:cubicBezTo>
                  <a:lnTo>
                    <a:pt x="2656" y="8126"/>
                  </a:lnTo>
                  <a:cubicBezTo>
                    <a:pt x="2631" y="8104"/>
                    <a:pt x="2586" y="8101"/>
                    <a:pt x="2555" y="8086"/>
                  </a:cubicBezTo>
                  <a:cubicBezTo>
                    <a:pt x="2401" y="8028"/>
                    <a:pt x="2286" y="8009"/>
                    <a:pt x="2171" y="8009"/>
                  </a:cubicBezTo>
                  <a:lnTo>
                    <a:pt x="2113" y="8009"/>
                  </a:lnTo>
                  <a:cubicBezTo>
                    <a:pt x="1998" y="8009"/>
                    <a:pt x="1902" y="8047"/>
                    <a:pt x="1806" y="8143"/>
                  </a:cubicBezTo>
                  <a:cubicBezTo>
                    <a:pt x="1729" y="8220"/>
                    <a:pt x="1710" y="8316"/>
                    <a:pt x="1691" y="8431"/>
                  </a:cubicBezTo>
                  <a:cubicBezTo>
                    <a:pt x="1671" y="8527"/>
                    <a:pt x="1691" y="8662"/>
                    <a:pt x="1710" y="8796"/>
                  </a:cubicBezTo>
                  <a:cubicBezTo>
                    <a:pt x="1729" y="8911"/>
                    <a:pt x="1787" y="9065"/>
                    <a:pt x="1825" y="9238"/>
                  </a:cubicBezTo>
                  <a:cubicBezTo>
                    <a:pt x="1959" y="9564"/>
                    <a:pt x="2113" y="9872"/>
                    <a:pt x="2267" y="10160"/>
                  </a:cubicBezTo>
                  <a:cubicBezTo>
                    <a:pt x="2363" y="10352"/>
                    <a:pt x="2478" y="10544"/>
                    <a:pt x="2593" y="10717"/>
                  </a:cubicBezTo>
                  <a:cubicBezTo>
                    <a:pt x="2478" y="10640"/>
                    <a:pt x="2344" y="10601"/>
                    <a:pt x="2190" y="10582"/>
                  </a:cubicBezTo>
                  <a:lnTo>
                    <a:pt x="2113" y="10582"/>
                  </a:lnTo>
                  <a:cubicBezTo>
                    <a:pt x="1998" y="10582"/>
                    <a:pt x="1883" y="10601"/>
                    <a:pt x="1787" y="10659"/>
                  </a:cubicBezTo>
                  <a:cubicBezTo>
                    <a:pt x="1671" y="10755"/>
                    <a:pt x="1614" y="10909"/>
                    <a:pt x="1595" y="11005"/>
                  </a:cubicBezTo>
                  <a:cubicBezTo>
                    <a:pt x="1575" y="11101"/>
                    <a:pt x="1595" y="11216"/>
                    <a:pt x="1614" y="11369"/>
                  </a:cubicBezTo>
                  <a:cubicBezTo>
                    <a:pt x="1633" y="11504"/>
                    <a:pt x="1691" y="11657"/>
                    <a:pt x="1767" y="11811"/>
                  </a:cubicBezTo>
                  <a:cubicBezTo>
                    <a:pt x="1902" y="12176"/>
                    <a:pt x="2113" y="12522"/>
                    <a:pt x="2286" y="12771"/>
                  </a:cubicBezTo>
                  <a:cubicBezTo>
                    <a:pt x="2356" y="12859"/>
                    <a:pt x="2394" y="12947"/>
                    <a:pt x="2460" y="13065"/>
                  </a:cubicBezTo>
                  <a:lnTo>
                    <a:pt x="2460" y="13065"/>
                  </a:lnTo>
                  <a:cubicBezTo>
                    <a:pt x="2454" y="13059"/>
                    <a:pt x="2450" y="13059"/>
                    <a:pt x="2440" y="13059"/>
                  </a:cubicBezTo>
                  <a:lnTo>
                    <a:pt x="2344" y="13059"/>
                  </a:lnTo>
                  <a:cubicBezTo>
                    <a:pt x="2286" y="13059"/>
                    <a:pt x="2248" y="13059"/>
                    <a:pt x="2190" y="13098"/>
                  </a:cubicBezTo>
                  <a:cubicBezTo>
                    <a:pt x="2094" y="13117"/>
                    <a:pt x="2055" y="13136"/>
                    <a:pt x="1979" y="13194"/>
                  </a:cubicBezTo>
                  <a:cubicBezTo>
                    <a:pt x="1902" y="13232"/>
                    <a:pt x="1863" y="13309"/>
                    <a:pt x="1825" y="13347"/>
                  </a:cubicBezTo>
                  <a:cubicBezTo>
                    <a:pt x="1806" y="13405"/>
                    <a:pt x="1787" y="13482"/>
                    <a:pt x="1787" y="13520"/>
                  </a:cubicBezTo>
                  <a:lnTo>
                    <a:pt x="1787" y="13712"/>
                  </a:lnTo>
                  <a:cubicBezTo>
                    <a:pt x="1806" y="13866"/>
                    <a:pt x="1863" y="13981"/>
                    <a:pt x="1921" y="14116"/>
                  </a:cubicBezTo>
                  <a:cubicBezTo>
                    <a:pt x="1998" y="14269"/>
                    <a:pt x="2094" y="14423"/>
                    <a:pt x="2190" y="14576"/>
                  </a:cubicBezTo>
                  <a:cubicBezTo>
                    <a:pt x="2401" y="14884"/>
                    <a:pt x="2651" y="15210"/>
                    <a:pt x="2939" y="15460"/>
                  </a:cubicBezTo>
                  <a:lnTo>
                    <a:pt x="3054" y="15594"/>
                  </a:lnTo>
                  <a:lnTo>
                    <a:pt x="3112" y="15633"/>
                  </a:lnTo>
                  <a:lnTo>
                    <a:pt x="2939" y="15633"/>
                  </a:lnTo>
                  <a:cubicBezTo>
                    <a:pt x="2881" y="15633"/>
                    <a:pt x="2804" y="15671"/>
                    <a:pt x="2747" y="15709"/>
                  </a:cubicBezTo>
                  <a:cubicBezTo>
                    <a:pt x="2670" y="15729"/>
                    <a:pt x="2612" y="15786"/>
                    <a:pt x="2593" y="15825"/>
                  </a:cubicBezTo>
                  <a:cubicBezTo>
                    <a:pt x="2555" y="15882"/>
                    <a:pt x="2516" y="15940"/>
                    <a:pt x="2516" y="15998"/>
                  </a:cubicBezTo>
                  <a:cubicBezTo>
                    <a:pt x="2497" y="16055"/>
                    <a:pt x="2497" y="16094"/>
                    <a:pt x="2516" y="16151"/>
                  </a:cubicBezTo>
                  <a:cubicBezTo>
                    <a:pt x="2516" y="16190"/>
                    <a:pt x="2555" y="16266"/>
                    <a:pt x="2574" y="16305"/>
                  </a:cubicBezTo>
                  <a:cubicBezTo>
                    <a:pt x="2612" y="16439"/>
                    <a:pt x="2689" y="16554"/>
                    <a:pt x="2766" y="16670"/>
                  </a:cubicBezTo>
                  <a:cubicBezTo>
                    <a:pt x="2843" y="16785"/>
                    <a:pt x="2939" y="16881"/>
                    <a:pt x="3073" y="17034"/>
                  </a:cubicBezTo>
                  <a:cubicBezTo>
                    <a:pt x="3323" y="17265"/>
                    <a:pt x="3573" y="17534"/>
                    <a:pt x="3918" y="17803"/>
                  </a:cubicBezTo>
                  <a:cubicBezTo>
                    <a:pt x="4033" y="17899"/>
                    <a:pt x="4149" y="17995"/>
                    <a:pt x="4283" y="18071"/>
                  </a:cubicBezTo>
                  <a:cubicBezTo>
                    <a:pt x="4321" y="18091"/>
                    <a:pt x="4379" y="18129"/>
                    <a:pt x="4398" y="18168"/>
                  </a:cubicBezTo>
                  <a:lnTo>
                    <a:pt x="4437" y="18187"/>
                  </a:lnTo>
                  <a:lnTo>
                    <a:pt x="4571" y="18264"/>
                  </a:lnTo>
                  <a:lnTo>
                    <a:pt x="4533" y="18264"/>
                  </a:lnTo>
                  <a:cubicBezTo>
                    <a:pt x="4494" y="18264"/>
                    <a:pt x="4475" y="18264"/>
                    <a:pt x="4437" y="18283"/>
                  </a:cubicBezTo>
                  <a:cubicBezTo>
                    <a:pt x="4398" y="18302"/>
                    <a:pt x="4341" y="18321"/>
                    <a:pt x="4321" y="18360"/>
                  </a:cubicBezTo>
                  <a:cubicBezTo>
                    <a:pt x="4245" y="18398"/>
                    <a:pt x="4225" y="18456"/>
                    <a:pt x="4206" y="18494"/>
                  </a:cubicBezTo>
                  <a:cubicBezTo>
                    <a:pt x="4149" y="18590"/>
                    <a:pt x="4187" y="18744"/>
                    <a:pt x="4206" y="18801"/>
                  </a:cubicBezTo>
                  <a:cubicBezTo>
                    <a:pt x="4225" y="18897"/>
                    <a:pt x="4302" y="18993"/>
                    <a:pt x="4341" y="19051"/>
                  </a:cubicBezTo>
                  <a:lnTo>
                    <a:pt x="4610" y="19320"/>
                  </a:lnTo>
                  <a:cubicBezTo>
                    <a:pt x="4859" y="19531"/>
                    <a:pt x="5109" y="19723"/>
                    <a:pt x="5339" y="19857"/>
                  </a:cubicBezTo>
                  <a:cubicBezTo>
                    <a:pt x="5839" y="20203"/>
                    <a:pt x="6395" y="20530"/>
                    <a:pt x="7087" y="20894"/>
                  </a:cubicBezTo>
                  <a:cubicBezTo>
                    <a:pt x="7298" y="21010"/>
                    <a:pt x="7509" y="21106"/>
                    <a:pt x="7740" y="21221"/>
                  </a:cubicBezTo>
                  <a:cubicBezTo>
                    <a:pt x="7701" y="21221"/>
                    <a:pt x="7682" y="21259"/>
                    <a:pt x="7644" y="21279"/>
                  </a:cubicBezTo>
                  <a:cubicBezTo>
                    <a:pt x="7567" y="21336"/>
                    <a:pt x="7548" y="21375"/>
                    <a:pt x="7490" y="21471"/>
                  </a:cubicBezTo>
                  <a:cubicBezTo>
                    <a:pt x="7452" y="21567"/>
                    <a:pt x="7452" y="21701"/>
                    <a:pt x="7490" y="21835"/>
                  </a:cubicBezTo>
                  <a:cubicBezTo>
                    <a:pt x="7548" y="21951"/>
                    <a:pt x="7644" y="22066"/>
                    <a:pt x="7740" y="22143"/>
                  </a:cubicBezTo>
                  <a:cubicBezTo>
                    <a:pt x="7855" y="22239"/>
                    <a:pt x="7989" y="22335"/>
                    <a:pt x="8124" y="22412"/>
                  </a:cubicBezTo>
                  <a:cubicBezTo>
                    <a:pt x="8258" y="22469"/>
                    <a:pt x="8412" y="22584"/>
                    <a:pt x="8565" y="22642"/>
                  </a:cubicBezTo>
                  <a:cubicBezTo>
                    <a:pt x="8854" y="22796"/>
                    <a:pt x="9180" y="22911"/>
                    <a:pt x="9583" y="23064"/>
                  </a:cubicBezTo>
                  <a:cubicBezTo>
                    <a:pt x="9852" y="23141"/>
                    <a:pt x="10083" y="23218"/>
                    <a:pt x="10294" y="23295"/>
                  </a:cubicBezTo>
                  <a:cubicBezTo>
                    <a:pt x="10447" y="23352"/>
                    <a:pt x="10563" y="23372"/>
                    <a:pt x="10716" y="23391"/>
                  </a:cubicBezTo>
                  <a:cubicBezTo>
                    <a:pt x="11043" y="23468"/>
                    <a:pt x="11408" y="23545"/>
                    <a:pt x="11772" y="23564"/>
                  </a:cubicBezTo>
                  <a:cubicBezTo>
                    <a:pt x="12214" y="23602"/>
                    <a:pt x="12675" y="23621"/>
                    <a:pt x="13136" y="23621"/>
                  </a:cubicBezTo>
                  <a:cubicBezTo>
                    <a:pt x="13347" y="23621"/>
                    <a:pt x="13558" y="23621"/>
                    <a:pt x="13750" y="23602"/>
                  </a:cubicBezTo>
                  <a:cubicBezTo>
                    <a:pt x="13981" y="23602"/>
                    <a:pt x="14173" y="23583"/>
                    <a:pt x="14384" y="23564"/>
                  </a:cubicBezTo>
                  <a:lnTo>
                    <a:pt x="15056" y="23564"/>
                  </a:lnTo>
                  <a:cubicBezTo>
                    <a:pt x="15325" y="23564"/>
                    <a:pt x="15556" y="23525"/>
                    <a:pt x="15824" y="23506"/>
                  </a:cubicBezTo>
                  <a:cubicBezTo>
                    <a:pt x="15844" y="23506"/>
                    <a:pt x="15901" y="23525"/>
                    <a:pt x="15920" y="23525"/>
                  </a:cubicBezTo>
                  <a:cubicBezTo>
                    <a:pt x="15959" y="23525"/>
                    <a:pt x="15997" y="23525"/>
                    <a:pt x="16036" y="23506"/>
                  </a:cubicBezTo>
                  <a:cubicBezTo>
                    <a:pt x="16535" y="23333"/>
                    <a:pt x="17053" y="23045"/>
                    <a:pt x="17572" y="22623"/>
                  </a:cubicBezTo>
                  <a:cubicBezTo>
                    <a:pt x="17975" y="22315"/>
                    <a:pt x="18359" y="21931"/>
                    <a:pt x="18724" y="21490"/>
                  </a:cubicBezTo>
                  <a:cubicBezTo>
                    <a:pt x="19396" y="20702"/>
                    <a:pt x="19972" y="19761"/>
                    <a:pt x="20472" y="18667"/>
                  </a:cubicBezTo>
                  <a:cubicBezTo>
                    <a:pt x="20933" y="17668"/>
                    <a:pt x="21297" y="16593"/>
                    <a:pt x="21566" y="15460"/>
                  </a:cubicBezTo>
                  <a:cubicBezTo>
                    <a:pt x="21682" y="14961"/>
                    <a:pt x="21778" y="14442"/>
                    <a:pt x="21854" y="13904"/>
                  </a:cubicBezTo>
                  <a:cubicBezTo>
                    <a:pt x="21893" y="13482"/>
                    <a:pt x="21950" y="12963"/>
                    <a:pt x="21970" y="12387"/>
                  </a:cubicBezTo>
                  <a:cubicBezTo>
                    <a:pt x="21989" y="11888"/>
                    <a:pt x="21989" y="11312"/>
                    <a:pt x="21950" y="10717"/>
                  </a:cubicBezTo>
                  <a:cubicBezTo>
                    <a:pt x="21874" y="10044"/>
                    <a:pt x="21758" y="9487"/>
                    <a:pt x="21528" y="9007"/>
                  </a:cubicBezTo>
                  <a:cubicBezTo>
                    <a:pt x="21489" y="8892"/>
                    <a:pt x="21413" y="8777"/>
                    <a:pt x="21336" y="8623"/>
                  </a:cubicBezTo>
                  <a:cubicBezTo>
                    <a:pt x="21297" y="8527"/>
                    <a:pt x="21221" y="8431"/>
                    <a:pt x="21182" y="8354"/>
                  </a:cubicBezTo>
                  <a:lnTo>
                    <a:pt x="21125" y="8297"/>
                  </a:lnTo>
                  <a:cubicBezTo>
                    <a:pt x="21029" y="8143"/>
                    <a:pt x="20894" y="7951"/>
                    <a:pt x="20741" y="7817"/>
                  </a:cubicBezTo>
                  <a:cubicBezTo>
                    <a:pt x="20625" y="7721"/>
                    <a:pt x="20510" y="7644"/>
                    <a:pt x="20376" y="7644"/>
                  </a:cubicBezTo>
                  <a:cubicBezTo>
                    <a:pt x="20337" y="7644"/>
                    <a:pt x="20280" y="7644"/>
                    <a:pt x="20241" y="7663"/>
                  </a:cubicBezTo>
                  <a:cubicBezTo>
                    <a:pt x="20203" y="7682"/>
                    <a:pt x="20164" y="7682"/>
                    <a:pt x="20145" y="7721"/>
                  </a:cubicBezTo>
                  <a:cubicBezTo>
                    <a:pt x="20145" y="7644"/>
                    <a:pt x="20126" y="7548"/>
                    <a:pt x="20088" y="7471"/>
                  </a:cubicBezTo>
                  <a:cubicBezTo>
                    <a:pt x="20030" y="7145"/>
                    <a:pt x="19896" y="6876"/>
                    <a:pt x="19780" y="6626"/>
                  </a:cubicBezTo>
                  <a:cubicBezTo>
                    <a:pt x="19704" y="6511"/>
                    <a:pt x="19550" y="6280"/>
                    <a:pt x="19300" y="6280"/>
                  </a:cubicBezTo>
                  <a:lnTo>
                    <a:pt x="19223" y="6280"/>
                  </a:lnTo>
                  <a:cubicBezTo>
                    <a:pt x="19108" y="6300"/>
                    <a:pt x="19012" y="6376"/>
                    <a:pt x="18916" y="6492"/>
                  </a:cubicBezTo>
                  <a:cubicBezTo>
                    <a:pt x="18897" y="6376"/>
                    <a:pt x="18839" y="6242"/>
                    <a:pt x="18820" y="6146"/>
                  </a:cubicBezTo>
                  <a:cubicBezTo>
                    <a:pt x="18686" y="5743"/>
                    <a:pt x="18513" y="5416"/>
                    <a:pt x="18340" y="5090"/>
                  </a:cubicBezTo>
                  <a:cubicBezTo>
                    <a:pt x="18244" y="4936"/>
                    <a:pt x="18167" y="4840"/>
                    <a:pt x="18110" y="4744"/>
                  </a:cubicBezTo>
                  <a:cubicBezTo>
                    <a:pt x="18033" y="4648"/>
                    <a:pt x="17937" y="4552"/>
                    <a:pt x="17783" y="4495"/>
                  </a:cubicBezTo>
                  <a:cubicBezTo>
                    <a:pt x="17764" y="4495"/>
                    <a:pt x="17745" y="4475"/>
                    <a:pt x="17726" y="4475"/>
                  </a:cubicBezTo>
                  <a:cubicBezTo>
                    <a:pt x="17630" y="4475"/>
                    <a:pt x="17534" y="4514"/>
                    <a:pt x="17457" y="4591"/>
                  </a:cubicBezTo>
                  <a:cubicBezTo>
                    <a:pt x="17399" y="4648"/>
                    <a:pt x="17380" y="4706"/>
                    <a:pt x="17361" y="4802"/>
                  </a:cubicBezTo>
                  <a:cubicBezTo>
                    <a:pt x="17303" y="4667"/>
                    <a:pt x="17265" y="4495"/>
                    <a:pt x="17188" y="4379"/>
                  </a:cubicBezTo>
                  <a:cubicBezTo>
                    <a:pt x="17092" y="4130"/>
                    <a:pt x="16996" y="3918"/>
                    <a:pt x="16900" y="3746"/>
                  </a:cubicBezTo>
                  <a:cubicBezTo>
                    <a:pt x="16785" y="3534"/>
                    <a:pt x="16689" y="3362"/>
                    <a:pt x="16535" y="3227"/>
                  </a:cubicBezTo>
                  <a:lnTo>
                    <a:pt x="16343" y="3035"/>
                  </a:lnTo>
                  <a:cubicBezTo>
                    <a:pt x="16285" y="2977"/>
                    <a:pt x="16189" y="2939"/>
                    <a:pt x="16055" y="2881"/>
                  </a:cubicBezTo>
                  <a:cubicBezTo>
                    <a:pt x="15997" y="2862"/>
                    <a:pt x="15920" y="2843"/>
                    <a:pt x="15844" y="2843"/>
                  </a:cubicBezTo>
                  <a:lnTo>
                    <a:pt x="15767" y="2843"/>
                  </a:lnTo>
                  <a:cubicBezTo>
                    <a:pt x="15671" y="2862"/>
                    <a:pt x="15575" y="2920"/>
                    <a:pt x="15536" y="2977"/>
                  </a:cubicBezTo>
                  <a:cubicBezTo>
                    <a:pt x="15460" y="3054"/>
                    <a:pt x="15440" y="3169"/>
                    <a:pt x="15440" y="3304"/>
                  </a:cubicBezTo>
                  <a:cubicBezTo>
                    <a:pt x="15421" y="3227"/>
                    <a:pt x="15344" y="3169"/>
                    <a:pt x="15287" y="3112"/>
                  </a:cubicBezTo>
                  <a:lnTo>
                    <a:pt x="15268" y="3073"/>
                  </a:lnTo>
                  <a:cubicBezTo>
                    <a:pt x="15075" y="2862"/>
                    <a:pt x="14864" y="2651"/>
                    <a:pt x="14653" y="2440"/>
                  </a:cubicBezTo>
                  <a:cubicBezTo>
                    <a:pt x="14519" y="2344"/>
                    <a:pt x="14423" y="2267"/>
                    <a:pt x="14327" y="2190"/>
                  </a:cubicBezTo>
                  <a:cubicBezTo>
                    <a:pt x="14231" y="2113"/>
                    <a:pt x="14135" y="2075"/>
                    <a:pt x="14038" y="2017"/>
                  </a:cubicBezTo>
                  <a:cubicBezTo>
                    <a:pt x="13981" y="1998"/>
                    <a:pt x="13904" y="1979"/>
                    <a:pt x="13846" y="1979"/>
                  </a:cubicBezTo>
                  <a:cubicBezTo>
                    <a:pt x="13808" y="1979"/>
                    <a:pt x="13750" y="1979"/>
                    <a:pt x="13712" y="1998"/>
                  </a:cubicBezTo>
                  <a:cubicBezTo>
                    <a:pt x="13654" y="2017"/>
                    <a:pt x="13616" y="2056"/>
                    <a:pt x="13558" y="2113"/>
                  </a:cubicBezTo>
                  <a:cubicBezTo>
                    <a:pt x="13520" y="2171"/>
                    <a:pt x="13501" y="2248"/>
                    <a:pt x="13501" y="2305"/>
                  </a:cubicBezTo>
                  <a:cubicBezTo>
                    <a:pt x="13501" y="2363"/>
                    <a:pt x="13462" y="2401"/>
                    <a:pt x="13462" y="2459"/>
                  </a:cubicBezTo>
                  <a:lnTo>
                    <a:pt x="13424" y="2363"/>
                  </a:lnTo>
                  <a:cubicBezTo>
                    <a:pt x="13117" y="1998"/>
                    <a:pt x="12771" y="1614"/>
                    <a:pt x="12406" y="1288"/>
                  </a:cubicBezTo>
                  <a:cubicBezTo>
                    <a:pt x="12291" y="1153"/>
                    <a:pt x="12157" y="1057"/>
                    <a:pt x="12003" y="961"/>
                  </a:cubicBezTo>
                  <a:lnTo>
                    <a:pt x="11868" y="903"/>
                  </a:lnTo>
                  <a:cubicBezTo>
                    <a:pt x="11772" y="865"/>
                    <a:pt x="11696" y="846"/>
                    <a:pt x="11619" y="846"/>
                  </a:cubicBezTo>
                  <a:cubicBezTo>
                    <a:pt x="11484" y="846"/>
                    <a:pt x="11350" y="923"/>
                    <a:pt x="11254" y="1038"/>
                  </a:cubicBezTo>
                  <a:cubicBezTo>
                    <a:pt x="11196" y="1153"/>
                    <a:pt x="11139" y="1307"/>
                    <a:pt x="11120" y="1499"/>
                  </a:cubicBezTo>
                  <a:lnTo>
                    <a:pt x="11120" y="1787"/>
                  </a:lnTo>
                  <a:cubicBezTo>
                    <a:pt x="10716" y="1384"/>
                    <a:pt x="10332" y="1057"/>
                    <a:pt x="9948" y="807"/>
                  </a:cubicBezTo>
                  <a:cubicBezTo>
                    <a:pt x="9698" y="635"/>
                    <a:pt x="9410" y="443"/>
                    <a:pt x="9084" y="366"/>
                  </a:cubicBezTo>
                  <a:cubicBezTo>
                    <a:pt x="9007" y="347"/>
                    <a:pt x="8950" y="347"/>
                    <a:pt x="8892" y="347"/>
                  </a:cubicBezTo>
                  <a:cubicBezTo>
                    <a:pt x="8834" y="347"/>
                    <a:pt x="8758" y="347"/>
                    <a:pt x="8719" y="366"/>
                  </a:cubicBezTo>
                  <a:cubicBezTo>
                    <a:pt x="8623" y="385"/>
                    <a:pt x="8527" y="481"/>
                    <a:pt x="8450" y="577"/>
                  </a:cubicBezTo>
                  <a:cubicBezTo>
                    <a:pt x="8373" y="731"/>
                    <a:pt x="8373" y="923"/>
                    <a:pt x="8373" y="1095"/>
                  </a:cubicBezTo>
                  <a:cubicBezTo>
                    <a:pt x="8373" y="1230"/>
                    <a:pt x="8412" y="1384"/>
                    <a:pt x="8431" y="1576"/>
                  </a:cubicBezTo>
                  <a:cubicBezTo>
                    <a:pt x="7970" y="1211"/>
                    <a:pt x="7548" y="903"/>
                    <a:pt x="7087" y="635"/>
                  </a:cubicBezTo>
                  <a:cubicBezTo>
                    <a:pt x="6933" y="539"/>
                    <a:pt x="6799" y="462"/>
                    <a:pt x="6645" y="385"/>
                  </a:cubicBezTo>
                  <a:cubicBezTo>
                    <a:pt x="6511" y="327"/>
                    <a:pt x="6357" y="270"/>
                    <a:pt x="6242" y="251"/>
                  </a:cubicBezTo>
                  <a:cubicBezTo>
                    <a:pt x="6165" y="231"/>
                    <a:pt x="6127" y="231"/>
                    <a:pt x="6050" y="231"/>
                  </a:cubicBezTo>
                  <a:cubicBezTo>
                    <a:pt x="5973" y="231"/>
                    <a:pt x="5935" y="231"/>
                    <a:pt x="5858" y="251"/>
                  </a:cubicBezTo>
                  <a:cubicBezTo>
                    <a:pt x="5743" y="270"/>
                    <a:pt x="5647" y="366"/>
                    <a:pt x="5589" y="481"/>
                  </a:cubicBezTo>
                  <a:cubicBezTo>
                    <a:pt x="5551" y="615"/>
                    <a:pt x="5531" y="769"/>
                    <a:pt x="5551" y="999"/>
                  </a:cubicBezTo>
                  <a:lnTo>
                    <a:pt x="5551" y="1038"/>
                  </a:lnTo>
                  <a:cubicBezTo>
                    <a:pt x="5455" y="942"/>
                    <a:pt x="5339" y="865"/>
                    <a:pt x="5205" y="807"/>
                  </a:cubicBezTo>
                  <a:cubicBezTo>
                    <a:pt x="4955" y="615"/>
                    <a:pt x="4571" y="385"/>
                    <a:pt x="4187" y="193"/>
                  </a:cubicBezTo>
                  <a:cubicBezTo>
                    <a:pt x="4014" y="135"/>
                    <a:pt x="3841" y="58"/>
                    <a:pt x="3707" y="39"/>
                  </a:cubicBezTo>
                  <a:cubicBezTo>
                    <a:pt x="3649" y="1"/>
                    <a:pt x="3573" y="1"/>
                    <a:pt x="351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35"/>
            <p:cNvSpPr/>
            <p:nvPr/>
          </p:nvSpPr>
          <p:spPr>
            <a:xfrm>
              <a:off x="6851894" y="3061306"/>
              <a:ext cx="1542234" cy="1978256"/>
            </a:xfrm>
            <a:custGeom>
              <a:avLst/>
              <a:gdLst/>
              <a:ahLst/>
              <a:cxnLst/>
              <a:rect l="l" t="t" r="r" b="b"/>
              <a:pathLst>
                <a:path w="19185" h="24609" extrusionOk="0">
                  <a:moveTo>
                    <a:pt x="18993" y="9122"/>
                  </a:moveTo>
                  <a:cubicBezTo>
                    <a:pt x="18954" y="9122"/>
                    <a:pt x="18935" y="9180"/>
                    <a:pt x="18935" y="9199"/>
                  </a:cubicBezTo>
                  <a:cubicBezTo>
                    <a:pt x="18954" y="9449"/>
                    <a:pt x="18993" y="9699"/>
                    <a:pt x="19012" y="9967"/>
                  </a:cubicBezTo>
                  <a:cubicBezTo>
                    <a:pt x="19033" y="10681"/>
                    <a:pt x="19003" y="11390"/>
                    <a:pt x="18927" y="12095"/>
                  </a:cubicBezTo>
                  <a:lnTo>
                    <a:pt x="18927" y="12095"/>
                  </a:lnTo>
                  <a:cubicBezTo>
                    <a:pt x="19185" y="11032"/>
                    <a:pt x="19180" y="10106"/>
                    <a:pt x="19050" y="9180"/>
                  </a:cubicBezTo>
                  <a:cubicBezTo>
                    <a:pt x="19050" y="9142"/>
                    <a:pt x="19031" y="9122"/>
                    <a:pt x="18993" y="9122"/>
                  </a:cubicBezTo>
                  <a:close/>
                  <a:moveTo>
                    <a:pt x="18927" y="12095"/>
                  </a:moveTo>
                  <a:lnTo>
                    <a:pt x="18927" y="12095"/>
                  </a:lnTo>
                  <a:cubicBezTo>
                    <a:pt x="18917" y="12135"/>
                    <a:pt x="18907" y="12174"/>
                    <a:pt x="18897" y="12214"/>
                  </a:cubicBezTo>
                  <a:cubicBezTo>
                    <a:pt x="18842" y="12729"/>
                    <a:pt x="18751" y="13244"/>
                    <a:pt x="18659" y="13758"/>
                  </a:cubicBezTo>
                  <a:lnTo>
                    <a:pt x="18659" y="13758"/>
                  </a:lnTo>
                  <a:cubicBezTo>
                    <a:pt x="18777" y="13205"/>
                    <a:pt x="18866" y="12651"/>
                    <a:pt x="18927" y="12095"/>
                  </a:cubicBezTo>
                  <a:close/>
                  <a:moveTo>
                    <a:pt x="2823" y="1"/>
                  </a:moveTo>
                  <a:cubicBezTo>
                    <a:pt x="2804" y="1"/>
                    <a:pt x="2804" y="1"/>
                    <a:pt x="2785" y="20"/>
                  </a:cubicBezTo>
                  <a:cubicBezTo>
                    <a:pt x="2766" y="39"/>
                    <a:pt x="2766" y="97"/>
                    <a:pt x="2785" y="116"/>
                  </a:cubicBezTo>
                  <a:cubicBezTo>
                    <a:pt x="2996" y="308"/>
                    <a:pt x="3188" y="519"/>
                    <a:pt x="3361" y="769"/>
                  </a:cubicBezTo>
                  <a:lnTo>
                    <a:pt x="3361" y="750"/>
                  </a:lnTo>
                  <a:cubicBezTo>
                    <a:pt x="3496" y="942"/>
                    <a:pt x="3649" y="1134"/>
                    <a:pt x="3764" y="1345"/>
                  </a:cubicBezTo>
                  <a:cubicBezTo>
                    <a:pt x="3880" y="1537"/>
                    <a:pt x="3976" y="1748"/>
                    <a:pt x="4072" y="1959"/>
                  </a:cubicBezTo>
                  <a:cubicBezTo>
                    <a:pt x="4225" y="2324"/>
                    <a:pt x="4341" y="2728"/>
                    <a:pt x="4417" y="3112"/>
                  </a:cubicBezTo>
                  <a:cubicBezTo>
                    <a:pt x="3092" y="1959"/>
                    <a:pt x="1671" y="903"/>
                    <a:pt x="116" y="116"/>
                  </a:cubicBezTo>
                  <a:lnTo>
                    <a:pt x="77" y="116"/>
                  </a:lnTo>
                  <a:cubicBezTo>
                    <a:pt x="39" y="116"/>
                    <a:pt x="20" y="116"/>
                    <a:pt x="20" y="135"/>
                  </a:cubicBezTo>
                  <a:cubicBezTo>
                    <a:pt x="1" y="174"/>
                    <a:pt x="1" y="212"/>
                    <a:pt x="39" y="231"/>
                  </a:cubicBezTo>
                  <a:cubicBezTo>
                    <a:pt x="1364" y="903"/>
                    <a:pt x="2593" y="1806"/>
                    <a:pt x="3726" y="2766"/>
                  </a:cubicBezTo>
                  <a:lnTo>
                    <a:pt x="4302" y="3265"/>
                  </a:lnTo>
                  <a:cubicBezTo>
                    <a:pt x="4148" y="3246"/>
                    <a:pt x="3976" y="3246"/>
                    <a:pt x="3841" y="3208"/>
                  </a:cubicBezTo>
                  <a:cubicBezTo>
                    <a:pt x="3630" y="3189"/>
                    <a:pt x="3438" y="3150"/>
                    <a:pt x="3208" y="3092"/>
                  </a:cubicBezTo>
                  <a:cubicBezTo>
                    <a:pt x="2631" y="2958"/>
                    <a:pt x="2094" y="2708"/>
                    <a:pt x="1556" y="2420"/>
                  </a:cubicBezTo>
                  <a:cubicBezTo>
                    <a:pt x="1422" y="2324"/>
                    <a:pt x="1268" y="2248"/>
                    <a:pt x="1134" y="2152"/>
                  </a:cubicBezTo>
                  <a:lnTo>
                    <a:pt x="1076" y="2152"/>
                  </a:lnTo>
                  <a:cubicBezTo>
                    <a:pt x="1057" y="2152"/>
                    <a:pt x="1057" y="2152"/>
                    <a:pt x="1038" y="2190"/>
                  </a:cubicBezTo>
                  <a:cubicBezTo>
                    <a:pt x="999" y="2209"/>
                    <a:pt x="999" y="2248"/>
                    <a:pt x="1038" y="2286"/>
                  </a:cubicBezTo>
                  <a:cubicBezTo>
                    <a:pt x="1268" y="2440"/>
                    <a:pt x="1518" y="2593"/>
                    <a:pt x="1767" y="2708"/>
                  </a:cubicBezTo>
                  <a:cubicBezTo>
                    <a:pt x="2055" y="2862"/>
                    <a:pt x="2343" y="2996"/>
                    <a:pt x="2631" y="3092"/>
                  </a:cubicBezTo>
                  <a:cubicBezTo>
                    <a:pt x="2919" y="3208"/>
                    <a:pt x="3208" y="3304"/>
                    <a:pt x="3534" y="3381"/>
                  </a:cubicBezTo>
                  <a:cubicBezTo>
                    <a:pt x="3822" y="3457"/>
                    <a:pt x="4129" y="3496"/>
                    <a:pt x="4437" y="3534"/>
                  </a:cubicBezTo>
                  <a:cubicBezTo>
                    <a:pt x="4456" y="3534"/>
                    <a:pt x="4494" y="3534"/>
                    <a:pt x="4513" y="3496"/>
                  </a:cubicBezTo>
                  <a:cubicBezTo>
                    <a:pt x="5185" y="4149"/>
                    <a:pt x="5838" y="4821"/>
                    <a:pt x="6453" y="5512"/>
                  </a:cubicBezTo>
                  <a:cubicBezTo>
                    <a:pt x="6856" y="5973"/>
                    <a:pt x="7240" y="6434"/>
                    <a:pt x="7624" y="6914"/>
                  </a:cubicBezTo>
                  <a:lnTo>
                    <a:pt x="7528" y="6914"/>
                  </a:lnTo>
                  <a:cubicBezTo>
                    <a:pt x="7432" y="6914"/>
                    <a:pt x="7317" y="6895"/>
                    <a:pt x="7221" y="6895"/>
                  </a:cubicBezTo>
                  <a:cubicBezTo>
                    <a:pt x="7010" y="6856"/>
                    <a:pt x="6818" y="6837"/>
                    <a:pt x="6607" y="6818"/>
                  </a:cubicBezTo>
                  <a:cubicBezTo>
                    <a:pt x="6165" y="6760"/>
                    <a:pt x="5762" y="6664"/>
                    <a:pt x="5358" y="6568"/>
                  </a:cubicBezTo>
                  <a:cubicBezTo>
                    <a:pt x="4917" y="6453"/>
                    <a:pt x="4494" y="6319"/>
                    <a:pt x="4052" y="6146"/>
                  </a:cubicBezTo>
                  <a:cubicBezTo>
                    <a:pt x="3841" y="6050"/>
                    <a:pt x="3630" y="5954"/>
                    <a:pt x="3438" y="5858"/>
                  </a:cubicBezTo>
                  <a:cubicBezTo>
                    <a:pt x="3208" y="5762"/>
                    <a:pt x="3015" y="5647"/>
                    <a:pt x="2804" y="5512"/>
                  </a:cubicBezTo>
                  <a:cubicBezTo>
                    <a:pt x="2516" y="5359"/>
                    <a:pt x="2228" y="5166"/>
                    <a:pt x="1940" y="4974"/>
                  </a:cubicBezTo>
                  <a:lnTo>
                    <a:pt x="1902" y="4974"/>
                  </a:lnTo>
                  <a:cubicBezTo>
                    <a:pt x="1863" y="4974"/>
                    <a:pt x="1863" y="4974"/>
                    <a:pt x="1844" y="4994"/>
                  </a:cubicBezTo>
                  <a:cubicBezTo>
                    <a:pt x="1825" y="5013"/>
                    <a:pt x="1825" y="5070"/>
                    <a:pt x="1844" y="5090"/>
                  </a:cubicBezTo>
                  <a:cubicBezTo>
                    <a:pt x="2247" y="5378"/>
                    <a:pt x="2689" y="5647"/>
                    <a:pt x="3150" y="5896"/>
                  </a:cubicBezTo>
                  <a:lnTo>
                    <a:pt x="3860" y="6261"/>
                  </a:lnTo>
                  <a:cubicBezTo>
                    <a:pt x="3976" y="6319"/>
                    <a:pt x="4110" y="6376"/>
                    <a:pt x="4225" y="6434"/>
                  </a:cubicBezTo>
                  <a:cubicBezTo>
                    <a:pt x="4360" y="6472"/>
                    <a:pt x="4494" y="6549"/>
                    <a:pt x="4629" y="6607"/>
                  </a:cubicBezTo>
                  <a:cubicBezTo>
                    <a:pt x="4878" y="6703"/>
                    <a:pt x="5128" y="6799"/>
                    <a:pt x="5397" y="6895"/>
                  </a:cubicBezTo>
                  <a:cubicBezTo>
                    <a:pt x="5666" y="6991"/>
                    <a:pt x="5934" y="7048"/>
                    <a:pt x="6222" y="7106"/>
                  </a:cubicBezTo>
                  <a:cubicBezTo>
                    <a:pt x="6472" y="7144"/>
                    <a:pt x="6722" y="7221"/>
                    <a:pt x="6991" y="7240"/>
                  </a:cubicBezTo>
                  <a:cubicBezTo>
                    <a:pt x="7106" y="7279"/>
                    <a:pt x="7240" y="7279"/>
                    <a:pt x="7375" y="7279"/>
                  </a:cubicBezTo>
                  <a:lnTo>
                    <a:pt x="7567" y="7279"/>
                  </a:lnTo>
                  <a:cubicBezTo>
                    <a:pt x="7624" y="7279"/>
                    <a:pt x="7701" y="7240"/>
                    <a:pt x="7778" y="7240"/>
                  </a:cubicBezTo>
                  <a:lnTo>
                    <a:pt x="7797" y="7240"/>
                  </a:lnTo>
                  <a:cubicBezTo>
                    <a:pt x="8162" y="7701"/>
                    <a:pt x="8488" y="8162"/>
                    <a:pt x="8853" y="8642"/>
                  </a:cubicBezTo>
                  <a:cubicBezTo>
                    <a:pt x="9161" y="9065"/>
                    <a:pt x="9487" y="9526"/>
                    <a:pt x="9794" y="9987"/>
                  </a:cubicBezTo>
                  <a:lnTo>
                    <a:pt x="10370" y="10851"/>
                  </a:lnTo>
                  <a:lnTo>
                    <a:pt x="9641" y="10851"/>
                  </a:lnTo>
                  <a:cubicBezTo>
                    <a:pt x="9314" y="10851"/>
                    <a:pt x="8969" y="10832"/>
                    <a:pt x="8661" y="10793"/>
                  </a:cubicBezTo>
                  <a:cubicBezTo>
                    <a:pt x="8008" y="10736"/>
                    <a:pt x="7394" y="10601"/>
                    <a:pt x="6741" y="10467"/>
                  </a:cubicBezTo>
                  <a:cubicBezTo>
                    <a:pt x="6261" y="10351"/>
                    <a:pt x="5781" y="10179"/>
                    <a:pt x="5301" y="9987"/>
                  </a:cubicBezTo>
                  <a:cubicBezTo>
                    <a:pt x="4821" y="9795"/>
                    <a:pt x="4360" y="9583"/>
                    <a:pt x="3918" y="9314"/>
                  </a:cubicBezTo>
                  <a:cubicBezTo>
                    <a:pt x="3342" y="8969"/>
                    <a:pt x="2804" y="8623"/>
                    <a:pt x="2305" y="8181"/>
                  </a:cubicBezTo>
                  <a:lnTo>
                    <a:pt x="2286" y="8162"/>
                  </a:lnTo>
                  <a:cubicBezTo>
                    <a:pt x="2247" y="8162"/>
                    <a:pt x="2228" y="8162"/>
                    <a:pt x="2228" y="8181"/>
                  </a:cubicBezTo>
                  <a:cubicBezTo>
                    <a:pt x="2209" y="8201"/>
                    <a:pt x="2209" y="8258"/>
                    <a:pt x="2228" y="8277"/>
                  </a:cubicBezTo>
                  <a:cubicBezTo>
                    <a:pt x="2708" y="8681"/>
                    <a:pt x="3246" y="9065"/>
                    <a:pt x="3764" y="9391"/>
                  </a:cubicBezTo>
                  <a:cubicBezTo>
                    <a:pt x="4033" y="9545"/>
                    <a:pt x="4321" y="9699"/>
                    <a:pt x="4609" y="9833"/>
                  </a:cubicBezTo>
                  <a:cubicBezTo>
                    <a:pt x="4897" y="9987"/>
                    <a:pt x="5185" y="10121"/>
                    <a:pt x="5493" y="10255"/>
                  </a:cubicBezTo>
                  <a:cubicBezTo>
                    <a:pt x="6703" y="10736"/>
                    <a:pt x="7951" y="11043"/>
                    <a:pt x="9237" y="11158"/>
                  </a:cubicBezTo>
                  <a:cubicBezTo>
                    <a:pt x="9449" y="11177"/>
                    <a:pt x="9698" y="11216"/>
                    <a:pt x="9910" y="11216"/>
                  </a:cubicBezTo>
                  <a:cubicBezTo>
                    <a:pt x="10121" y="11216"/>
                    <a:pt x="10370" y="11216"/>
                    <a:pt x="10582" y="11177"/>
                  </a:cubicBezTo>
                  <a:cubicBezTo>
                    <a:pt x="10966" y="11811"/>
                    <a:pt x="11350" y="12425"/>
                    <a:pt x="11695" y="13059"/>
                  </a:cubicBezTo>
                  <a:cubicBezTo>
                    <a:pt x="11926" y="13462"/>
                    <a:pt x="12137" y="13904"/>
                    <a:pt x="12368" y="14327"/>
                  </a:cubicBezTo>
                  <a:lnTo>
                    <a:pt x="12272" y="14327"/>
                  </a:lnTo>
                  <a:cubicBezTo>
                    <a:pt x="12137" y="14327"/>
                    <a:pt x="12041" y="14346"/>
                    <a:pt x="11926" y="14346"/>
                  </a:cubicBezTo>
                  <a:cubicBezTo>
                    <a:pt x="11715" y="14384"/>
                    <a:pt x="11503" y="14384"/>
                    <a:pt x="11273" y="14384"/>
                  </a:cubicBezTo>
                  <a:cubicBezTo>
                    <a:pt x="10774" y="14384"/>
                    <a:pt x="10255" y="14327"/>
                    <a:pt x="9737" y="14288"/>
                  </a:cubicBezTo>
                  <a:cubicBezTo>
                    <a:pt x="9218" y="14211"/>
                    <a:pt x="8661" y="14115"/>
                    <a:pt x="8143" y="13962"/>
                  </a:cubicBezTo>
                  <a:cubicBezTo>
                    <a:pt x="6933" y="13654"/>
                    <a:pt x="5762" y="13194"/>
                    <a:pt x="4686" y="12579"/>
                  </a:cubicBezTo>
                  <a:cubicBezTo>
                    <a:pt x="4052" y="12214"/>
                    <a:pt x="3438" y="11792"/>
                    <a:pt x="2900" y="11312"/>
                  </a:cubicBezTo>
                  <a:lnTo>
                    <a:pt x="2881" y="11273"/>
                  </a:lnTo>
                  <a:cubicBezTo>
                    <a:pt x="2862" y="11273"/>
                    <a:pt x="2823" y="11273"/>
                    <a:pt x="2823" y="11312"/>
                  </a:cubicBezTo>
                  <a:cubicBezTo>
                    <a:pt x="2804" y="11331"/>
                    <a:pt x="2804" y="11369"/>
                    <a:pt x="2823" y="11408"/>
                  </a:cubicBezTo>
                  <a:cubicBezTo>
                    <a:pt x="3688" y="12176"/>
                    <a:pt x="4705" y="12790"/>
                    <a:pt x="5762" y="13290"/>
                  </a:cubicBezTo>
                  <a:cubicBezTo>
                    <a:pt x="6318" y="13558"/>
                    <a:pt x="6914" y="13808"/>
                    <a:pt x="7490" y="14000"/>
                  </a:cubicBezTo>
                  <a:cubicBezTo>
                    <a:pt x="7778" y="14096"/>
                    <a:pt x="8085" y="14192"/>
                    <a:pt x="8373" y="14250"/>
                  </a:cubicBezTo>
                  <a:cubicBezTo>
                    <a:pt x="8661" y="14327"/>
                    <a:pt x="8969" y="14403"/>
                    <a:pt x="9257" y="14480"/>
                  </a:cubicBezTo>
                  <a:cubicBezTo>
                    <a:pt x="9814" y="14595"/>
                    <a:pt x="10390" y="14672"/>
                    <a:pt x="10947" y="14711"/>
                  </a:cubicBezTo>
                  <a:cubicBezTo>
                    <a:pt x="11235" y="14730"/>
                    <a:pt x="11503" y="14730"/>
                    <a:pt x="11792" y="14730"/>
                  </a:cubicBezTo>
                  <a:cubicBezTo>
                    <a:pt x="11926" y="14730"/>
                    <a:pt x="12080" y="14730"/>
                    <a:pt x="12214" y="14711"/>
                  </a:cubicBezTo>
                  <a:cubicBezTo>
                    <a:pt x="12291" y="14711"/>
                    <a:pt x="12368" y="14711"/>
                    <a:pt x="12406" y="14691"/>
                  </a:cubicBezTo>
                  <a:cubicBezTo>
                    <a:pt x="12464" y="14691"/>
                    <a:pt x="12483" y="14691"/>
                    <a:pt x="12521" y="14672"/>
                  </a:cubicBezTo>
                  <a:cubicBezTo>
                    <a:pt x="12886" y="15402"/>
                    <a:pt x="13193" y="16151"/>
                    <a:pt x="13481" y="16919"/>
                  </a:cubicBezTo>
                  <a:cubicBezTo>
                    <a:pt x="13558" y="17130"/>
                    <a:pt x="13654" y="17380"/>
                    <a:pt x="13731" y="17610"/>
                  </a:cubicBezTo>
                  <a:cubicBezTo>
                    <a:pt x="13769" y="17745"/>
                    <a:pt x="13808" y="17860"/>
                    <a:pt x="13846" y="17956"/>
                  </a:cubicBezTo>
                  <a:lnTo>
                    <a:pt x="13654" y="17956"/>
                  </a:lnTo>
                  <a:cubicBezTo>
                    <a:pt x="13558" y="17956"/>
                    <a:pt x="13462" y="17975"/>
                    <a:pt x="13366" y="17975"/>
                  </a:cubicBezTo>
                  <a:cubicBezTo>
                    <a:pt x="13174" y="17995"/>
                    <a:pt x="12963" y="17995"/>
                    <a:pt x="12771" y="17995"/>
                  </a:cubicBezTo>
                  <a:cubicBezTo>
                    <a:pt x="11926" y="17995"/>
                    <a:pt x="11062" y="17879"/>
                    <a:pt x="10255" y="17668"/>
                  </a:cubicBezTo>
                  <a:cubicBezTo>
                    <a:pt x="8834" y="17303"/>
                    <a:pt x="7490" y="16708"/>
                    <a:pt x="6222" y="15978"/>
                  </a:cubicBezTo>
                  <a:cubicBezTo>
                    <a:pt x="5378" y="15498"/>
                    <a:pt x="4590" y="14980"/>
                    <a:pt x="3841" y="14403"/>
                  </a:cubicBezTo>
                  <a:lnTo>
                    <a:pt x="3784" y="14403"/>
                  </a:lnTo>
                  <a:cubicBezTo>
                    <a:pt x="3764" y="14403"/>
                    <a:pt x="3745" y="14403"/>
                    <a:pt x="3745" y="14423"/>
                  </a:cubicBezTo>
                  <a:cubicBezTo>
                    <a:pt x="3726" y="14442"/>
                    <a:pt x="3726" y="14499"/>
                    <a:pt x="3745" y="14519"/>
                  </a:cubicBezTo>
                  <a:cubicBezTo>
                    <a:pt x="4725" y="15287"/>
                    <a:pt x="5762" y="15978"/>
                    <a:pt x="6856" y="16554"/>
                  </a:cubicBezTo>
                  <a:cubicBezTo>
                    <a:pt x="7432" y="16881"/>
                    <a:pt x="8047" y="17169"/>
                    <a:pt x="8661" y="17418"/>
                  </a:cubicBezTo>
                  <a:lnTo>
                    <a:pt x="9602" y="17783"/>
                  </a:lnTo>
                  <a:lnTo>
                    <a:pt x="10543" y="18071"/>
                  </a:lnTo>
                  <a:cubicBezTo>
                    <a:pt x="11119" y="18225"/>
                    <a:pt x="11695" y="18340"/>
                    <a:pt x="12272" y="18379"/>
                  </a:cubicBezTo>
                  <a:cubicBezTo>
                    <a:pt x="12560" y="18417"/>
                    <a:pt x="12848" y="18417"/>
                    <a:pt x="13136" y="18417"/>
                  </a:cubicBezTo>
                  <a:cubicBezTo>
                    <a:pt x="13270" y="18417"/>
                    <a:pt x="13424" y="18417"/>
                    <a:pt x="13558" y="18379"/>
                  </a:cubicBezTo>
                  <a:cubicBezTo>
                    <a:pt x="13635" y="18379"/>
                    <a:pt x="13712" y="18359"/>
                    <a:pt x="13769" y="18359"/>
                  </a:cubicBezTo>
                  <a:cubicBezTo>
                    <a:pt x="13827" y="18359"/>
                    <a:pt x="13904" y="18340"/>
                    <a:pt x="13942" y="18340"/>
                  </a:cubicBezTo>
                  <a:cubicBezTo>
                    <a:pt x="14038" y="18628"/>
                    <a:pt x="14115" y="18916"/>
                    <a:pt x="14192" y="19204"/>
                  </a:cubicBezTo>
                  <a:cubicBezTo>
                    <a:pt x="14326" y="19761"/>
                    <a:pt x="14480" y="20299"/>
                    <a:pt x="14595" y="20856"/>
                  </a:cubicBezTo>
                  <a:lnTo>
                    <a:pt x="14576" y="20856"/>
                  </a:lnTo>
                  <a:cubicBezTo>
                    <a:pt x="14422" y="20913"/>
                    <a:pt x="14288" y="20933"/>
                    <a:pt x="14154" y="20952"/>
                  </a:cubicBezTo>
                  <a:lnTo>
                    <a:pt x="13731" y="21029"/>
                  </a:lnTo>
                  <a:cubicBezTo>
                    <a:pt x="13424" y="21067"/>
                    <a:pt x="13136" y="21105"/>
                    <a:pt x="12809" y="21105"/>
                  </a:cubicBezTo>
                  <a:cubicBezTo>
                    <a:pt x="12406" y="21105"/>
                    <a:pt x="11984" y="21067"/>
                    <a:pt x="11561" y="21009"/>
                  </a:cubicBezTo>
                  <a:cubicBezTo>
                    <a:pt x="11139" y="20933"/>
                    <a:pt x="10697" y="20856"/>
                    <a:pt x="10294" y="20741"/>
                  </a:cubicBezTo>
                  <a:cubicBezTo>
                    <a:pt x="9679" y="20568"/>
                    <a:pt x="9045" y="20376"/>
                    <a:pt x="8469" y="20145"/>
                  </a:cubicBezTo>
                  <a:lnTo>
                    <a:pt x="8450" y="20145"/>
                  </a:lnTo>
                  <a:cubicBezTo>
                    <a:pt x="8431" y="20145"/>
                    <a:pt x="8392" y="20165"/>
                    <a:pt x="8392" y="20184"/>
                  </a:cubicBezTo>
                  <a:cubicBezTo>
                    <a:pt x="8373" y="20203"/>
                    <a:pt x="8392" y="20261"/>
                    <a:pt x="8431" y="20261"/>
                  </a:cubicBezTo>
                  <a:cubicBezTo>
                    <a:pt x="8911" y="20453"/>
                    <a:pt x="9410" y="20645"/>
                    <a:pt x="9890" y="20817"/>
                  </a:cubicBezTo>
                  <a:cubicBezTo>
                    <a:pt x="10409" y="20971"/>
                    <a:pt x="10966" y="21125"/>
                    <a:pt x="11503" y="21240"/>
                  </a:cubicBezTo>
                  <a:cubicBezTo>
                    <a:pt x="12041" y="21336"/>
                    <a:pt x="12598" y="21413"/>
                    <a:pt x="13155" y="21413"/>
                  </a:cubicBezTo>
                  <a:cubicBezTo>
                    <a:pt x="13654" y="21413"/>
                    <a:pt x="14154" y="21394"/>
                    <a:pt x="14672" y="21240"/>
                  </a:cubicBezTo>
                  <a:cubicBezTo>
                    <a:pt x="14768" y="21682"/>
                    <a:pt x="14864" y="22123"/>
                    <a:pt x="14922" y="22584"/>
                  </a:cubicBezTo>
                  <a:lnTo>
                    <a:pt x="15075" y="23448"/>
                  </a:lnTo>
                  <a:cubicBezTo>
                    <a:pt x="15114" y="23736"/>
                    <a:pt x="15171" y="24024"/>
                    <a:pt x="15191" y="24313"/>
                  </a:cubicBezTo>
                  <a:cubicBezTo>
                    <a:pt x="15191" y="24409"/>
                    <a:pt x="15267" y="24505"/>
                    <a:pt x="15344" y="24562"/>
                  </a:cubicBezTo>
                  <a:cubicBezTo>
                    <a:pt x="15386" y="24590"/>
                    <a:pt x="15449" y="24608"/>
                    <a:pt x="15517" y="24608"/>
                  </a:cubicBezTo>
                  <a:cubicBezTo>
                    <a:pt x="15542" y="24608"/>
                    <a:pt x="15568" y="24606"/>
                    <a:pt x="15594" y="24601"/>
                  </a:cubicBezTo>
                  <a:cubicBezTo>
                    <a:pt x="15690" y="24581"/>
                    <a:pt x="15767" y="24524"/>
                    <a:pt x="15843" y="24466"/>
                  </a:cubicBezTo>
                  <a:cubicBezTo>
                    <a:pt x="15882" y="24389"/>
                    <a:pt x="15920" y="24293"/>
                    <a:pt x="15882" y="24197"/>
                  </a:cubicBezTo>
                  <a:lnTo>
                    <a:pt x="15824" y="23698"/>
                  </a:lnTo>
                  <a:cubicBezTo>
                    <a:pt x="15786" y="23506"/>
                    <a:pt x="15767" y="23333"/>
                    <a:pt x="15747" y="23141"/>
                  </a:cubicBezTo>
                  <a:cubicBezTo>
                    <a:pt x="15690" y="22776"/>
                    <a:pt x="15632" y="22411"/>
                    <a:pt x="15555" y="22085"/>
                  </a:cubicBezTo>
                  <a:cubicBezTo>
                    <a:pt x="15479" y="21720"/>
                    <a:pt x="15402" y="21355"/>
                    <a:pt x="15306" y="21029"/>
                  </a:cubicBezTo>
                  <a:lnTo>
                    <a:pt x="15498" y="20837"/>
                  </a:lnTo>
                  <a:cubicBezTo>
                    <a:pt x="15594" y="20741"/>
                    <a:pt x="15690" y="20645"/>
                    <a:pt x="15767" y="20529"/>
                  </a:cubicBezTo>
                  <a:cubicBezTo>
                    <a:pt x="15939" y="20337"/>
                    <a:pt x="16074" y="20145"/>
                    <a:pt x="16228" y="19915"/>
                  </a:cubicBezTo>
                  <a:cubicBezTo>
                    <a:pt x="16535" y="19492"/>
                    <a:pt x="16804" y="19032"/>
                    <a:pt x="17034" y="18551"/>
                  </a:cubicBezTo>
                  <a:cubicBezTo>
                    <a:pt x="17303" y="18052"/>
                    <a:pt x="17514" y="17553"/>
                    <a:pt x="17745" y="17034"/>
                  </a:cubicBezTo>
                  <a:cubicBezTo>
                    <a:pt x="17841" y="16785"/>
                    <a:pt x="17937" y="16516"/>
                    <a:pt x="18033" y="16228"/>
                  </a:cubicBezTo>
                  <a:cubicBezTo>
                    <a:pt x="18129" y="15959"/>
                    <a:pt x="18186" y="15671"/>
                    <a:pt x="18263" y="15402"/>
                  </a:cubicBezTo>
                  <a:cubicBezTo>
                    <a:pt x="18417" y="14884"/>
                    <a:pt x="18532" y="14346"/>
                    <a:pt x="18647" y="13827"/>
                  </a:cubicBezTo>
                  <a:cubicBezTo>
                    <a:pt x="18651" y="13804"/>
                    <a:pt x="18655" y="13781"/>
                    <a:pt x="18659" y="13758"/>
                  </a:cubicBezTo>
                  <a:lnTo>
                    <a:pt x="18659" y="13758"/>
                  </a:lnTo>
                  <a:cubicBezTo>
                    <a:pt x="18649" y="13807"/>
                    <a:pt x="18639" y="13856"/>
                    <a:pt x="18628" y="13904"/>
                  </a:cubicBezTo>
                  <a:lnTo>
                    <a:pt x="18628" y="13866"/>
                  </a:lnTo>
                  <a:cubicBezTo>
                    <a:pt x="18551" y="14211"/>
                    <a:pt x="18455" y="14576"/>
                    <a:pt x="18359" y="14903"/>
                  </a:cubicBezTo>
                  <a:cubicBezTo>
                    <a:pt x="18263" y="15248"/>
                    <a:pt x="18148" y="15575"/>
                    <a:pt x="18033" y="15921"/>
                  </a:cubicBezTo>
                  <a:cubicBezTo>
                    <a:pt x="17783" y="16573"/>
                    <a:pt x="17495" y="17207"/>
                    <a:pt x="17188" y="17841"/>
                  </a:cubicBezTo>
                  <a:cubicBezTo>
                    <a:pt x="16746" y="18628"/>
                    <a:pt x="16266" y="19377"/>
                    <a:pt x="15651" y="20049"/>
                  </a:cubicBezTo>
                  <a:cubicBezTo>
                    <a:pt x="15575" y="20107"/>
                    <a:pt x="15498" y="20222"/>
                    <a:pt x="15402" y="20280"/>
                  </a:cubicBezTo>
                  <a:lnTo>
                    <a:pt x="15344" y="20357"/>
                  </a:lnTo>
                  <a:cubicBezTo>
                    <a:pt x="15287" y="20184"/>
                    <a:pt x="15248" y="20011"/>
                    <a:pt x="15191" y="19819"/>
                  </a:cubicBezTo>
                  <a:cubicBezTo>
                    <a:pt x="15056" y="19243"/>
                    <a:pt x="14864" y="18705"/>
                    <a:pt x="14672" y="18148"/>
                  </a:cubicBezTo>
                  <a:cubicBezTo>
                    <a:pt x="14691" y="18148"/>
                    <a:pt x="14730" y="18129"/>
                    <a:pt x="14768" y="18091"/>
                  </a:cubicBezTo>
                  <a:cubicBezTo>
                    <a:pt x="14864" y="17975"/>
                    <a:pt x="14960" y="17879"/>
                    <a:pt x="15018" y="17764"/>
                  </a:cubicBezTo>
                  <a:cubicBezTo>
                    <a:pt x="15114" y="17649"/>
                    <a:pt x="15191" y="17514"/>
                    <a:pt x="15267" y="17380"/>
                  </a:cubicBezTo>
                  <a:cubicBezTo>
                    <a:pt x="15402" y="17130"/>
                    <a:pt x="15555" y="16881"/>
                    <a:pt x="15671" y="16612"/>
                  </a:cubicBezTo>
                  <a:cubicBezTo>
                    <a:pt x="15920" y="16074"/>
                    <a:pt x="16112" y="15498"/>
                    <a:pt x="16247" y="14960"/>
                  </a:cubicBezTo>
                  <a:cubicBezTo>
                    <a:pt x="16324" y="14672"/>
                    <a:pt x="16362" y="14384"/>
                    <a:pt x="16420" y="14096"/>
                  </a:cubicBezTo>
                  <a:cubicBezTo>
                    <a:pt x="16458" y="13808"/>
                    <a:pt x="16516" y="13482"/>
                    <a:pt x="16535" y="13194"/>
                  </a:cubicBezTo>
                  <a:cubicBezTo>
                    <a:pt x="16612" y="12598"/>
                    <a:pt x="16631" y="12003"/>
                    <a:pt x="16631" y="11408"/>
                  </a:cubicBezTo>
                  <a:cubicBezTo>
                    <a:pt x="16631" y="10351"/>
                    <a:pt x="16535" y="9314"/>
                    <a:pt x="16400" y="8277"/>
                  </a:cubicBezTo>
                  <a:cubicBezTo>
                    <a:pt x="16247" y="7298"/>
                    <a:pt x="16035" y="6319"/>
                    <a:pt x="15786" y="5359"/>
                  </a:cubicBezTo>
                  <a:cubicBezTo>
                    <a:pt x="15786" y="5320"/>
                    <a:pt x="15767" y="5301"/>
                    <a:pt x="15747" y="5301"/>
                  </a:cubicBezTo>
                  <a:lnTo>
                    <a:pt x="15728" y="5301"/>
                  </a:lnTo>
                  <a:cubicBezTo>
                    <a:pt x="15690" y="5301"/>
                    <a:pt x="15671" y="5359"/>
                    <a:pt x="15671" y="5378"/>
                  </a:cubicBezTo>
                  <a:cubicBezTo>
                    <a:pt x="15920" y="6261"/>
                    <a:pt x="16074" y="7202"/>
                    <a:pt x="16208" y="8105"/>
                  </a:cubicBezTo>
                  <a:cubicBezTo>
                    <a:pt x="16247" y="8527"/>
                    <a:pt x="16304" y="8911"/>
                    <a:pt x="16324" y="9314"/>
                  </a:cubicBezTo>
                  <a:cubicBezTo>
                    <a:pt x="16343" y="9718"/>
                    <a:pt x="16362" y="10121"/>
                    <a:pt x="16362" y="10544"/>
                  </a:cubicBezTo>
                  <a:cubicBezTo>
                    <a:pt x="16362" y="10947"/>
                    <a:pt x="16362" y="11350"/>
                    <a:pt x="16343" y="11753"/>
                  </a:cubicBezTo>
                  <a:cubicBezTo>
                    <a:pt x="16324" y="12195"/>
                    <a:pt x="16266" y="12598"/>
                    <a:pt x="16228" y="13002"/>
                  </a:cubicBezTo>
                  <a:lnTo>
                    <a:pt x="16228" y="12963"/>
                  </a:lnTo>
                  <a:cubicBezTo>
                    <a:pt x="16151" y="13462"/>
                    <a:pt x="16055" y="13962"/>
                    <a:pt x="15939" y="14442"/>
                  </a:cubicBezTo>
                  <a:cubicBezTo>
                    <a:pt x="15863" y="14691"/>
                    <a:pt x="15824" y="14922"/>
                    <a:pt x="15728" y="15152"/>
                  </a:cubicBezTo>
                  <a:cubicBezTo>
                    <a:pt x="15651" y="15383"/>
                    <a:pt x="15555" y="15594"/>
                    <a:pt x="15459" y="15824"/>
                  </a:cubicBezTo>
                  <a:lnTo>
                    <a:pt x="15459" y="15786"/>
                  </a:lnTo>
                  <a:cubicBezTo>
                    <a:pt x="15459" y="15786"/>
                    <a:pt x="15459" y="15824"/>
                    <a:pt x="15440" y="15824"/>
                  </a:cubicBezTo>
                  <a:cubicBezTo>
                    <a:pt x="15287" y="16151"/>
                    <a:pt x="15114" y="16458"/>
                    <a:pt x="14960" y="16804"/>
                  </a:cubicBezTo>
                  <a:cubicBezTo>
                    <a:pt x="14864" y="16977"/>
                    <a:pt x="14768" y="17111"/>
                    <a:pt x="14672" y="17284"/>
                  </a:cubicBezTo>
                  <a:cubicBezTo>
                    <a:pt x="14595" y="17399"/>
                    <a:pt x="14518" y="17495"/>
                    <a:pt x="14442" y="17610"/>
                  </a:cubicBezTo>
                  <a:cubicBezTo>
                    <a:pt x="14211" y="16977"/>
                    <a:pt x="13942" y="16324"/>
                    <a:pt x="13673" y="15671"/>
                  </a:cubicBezTo>
                  <a:cubicBezTo>
                    <a:pt x="13481" y="15210"/>
                    <a:pt x="13270" y="14788"/>
                    <a:pt x="13059" y="14346"/>
                  </a:cubicBezTo>
                  <a:cubicBezTo>
                    <a:pt x="13059" y="14327"/>
                    <a:pt x="13078" y="14307"/>
                    <a:pt x="13078" y="14307"/>
                  </a:cubicBezTo>
                  <a:cubicBezTo>
                    <a:pt x="13328" y="13654"/>
                    <a:pt x="13443" y="12963"/>
                    <a:pt x="13520" y="12272"/>
                  </a:cubicBezTo>
                  <a:cubicBezTo>
                    <a:pt x="13539" y="12099"/>
                    <a:pt x="13539" y="11926"/>
                    <a:pt x="13558" y="11753"/>
                  </a:cubicBezTo>
                  <a:cubicBezTo>
                    <a:pt x="13577" y="11600"/>
                    <a:pt x="13577" y="11408"/>
                    <a:pt x="13577" y="11235"/>
                  </a:cubicBezTo>
                  <a:cubicBezTo>
                    <a:pt x="13616" y="10870"/>
                    <a:pt x="13616" y="10544"/>
                    <a:pt x="13616" y="10179"/>
                  </a:cubicBezTo>
                  <a:cubicBezTo>
                    <a:pt x="13577" y="8777"/>
                    <a:pt x="13366" y="7375"/>
                    <a:pt x="13040" y="6031"/>
                  </a:cubicBezTo>
                  <a:cubicBezTo>
                    <a:pt x="12713" y="4725"/>
                    <a:pt x="12310" y="3457"/>
                    <a:pt x="11811" y="2209"/>
                  </a:cubicBezTo>
                  <a:cubicBezTo>
                    <a:pt x="11811" y="2190"/>
                    <a:pt x="11792" y="2152"/>
                    <a:pt x="11753" y="2152"/>
                  </a:cubicBezTo>
                  <a:lnTo>
                    <a:pt x="11734" y="2152"/>
                  </a:lnTo>
                  <a:cubicBezTo>
                    <a:pt x="11715" y="2152"/>
                    <a:pt x="11695" y="2209"/>
                    <a:pt x="11695" y="2228"/>
                  </a:cubicBezTo>
                  <a:cubicBezTo>
                    <a:pt x="12368" y="3976"/>
                    <a:pt x="12886" y="5800"/>
                    <a:pt x="13155" y="7682"/>
                  </a:cubicBezTo>
                  <a:cubicBezTo>
                    <a:pt x="13251" y="8393"/>
                    <a:pt x="13289" y="9103"/>
                    <a:pt x="13328" y="9814"/>
                  </a:cubicBezTo>
                  <a:cubicBezTo>
                    <a:pt x="13328" y="10179"/>
                    <a:pt x="13328" y="10505"/>
                    <a:pt x="13289" y="10870"/>
                  </a:cubicBezTo>
                  <a:cubicBezTo>
                    <a:pt x="13270" y="11216"/>
                    <a:pt x="13251" y="11561"/>
                    <a:pt x="13193" y="11907"/>
                  </a:cubicBezTo>
                  <a:cubicBezTo>
                    <a:pt x="13155" y="12291"/>
                    <a:pt x="13078" y="12675"/>
                    <a:pt x="12982" y="13040"/>
                  </a:cubicBezTo>
                  <a:lnTo>
                    <a:pt x="12771" y="13827"/>
                  </a:lnTo>
                  <a:cubicBezTo>
                    <a:pt x="12752" y="13808"/>
                    <a:pt x="12752" y="13751"/>
                    <a:pt x="12713" y="13731"/>
                  </a:cubicBezTo>
                  <a:cubicBezTo>
                    <a:pt x="12406" y="13174"/>
                    <a:pt x="12099" y="12617"/>
                    <a:pt x="11753" y="12080"/>
                  </a:cubicBezTo>
                  <a:cubicBezTo>
                    <a:pt x="11465" y="11600"/>
                    <a:pt x="11158" y="11120"/>
                    <a:pt x="10851" y="10659"/>
                  </a:cubicBezTo>
                  <a:cubicBezTo>
                    <a:pt x="10851" y="10640"/>
                    <a:pt x="10870" y="10640"/>
                    <a:pt x="10870" y="10601"/>
                  </a:cubicBezTo>
                  <a:cubicBezTo>
                    <a:pt x="10927" y="10294"/>
                    <a:pt x="10947" y="9967"/>
                    <a:pt x="10947" y="9641"/>
                  </a:cubicBezTo>
                  <a:cubicBezTo>
                    <a:pt x="10947" y="9314"/>
                    <a:pt x="10947" y="9007"/>
                    <a:pt x="10927" y="8662"/>
                  </a:cubicBezTo>
                  <a:cubicBezTo>
                    <a:pt x="10889" y="8335"/>
                    <a:pt x="10870" y="7989"/>
                    <a:pt x="10831" y="7682"/>
                  </a:cubicBezTo>
                  <a:cubicBezTo>
                    <a:pt x="10793" y="7509"/>
                    <a:pt x="10774" y="7375"/>
                    <a:pt x="10755" y="7202"/>
                  </a:cubicBezTo>
                  <a:cubicBezTo>
                    <a:pt x="10735" y="7029"/>
                    <a:pt x="10678" y="6856"/>
                    <a:pt x="10658" y="6664"/>
                  </a:cubicBezTo>
                  <a:cubicBezTo>
                    <a:pt x="10582" y="6338"/>
                    <a:pt x="10505" y="5992"/>
                    <a:pt x="10409" y="5666"/>
                  </a:cubicBezTo>
                  <a:cubicBezTo>
                    <a:pt x="10313" y="5320"/>
                    <a:pt x="10217" y="4994"/>
                    <a:pt x="10121" y="4686"/>
                  </a:cubicBezTo>
                  <a:cubicBezTo>
                    <a:pt x="9929" y="4033"/>
                    <a:pt x="9698" y="3400"/>
                    <a:pt x="9449" y="2766"/>
                  </a:cubicBezTo>
                  <a:cubicBezTo>
                    <a:pt x="9218" y="2152"/>
                    <a:pt x="8949" y="1556"/>
                    <a:pt x="8661" y="961"/>
                  </a:cubicBezTo>
                  <a:cubicBezTo>
                    <a:pt x="8661" y="942"/>
                    <a:pt x="8642" y="942"/>
                    <a:pt x="8623" y="942"/>
                  </a:cubicBezTo>
                  <a:lnTo>
                    <a:pt x="8585" y="942"/>
                  </a:lnTo>
                  <a:cubicBezTo>
                    <a:pt x="8565" y="961"/>
                    <a:pt x="8565" y="980"/>
                    <a:pt x="8565" y="999"/>
                  </a:cubicBezTo>
                  <a:cubicBezTo>
                    <a:pt x="8738" y="1364"/>
                    <a:pt x="8911" y="1748"/>
                    <a:pt x="9065" y="2132"/>
                  </a:cubicBezTo>
                  <a:cubicBezTo>
                    <a:pt x="9410" y="2920"/>
                    <a:pt x="9698" y="3726"/>
                    <a:pt x="9929" y="4533"/>
                  </a:cubicBezTo>
                  <a:cubicBezTo>
                    <a:pt x="10063" y="4974"/>
                    <a:pt x="10178" y="5378"/>
                    <a:pt x="10274" y="5800"/>
                  </a:cubicBezTo>
                  <a:cubicBezTo>
                    <a:pt x="10370" y="6242"/>
                    <a:pt x="10447" y="6664"/>
                    <a:pt x="10505" y="7106"/>
                  </a:cubicBezTo>
                  <a:cubicBezTo>
                    <a:pt x="10543" y="7375"/>
                    <a:pt x="10582" y="7663"/>
                    <a:pt x="10582" y="7913"/>
                  </a:cubicBezTo>
                  <a:cubicBezTo>
                    <a:pt x="10601" y="8201"/>
                    <a:pt x="10639" y="8489"/>
                    <a:pt x="10639" y="8777"/>
                  </a:cubicBezTo>
                  <a:cubicBezTo>
                    <a:pt x="10639" y="9257"/>
                    <a:pt x="10601" y="9718"/>
                    <a:pt x="10562" y="10179"/>
                  </a:cubicBezTo>
                  <a:lnTo>
                    <a:pt x="9698" y="8950"/>
                  </a:lnTo>
                  <a:cubicBezTo>
                    <a:pt x="9141" y="8201"/>
                    <a:pt x="8585" y="7471"/>
                    <a:pt x="7989" y="6760"/>
                  </a:cubicBezTo>
                  <a:cubicBezTo>
                    <a:pt x="7970" y="6511"/>
                    <a:pt x="7970" y="6242"/>
                    <a:pt x="7912" y="5992"/>
                  </a:cubicBezTo>
                  <a:cubicBezTo>
                    <a:pt x="7893" y="5704"/>
                    <a:pt x="7855" y="5455"/>
                    <a:pt x="7778" y="5166"/>
                  </a:cubicBezTo>
                  <a:cubicBezTo>
                    <a:pt x="7759" y="5032"/>
                    <a:pt x="7720" y="4898"/>
                    <a:pt x="7682" y="4782"/>
                  </a:cubicBezTo>
                  <a:cubicBezTo>
                    <a:pt x="7663" y="4629"/>
                    <a:pt x="7605" y="4494"/>
                    <a:pt x="7567" y="4341"/>
                  </a:cubicBezTo>
                  <a:cubicBezTo>
                    <a:pt x="7490" y="4072"/>
                    <a:pt x="7394" y="3822"/>
                    <a:pt x="7298" y="3553"/>
                  </a:cubicBezTo>
                  <a:cubicBezTo>
                    <a:pt x="7202" y="3285"/>
                    <a:pt x="7106" y="3054"/>
                    <a:pt x="6991" y="2785"/>
                  </a:cubicBezTo>
                  <a:cubicBezTo>
                    <a:pt x="6856" y="2516"/>
                    <a:pt x="6741" y="2286"/>
                    <a:pt x="6626" y="2036"/>
                  </a:cubicBezTo>
                  <a:cubicBezTo>
                    <a:pt x="6357" y="1537"/>
                    <a:pt x="6050" y="1057"/>
                    <a:pt x="5704" y="577"/>
                  </a:cubicBezTo>
                  <a:cubicBezTo>
                    <a:pt x="5685" y="558"/>
                    <a:pt x="5685" y="558"/>
                    <a:pt x="5666" y="558"/>
                  </a:cubicBezTo>
                  <a:lnTo>
                    <a:pt x="5646" y="558"/>
                  </a:lnTo>
                  <a:cubicBezTo>
                    <a:pt x="5608" y="577"/>
                    <a:pt x="5589" y="596"/>
                    <a:pt x="5608" y="615"/>
                  </a:cubicBezTo>
                  <a:cubicBezTo>
                    <a:pt x="6069" y="1268"/>
                    <a:pt x="6472" y="1959"/>
                    <a:pt x="6799" y="2708"/>
                  </a:cubicBezTo>
                  <a:lnTo>
                    <a:pt x="6799" y="2689"/>
                  </a:lnTo>
                  <a:cubicBezTo>
                    <a:pt x="6991" y="3112"/>
                    <a:pt x="7125" y="3553"/>
                    <a:pt x="7240" y="4014"/>
                  </a:cubicBezTo>
                  <a:cubicBezTo>
                    <a:pt x="7375" y="4456"/>
                    <a:pt x="7471" y="4936"/>
                    <a:pt x="7509" y="5416"/>
                  </a:cubicBezTo>
                  <a:lnTo>
                    <a:pt x="7509" y="5397"/>
                  </a:lnTo>
                  <a:cubicBezTo>
                    <a:pt x="7567" y="5704"/>
                    <a:pt x="7586" y="5992"/>
                    <a:pt x="7605" y="6319"/>
                  </a:cubicBezTo>
                  <a:cubicBezTo>
                    <a:pt x="7490" y="6165"/>
                    <a:pt x="7375" y="6031"/>
                    <a:pt x="7240" y="5896"/>
                  </a:cubicBezTo>
                  <a:cubicBezTo>
                    <a:pt x="6434" y="4994"/>
                    <a:pt x="5589" y="4129"/>
                    <a:pt x="4686" y="3304"/>
                  </a:cubicBezTo>
                  <a:lnTo>
                    <a:pt x="4705" y="3285"/>
                  </a:lnTo>
                  <a:lnTo>
                    <a:pt x="4705" y="3208"/>
                  </a:lnTo>
                  <a:cubicBezTo>
                    <a:pt x="4648" y="2900"/>
                    <a:pt x="4590" y="2612"/>
                    <a:pt x="4456" y="2324"/>
                  </a:cubicBezTo>
                  <a:cubicBezTo>
                    <a:pt x="4341" y="2036"/>
                    <a:pt x="4225" y="1748"/>
                    <a:pt x="4052" y="1479"/>
                  </a:cubicBezTo>
                  <a:cubicBezTo>
                    <a:pt x="3976" y="1345"/>
                    <a:pt x="3880" y="1230"/>
                    <a:pt x="3784" y="1076"/>
                  </a:cubicBezTo>
                  <a:cubicBezTo>
                    <a:pt x="3726" y="961"/>
                    <a:pt x="3630" y="846"/>
                    <a:pt x="3534" y="711"/>
                  </a:cubicBezTo>
                  <a:cubicBezTo>
                    <a:pt x="3342" y="481"/>
                    <a:pt x="3111" y="231"/>
                    <a:pt x="2881" y="20"/>
                  </a:cubicBezTo>
                  <a:cubicBezTo>
                    <a:pt x="2862" y="20"/>
                    <a:pt x="2862" y="1"/>
                    <a:pt x="28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84" name="Google Shape;784;p35"/>
          <p:cNvSpPr txBox="1">
            <a:spLocks noGrp="1"/>
          </p:cNvSpPr>
          <p:nvPr>
            <p:ph type="title"/>
          </p:nvPr>
        </p:nvSpPr>
        <p:spPr>
          <a:xfrm>
            <a:off x="1761446" y="1808396"/>
            <a:ext cx="55452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 smtClean="0"/>
              <a:t>LUAT XA GAN</a:t>
            </a:r>
            <a:endParaRPr sz="4800" dirty="0"/>
          </a:p>
        </p:txBody>
      </p:sp>
      <p:grpSp>
        <p:nvGrpSpPr>
          <p:cNvPr id="786" name="Google Shape;786;p35"/>
          <p:cNvGrpSpPr/>
          <p:nvPr/>
        </p:nvGrpSpPr>
        <p:grpSpPr>
          <a:xfrm flipH="1">
            <a:off x="6778003" y="3099827"/>
            <a:ext cx="1589754" cy="1923515"/>
            <a:chOff x="7383124" y="2651575"/>
            <a:chExt cx="1581845" cy="1913754"/>
          </a:xfrm>
        </p:grpSpPr>
        <p:sp>
          <p:nvSpPr>
            <p:cNvPr id="787" name="Google Shape;787;p35"/>
            <p:cNvSpPr/>
            <p:nvPr/>
          </p:nvSpPr>
          <p:spPr>
            <a:xfrm>
              <a:off x="7383124" y="2651575"/>
              <a:ext cx="1581845" cy="1913754"/>
            </a:xfrm>
            <a:custGeom>
              <a:avLst/>
              <a:gdLst/>
              <a:ahLst/>
              <a:cxnLst/>
              <a:rect l="l" t="t" r="r" b="b"/>
              <a:pathLst>
                <a:path w="25345" h="30663" extrusionOk="0">
                  <a:moveTo>
                    <a:pt x="7957" y="1"/>
                  </a:moveTo>
                  <a:cubicBezTo>
                    <a:pt x="7565" y="14"/>
                    <a:pt x="7172" y="95"/>
                    <a:pt x="6820" y="271"/>
                  </a:cubicBezTo>
                  <a:cubicBezTo>
                    <a:pt x="6631" y="366"/>
                    <a:pt x="6441" y="488"/>
                    <a:pt x="6279" y="637"/>
                  </a:cubicBezTo>
                  <a:cubicBezTo>
                    <a:pt x="6090" y="786"/>
                    <a:pt x="5941" y="948"/>
                    <a:pt x="5806" y="1137"/>
                  </a:cubicBezTo>
                  <a:cubicBezTo>
                    <a:pt x="5670" y="1327"/>
                    <a:pt x="5562" y="1516"/>
                    <a:pt x="5481" y="1733"/>
                  </a:cubicBezTo>
                  <a:cubicBezTo>
                    <a:pt x="5413" y="1936"/>
                    <a:pt x="5373" y="2139"/>
                    <a:pt x="5373" y="2342"/>
                  </a:cubicBezTo>
                  <a:cubicBezTo>
                    <a:pt x="5373" y="2734"/>
                    <a:pt x="5467" y="3113"/>
                    <a:pt x="5630" y="3465"/>
                  </a:cubicBezTo>
                  <a:cubicBezTo>
                    <a:pt x="5792" y="3803"/>
                    <a:pt x="5981" y="4128"/>
                    <a:pt x="6198" y="4425"/>
                  </a:cubicBezTo>
                  <a:cubicBezTo>
                    <a:pt x="6469" y="4791"/>
                    <a:pt x="6753" y="5129"/>
                    <a:pt x="7037" y="5454"/>
                  </a:cubicBezTo>
                  <a:cubicBezTo>
                    <a:pt x="6699" y="5589"/>
                    <a:pt x="6374" y="5738"/>
                    <a:pt x="6063" y="5887"/>
                  </a:cubicBezTo>
                  <a:cubicBezTo>
                    <a:pt x="5237" y="6293"/>
                    <a:pt x="4452" y="6766"/>
                    <a:pt x="3722" y="7321"/>
                  </a:cubicBezTo>
                  <a:cubicBezTo>
                    <a:pt x="2098" y="8566"/>
                    <a:pt x="1056" y="9973"/>
                    <a:pt x="650" y="11516"/>
                  </a:cubicBezTo>
                  <a:cubicBezTo>
                    <a:pt x="461" y="12219"/>
                    <a:pt x="407" y="12950"/>
                    <a:pt x="501" y="13681"/>
                  </a:cubicBezTo>
                  <a:cubicBezTo>
                    <a:pt x="555" y="14060"/>
                    <a:pt x="637" y="14452"/>
                    <a:pt x="758" y="14831"/>
                  </a:cubicBezTo>
                  <a:cubicBezTo>
                    <a:pt x="880" y="15196"/>
                    <a:pt x="1043" y="15561"/>
                    <a:pt x="1218" y="15913"/>
                  </a:cubicBezTo>
                  <a:cubicBezTo>
                    <a:pt x="894" y="16657"/>
                    <a:pt x="623" y="17442"/>
                    <a:pt x="420" y="18227"/>
                  </a:cubicBezTo>
                  <a:cubicBezTo>
                    <a:pt x="407" y="18281"/>
                    <a:pt x="393" y="18335"/>
                    <a:pt x="380" y="18389"/>
                  </a:cubicBezTo>
                  <a:lnTo>
                    <a:pt x="366" y="18457"/>
                  </a:lnTo>
                  <a:cubicBezTo>
                    <a:pt x="271" y="18850"/>
                    <a:pt x="190" y="19228"/>
                    <a:pt x="136" y="19607"/>
                  </a:cubicBezTo>
                  <a:cubicBezTo>
                    <a:pt x="95" y="19878"/>
                    <a:pt x="68" y="20108"/>
                    <a:pt x="55" y="20324"/>
                  </a:cubicBezTo>
                  <a:cubicBezTo>
                    <a:pt x="1" y="21001"/>
                    <a:pt x="14" y="21691"/>
                    <a:pt x="122" y="22381"/>
                  </a:cubicBezTo>
                  <a:cubicBezTo>
                    <a:pt x="217" y="23044"/>
                    <a:pt x="407" y="23707"/>
                    <a:pt x="704" y="24330"/>
                  </a:cubicBezTo>
                  <a:cubicBezTo>
                    <a:pt x="934" y="24817"/>
                    <a:pt x="1218" y="25277"/>
                    <a:pt x="1570" y="25696"/>
                  </a:cubicBezTo>
                  <a:cubicBezTo>
                    <a:pt x="1679" y="25832"/>
                    <a:pt x="1787" y="25940"/>
                    <a:pt x="1895" y="26062"/>
                  </a:cubicBezTo>
                  <a:cubicBezTo>
                    <a:pt x="2396" y="26562"/>
                    <a:pt x="2964" y="27009"/>
                    <a:pt x="3600" y="27361"/>
                  </a:cubicBezTo>
                  <a:lnTo>
                    <a:pt x="3627" y="27374"/>
                  </a:lnTo>
                  <a:cubicBezTo>
                    <a:pt x="3668" y="27401"/>
                    <a:pt x="3708" y="27415"/>
                    <a:pt x="3749" y="27442"/>
                  </a:cubicBezTo>
                  <a:cubicBezTo>
                    <a:pt x="4520" y="27861"/>
                    <a:pt x="5359" y="28172"/>
                    <a:pt x="6211" y="28402"/>
                  </a:cubicBezTo>
                  <a:cubicBezTo>
                    <a:pt x="6644" y="28524"/>
                    <a:pt x="7091" y="28633"/>
                    <a:pt x="7565" y="28727"/>
                  </a:cubicBezTo>
                  <a:cubicBezTo>
                    <a:pt x="8038" y="28822"/>
                    <a:pt x="8525" y="28890"/>
                    <a:pt x="9026" y="28957"/>
                  </a:cubicBezTo>
                  <a:cubicBezTo>
                    <a:pt x="9784" y="29052"/>
                    <a:pt x="10541" y="29093"/>
                    <a:pt x="11313" y="29093"/>
                  </a:cubicBezTo>
                  <a:cubicBezTo>
                    <a:pt x="11516" y="29093"/>
                    <a:pt x="11732" y="29093"/>
                    <a:pt x="11962" y="29079"/>
                  </a:cubicBezTo>
                  <a:lnTo>
                    <a:pt x="12246" y="29066"/>
                  </a:lnTo>
                  <a:lnTo>
                    <a:pt x="12287" y="29147"/>
                  </a:lnTo>
                  <a:cubicBezTo>
                    <a:pt x="12328" y="29201"/>
                    <a:pt x="12355" y="29255"/>
                    <a:pt x="12395" y="29309"/>
                  </a:cubicBezTo>
                  <a:lnTo>
                    <a:pt x="12409" y="29336"/>
                  </a:lnTo>
                  <a:cubicBezTo>
                    <a:pt x="12503" y="29471"/>
                    <a:pt x="12585" y="29580"/>
                    <a:pt x="12666" y="29688"/>
                  </a:cubicBezTo>
                  <a:cubicBezTo>
                    <a:pt x="12801" y="29864"/>
                    <a:pt x="12963" y="30026"/>
                    <a:pt x="13126" y="30175"/>
                  </a:cubicBezTo>
                  <a:cubicBezTo>
                    <a:pt x="13180" y="30216"/>
                    <a:pt x="13221" y="30256"/>
                    <a:pt x="13275" y="30297"/>
                  </a:cubicBezTo>
                  <a:cubicBezTo>
                    <a:pt x="13315" y="30324"/>
                    <a:pt x="13356" y="30351"/>
                    <a:pt x="13396" y="30378"/>
                  </a:cubicBezTo>
                  <a:lnTo>
                    <a:pt x="13478" y="30432"/>
                  </a:lnTo>
                  <a:cubicBezTo>
                    <a:pt x="13532" y="30459"/>
                    <a:pt x="13599" y="30486"/>
                    <a:pt x="13667" y="30527"/>
                  </a:cubicBezTo>
                  <a:lnTo>
                    <a:pt x="13721" y="30554"/>
                  </a:lnTo>
                  <a:cubicBezTo>
                    <a:pt x="13789" y="30567"/>
                    <a:pt x="13857" y="30595"/>
                    <a:pt x="13924" y="30608"/>
                  </a:cubicBezTo>
                  <a:cubicBezTo>
                    <a:pt x="14046" y="30649"/>
                    <a:pt x="14168" y="30662"/>
                    <a:pt x="14290" y="30662"/>
                  </a:cubicBezTo>
                  <a:cubicBezTo>
                    <a:pt x="14371" y="30662"/>
                    <a:pt x="14465" y="30649"/>
                    <a:pt x="14547" y="30635"/>
                  </a:cubicBezTo>
                  <a:cubicBezTo>
                    <a:pt x="14790" y="30595"/>
                    <a:pt x="15020" y="30500"/>
                    <a:pt x="15223" y="30337"/>
                  </a:cubicBezTo>
                  <a:cubicBezTo>
                    <a:pt x="15264" y="30310"/>
                    <a:pt x="15304" y="30270"/>
                    <a:pt x="15331" y="30243"/>
                  </a:cubicBezTo>
                  <a:cubicBezTo>
                    <a:pt x="15453" y="30121"/>
                    <a:pt x="15548" y="29999"/>
                    <a:pt x="15629" y="29850"/>
                  </a:cubicBezTo>
                  <a:cubicBezTo>
                    <a:pt x="15683" y="29756"/>
                    <a:pt x="15737" y="29647"/>
                    <a:pt x="15778" y="29539"/>
                  </a:cubicBezTo>
                  <a:cubicBezTo>
                    <a:pt x="15819" y="29431"/>
                    <a:pt x="15859" y="29323"/>
                    <a:pt x="15886" y="29201"/>
                  </a:cubicBezTo>
                  <a:cubicBezTo>
                    <a:pt x="15913" y="29120"/>
                    <a:pt x="15940" y="29025"/>
                    <a:pt x="15954" y="28917"/>
                  </a:cubicBezTo>
                  <a:lnTo>
                    <a:pt x="15981" y="28754"/>
                  </a:lnTo>
                  <a:cubicBezTo>
                    <a:pt x="15981" y="28700"/>
                    <a:pt x="15994" y="28646"/>
                    <a:pt x="16008" y="28578"/>
                  </a:cubicBezTo>
                  <a:cubicBezTo>
                    <a:pt x="16021" y="28524"/>
                    <a:pt x="16021" y="28497"/>
                    <a:pt x="16021" y="28443"/>
                  </a:cubicBezTo>
                  <a:cubicBezTo>
                    <a:pt x="16103" y="28430"/>
                    <a:pt x="16170" y="28402"/>
                    <a:pt x="16252" y="28375"/>
                  </a:cubicBezTo>
                  <a:cubicBezTo>
                    <a:pt x="17185" y="28078"/>
                    <a:pt x="18092" y="27712"/>
                    <a:pt x="18971" y="27279"/>
                  </a:cubicBezTo>
                  <a:lnTo>
                    <a:pt x="19066" y="27239"/>
                  </a:lnTo>
                  <a:lnTo>
                    <a:pt x="19093" y="27225"/>
                  </a:lnTo>
                  <a:cubicBezTo>
                    <a:pt x="19918" y="26819"/>
                    <a:pt x="20690" y="26346"/>
                    <a:pt x="21447" y="25832"/>
                  </a:cubicBezTo>
                  <a:cubicBezTo>
                    <a:pt x="22178" y="25331"/>
                    <a:pt x="22855" y="24749"/>
                    <a:pt x="23450" y="24100"/>
                  </a:cubicBezTo>
                  <a:cubicBezTo>
                    <a:pt x="23978" y="23531"/>
                    <a:pt x="24411" y="22882"/>
                    <a:pt x="24736" y="22178"/>
                  </a:cubicBezTo>
                  <a:cubicBezTo>
                    <a:pt x="25033" y="21529"/>
                    <a:pt x="25209" y="20852"/>
                    <a:pt x="25290" y="20149"/>
                  </a:cubicBezTo>
                  <a:cubicBezTo>
                    <a:pt x="25344" y="19458"/>
                    <a:pt x="25317" y="18768"/>
                    <a:pt x="25182" y="18092"/>
                  </a:cubicBezTo>
                  <a:cubicBezTo>
                    <a:pt x="25047" y="17415"/>
                    <a:pt x="24844" y="16766"/>
                    <a:pt x="24560" y="16130"/>
                  </a:cubicBezTo>
                  <a:cubicBezTo>
                    <a:pt x="24262" y="15480"/>
                    <a:pt x="23924" y="14871"/>
                    <a:pt x="23518" y="14290"/>
                  </a:cubicBezTo>
                  <a:cubicBezTo>
                    <a:pt x="23179" y="13775"/>
                    <a:pt x="22801" y="13288"/>
                    <a:pt x="22408" y="12815"/>
                  </a:cubicBezTo>
                  <a:cubicBezTo>
                    <a:pt x="22056" y="12355"/>
                    <a:pt x="21677" y="11922"/>
                    <a:pt x="21272" y="11516"/>
                  </a:cubicBezTo>
                  <a:lnTo>
                    <a:pt x="21245" y="11489"/>
                  </a:lnTo>
                  <a:lnTo>
                    <a:pt x="21123" y="11367"/>
                  </a:lnTo>
                  <a:lnTo>
                    <a:pt x="21109" y="11353"/>
                  </a:lnTo>
                  <a:lnTo>
                    <a:pt x="21109" y="11272"/>
                  </a:lnTo>
                  <a:cubicBezTo>
                    <a:pt x="21109" y="10920"/>
                    <a:pt x="21096" y="10582"/>
                    <a:pt x="21069" y="10230"/>
                  </a:cubicBezTo>
                  <a:cubicBezTo>
                    <a:pt x="21028" y="9973"/>
                    <a:pt x="20987" y="9716"/>
                    <a:pt x="20933" y="9459"/>
                  </a:cubicBezTo>
                  <a:cubicBezTo>
                    <a:pt x="20825" y="8972"/>
                    <a:pt x="20663" y="8512"/>
                    <a:pt x="20460" y="8065"/>
                  </a:cubicBezTo>
                  <a:cubicBezTo>
                    <a:pt x="20243" y="7659"/>
                    <a:pt x="20000" y="7267"/>
                    <a:pt x="19702" y="6915"/>
                  </a:cubicBezTo>
                  <a:cubicBezTo>
                    <a:pt x="19404" y="6577"/>
                    <a:pt x="19080" y="6279"/>
                    <a:pt x="18728" y="6009"/>
                  </a:cubicBezTo>
                  <a:cubicBezTo>
                    <a:pt x="18011" y="5481"/>
                    <a:pt x="17212" y="5088"/>
                    <a:pt x="16360" y="4831"/>
                  </a:cubicBezTo>
                  <a:cubicBezTo>
                    <a:pt x="15494" y="4574"/>
                    <a:pt x="14614" y="4412"/>
                    <a:pt x="13708" y="4358"/>
                  </a:cubicBezTo>
                  <a:cubicBezTo>
                    <a:pt x="13369" y="4331"/>
                    <a:pt x="13031" y="4331"/>
                    <a:pt x="12693" y="4331"/>
                  </a:cubicBezTo>
                  <a:cubicBezTo>
                    <a:pt x="12165" y="4331"/>
                    <a:pt x="11624" y="4358"/>
                    <a:pt x="11069" y="4412"/>
                  </a:cubicBezTo>
                  <a:cubicBezTo>
                    <a:pt x="10907" y="4425"/>
                    <a:pt x="10744" y="4439"/>
                    <a:pt x="10582" y="4466"/>
                  </a:cubicBezTo>
                  <a:cubicBezTo>
                    <a:pt x="10582" y="4249"/>
                    <a:pt x="10582" y="4047"/>
                    <a:pt x="10568" y="3830"/>
                  </a:cubicBezTo>
                  <a:cubicBezTo>
                    <a:pt x="10555" y="3411"/>
                    <a:pt x="10501" y="2991"/>
                    <a:pt x="10433" y="2585"/>
                  </a:cubicBezTo>
                  <a:cubicBezTo>
                    <a:pt x="10365" y="2220"/>
                    <a:pt x="10271" y="1854"/>
                    <a:pt x="10135" y="1516"/>
                  </a:cubicBezTo>
                  <a:cubicBezTo>
                    <a:pt x="10054" y="1286"/>
                    <a:pt x="9932" y="1070"/>
                    <a:pt x="9784" y="880"/>
                  </a:cubicBezTo>
                  <a:cubicBezTo>
                    <a:pt x="9364" y="353"/>
                    <a:pt x="8742" y="28"/>
                    <a:pt x="8065" y="1"/>
                  </a:cubicBezTo>
                  <a:close/>
                </a:path>
              </a:pathLst>
            </a:custGeom>
            <a:solidFill>
              <a:srgbClr val="FFFFFF"/>
            </a:solidFill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38100" dir="30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35"/>
            <p:cNvSpPr/>
            <p:nvPr/>
          </p:nvSpPr>
          <p:spPr>
            <a:xfrm>
              <a:off x="8631323" y="3314523"/>
              <a:ext cx="19473" cy="47496"/>
            </a:xfrm>
            <a:custGeom>
              <a:avLst/>
              <a:gdLst/>
              <a:ahLst/>
              <a:cxnLst/>
              <a:rect l="l" t="t" r="r" b="b"/>
              <a:pathLst>
                <a:path w="312" h="761" extrusionOk="0">
                  <a:moveTo>
                    <a:pt x="95" y="1"/>
                  </a:moveTo>
                  <a:cubicBezTo>
                    <a:pt x="28" y="28"/>
                    <a:pt x="1" y="95"/>
                    <a:pt x="14" y="163"/>
                  </a:cubicBezTo>
                  <a:cubicBezTo>
                    <a:pt x="28" y="217"/>
                    <a:pt x="41" y="271"/>
                    <a:pt x="55" y="339"/>
                  </a:cubicBezTo>
                  <a:cubicBezTo>
                    <a:pt x="55" y="407"/>
                    <a:pt x="55" y="488"/>
                    <a:pt x="55" y="569"/>
                  </a:cubicBezTo>
                  <a:cubicBezTo>
                    <a:pt x="55" y="582"/>
                    <a:pt x="55" y="582"/>
                    <a:pt x="55" y="596"/>
                  </a:cubicBezTo>
                  <a:cubicBezTo>
                    <a:pt x="41" y="637"/>
                    <a:pt x="55" y="664"/>
                    <a:pt x="68" y="691"/>
                  </a:cubicBezTo>
                  <a:cubicBezTo>
                    <a:pt x="82" y="731"/>
                    <a:pt x="109" y="745"/>
                    <a:pt x="149" y="758"/>
                  </a:cubicBezTo>
                  <a:cubicBezTo>
                    <a:pt x="158" y="760"/>
                    <a:pt x="167" y="761"/>
                    <a:pt x="176" y="761"/>
                  </a:cubicBezTo>
                  <a:cubicBezTo>
                    <a:pt x="234" y="761"/>
                    <a:pt x="287" y="723"/>
                    <a:pt x="298" y="664"/>
                  </a:cubicBezTo>
                  <a:cubicBezTo>
                    <a:pt x="312" y="569"/>
                    <a:pt x="312" y="474"/>
                    <a:pt x="312" y="379"/>
                  </a:cubicBezTo>
                  <a:cubicBezTo>
                    <a:pt x="298" y="285"/>
                    <a:pt x="285" y="190"/>
                    <a:pt x="258" y="95"/>
                  </a:cubicBezTo>
                  <a:cubicBezTo>
                    <a:pt x="244" y="41"/>
                    <a:pt x="190" y="1"/>
                    <a:pt x="136" y="1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35"/>
            <p:cNvSpPr/>
            <p:nvPr/>
          </p:nvSpPr>
          <p:spPr>
            <a:xfrm>
              <a:off x="7425378" y="3343233"/>
              <a:ext cx="1497338" cy="1179035"/>
            </a:xfrm>
            <a:custGeom>
              <a:avLst/>
              <a:gdLst/>
              <a:ahLst/>
              <a:cxnLst/>
              <a:rect l="l" t="t" r="r" b="b"/>
              <a:pathLst>
                <a:path w="23991" h="18891" extrusionOk="0">
                  <a:moveTo>
                    <a:pt x="18605" y="1"/>
                  </a:moveTo>
                  <a:cubicBezTo>
                    <a:pt x="18551" y="1"/>
                    <a:pt x="18497" y="1"/>
                    <a:pt x="18443" y="14"/>
                  </a:cubicBezTo>
                  <a:cubicBezTo>
                    <a:pt x="18267" y="28"/>
                    <a:pt x="18091" y="68"/>
                    <a:pt x="17915" y="122"/>
                  </a:cubicBezTo>
                  <a:lnTo>
                    <a:pt x="17794" y="163"/>
                  </a:lnTo>
                  <a:lnTo>
                    <a:pt x="17699" y="190"/>
                  </a:lnTo>
                  <a:lnTo>
                    <a:pt x="17604" y="217"/>
                  </a:lnTo>
                  <a:lnTo>
                    <a:pt x="17523" y="231"/>
                  </a:lnTo>
                  <a:lnTo>
                    <a:pt x="17442" y="258"/>
                  </a:lnTo>
                  <a:lnTo>
                    <a:pt x="17185" y="325"/>
                  </a:lnTo>
                  <a:cubicBezTo>
                    <a:pt x="16035" y="637"/>
                    <a:pt x="14925" y="867"/>
                    <a:pt x="13897" y="1070"/>
                  </a:cubicBezTo>
                  <a:lnTo>
                    <a:pt x="13721" y="1110"/>
                  </a:lnTo>
                  <a:lnTo>
                    <a:pt x="13531" y="1151"/>
                  </a:lnTo>
                  <a:lnTo>
                    <a:pt x="13355" y="1191"/>
                  </a:lnTo>
                  <a:lnTo>
                    <a:pt x="13071" y="1246"/>
                  </a:lnTo>
                  <a:lnTo>
                    <a:pt x="12706" y="1313"/>
                  </a:lnTo>
                  <a:lnTo>
                    <a:pt x="12246" y="1408"/>
                  </a:lnTo>
                  <a:cubicBezTo>
                    <a:pt x="11691" y="1530"/>
                    <a:pt x="11150" y="1638"/>
                    <a:pt x="10595" y="1760"/>
                  </a:cubicBezTo>
                  <a:lnTo>
                    <a:pt x="10433" y="1800"/>
                  </a:lnTo>
                  <a:cubicBezTo>
                    <a:pt x="9513" y="1990"/>
                    <a:pt x="8335" y="2247"/>
                    <a:pt x="7266" y="2463"/>
                  </a:cubicBezTo>
                  <a:cubicBezTo>
                    <a:pt x="5264" y="2869"/>
                    <a:pt x="3627" y="3153"/>
                    <a:pt x="2098" y="3356"/>
                  </a:cubicBezTo>
                  <a:cubicBezTo>
                    <a:pt x="2057" y="3370"/>
                    <a:pt x="2030" y="3397"/>
                    <a:pt x="2003" y="3424"/>
                  </a:cubicBezTo>
                  <a:cubicBezTo>
                    <a:pt x="1976" y="3438"/>
                    <a:pt x="1962" y="3451"/>
                    <a:pt x="1949" y="3478"/>
                  </a:cubicBezTo>
                  <a:cubicBezTo>
                    <a:pt x="1286" y="4682"/>
                    <a:pt x="758" y="5968"/>
                    <a:pt x="393" y="7307"/>
                  </a:cubicBezTo>
                  <a:cubicBezTo>
                    <a:pt x="230" y="7957"/>
                    <a:pt x="108" y="8620"/>
                    <a:pt x="54" y="9283"/>
                  </a:cubicBezTo>
                  <a:cubicBezTo>
                    <a:pt x="0" y="9919"/>
                    <a:pt x="27" y="10555"/>
                    <a:pt x="108" y="11177"/>
                  </a:cubicBezTo>
                  <a:cubicBezTo>
                    <a:pt x="203" y="11800"/>
                    <a:pt x="379" y="12382"/>
                    <a:pt x="650" y="12950"/>
                  </a:cubicBezTo>
                  <a:cubicBezTo>
                    <a:pt x="907" y="13518"/>
                    <a:pt x="1272" y="14046"/>
                    <a:pt x="1705" y="14492"/>
                  </a:cubicBezTo>
                  <a:cubicBezTo>
                    <a:pt x="2206" y="15007"/>
                    <a:pt x="2774" y="15426"/>
                    <a:pt x="3397" y="15764"/>
                  </a:cubicBezTo>
                  <a:cubicBezTo>
                    <a:pt x="4141" y="16143"/>
                    <a:pt x="4926" y="16454"/>
                    <a:pt x="5724" y="16657"/>
                  </a:cubicBezTo>
                  <a:cubicBezTo>
                    <a:pt x="7334" y="17104"/>
                    <a:pt x="8985" y="17320"/>
                    <a:pt x="10636" y="17334"/>
                  </a:cubicBezTo>
                  <a:cubicBezTo>
                    <a:pt x="10852" y="17334"/>
                    <a:pt x="11055" y="17334"/>
                    <a:pt x="11272" y="17320"/>
                  </a:cubicBezTo>
                  <a:cubicBezTo>
                    <a:pt x="11502" y="17307"/>
                    <a:pt x="11745" y="17293"/>
                    <a:pt x="11975" y="17280"/>
                  </a:cubicBezTo>
                  <a:cubicBezTo>
                    <a:pt x="12043" y="17429"/>
                    <a:pt x="12124" y="17564"/>
                    <a:pt x="12205" y="17713"/>
                  </a:cubicBezTo>
                  <a:cubicBezTo>
                    <a:pt x="12300" y="17875"/>
                    <a:pt x="12408" y="18024"/>
                    <a:pt x="12530" y="18173"/>
                  </a:cubicBezTo>
                  <a:cubicBezTo>
                    <a:pt x="12638" y="18322"/>
                    <a:pt x="12760" y="18444"/>
                    <a:pt x="12895" y="18565"/>
                  </a:cubicBezTo>
                  <a:cubicBezTo>
                    <a:pt x="12963" y="18619"/>
                    <a:pt x="13031" y="18674"/>
                    <a:pt x="13098" y="18714"/>
                  </a:cubicBezTo>
                  <a:cubicBezTo>
                    <a:pt x="13166" y="18755"/>
                    <a:pt x="13247" y="18795"/>
                    <a:pt x="13328" y="18822"/>
                  </a:cubicBezTo>
                  <a:cubicBezTo>
                    <a:pt x="13423" y="18863"/>
                    <a:pt x="13518" y="18890"/>
                    <a:pt x="13626" y="18890"/>
                  </a:cubicBezTo>
                  <a:cubicBezTo>
                    <a:pt x="13680" y="18890"/>
                    <a:pt x="13721" y="18890"/>
                    <a:pt x="13761" y="18877"/>
                  </a:cubicBezTo>
                  <a:cubicBezTo>
                    <a:pt x="13897" y="18849"/>
                    <a:pt x="14018" y="18795"/>
                    <a:pt x="14127" y="18714"/>
                  </a:cubicBezTo>
                  <a:cubicBezTo>
                    <a:pt x="14221" y="18619"/>
                    <a:pt x="14316" y="18525"/>
                    <a:pt x="14370" y="18403"/>
                  </a:cubicBezTo>
                  <a:cubicBezTo>
                    <a:pt x="14465" y="18254"/>
                    <a:pt x="14519" y="18092"/>
                    <a:pt x="14560" y="17916"/>
                  </a:cubicBezTo>
                  <a:cubicBezTo>
                    <a:pt x="14614" y="17740"/>
                    <a:pt x="14641" y="17564"/>
                    <a:pt x="14668" y="17388"/>
                  </a:cubicBezTo>
                  <a:cubicBezTo>
                    <a:pt x="14695" y="17212"/>
                    <a:pt x="14709" y="17050"/>
                    <a:pt x="14722" y="16847"/>
                  </a:cubicBezTo>
                  <a:lnTo>
                    <a:pt x="14722" y="16820"/>
                  </a:lnTo>
                  <a:lnTo>
                    <a:pt x="14722" y="16806"/>
                  </a:lnTo>
                  <a:cubicBezTo>
                    <a:pt x="14911" y="16752"/>
                    <a:pt x="15128" y="16698"/>
                    <a:pt x="15372" y="16617"/>
                  </a:cubicBezTo>
                  <a:cubicBezTo>
                    <a:pt x="17158" y="16049"/>
                    <a:pt x="18836" y="15223"/>
                    <a:pt x="20378" y="14168"/>
                  </a:cubicBezTo>
                  <a:cubicBezTo>
                    <a:pt x="21068" y="13694"/>
                    <a:pt x="21704" y="13153"/>
                    <a:pt x="22272" y="12530"/>
                  </a:cubicBezTo>
                  <a:cubicBezTo>
                    <a:pt x="22746" y="12016"/>
                    <a:pt x="23138" y="11421"/>
                    <a:pt x="23436" y="10785"/>
                  </a:cubicBezTo>
                  <a:cubicBezTo>
                    <a:pt x="23707" y="10203"/>
                    <a:pt x="23869" y="9594"/>
                    <a:pt x="23937" y="8972"/>
                  </a:cubicBezTo>
                  <a:cubicBezTo>
                    <a:pt x="23991" y="8349"/>
                    <a:pt x="23964" y="7740"/>
                    <a:pt x="23842" y="7132"/>
                  </a:cubicBezTo>
                  <a:cubicBezTo>
                    <a:pt x="23720" y="6509"/>
                    <a:pt x="23531" y="5900"/>
                    <a:pt x="23260" y="5318"/>
                  </a:cubicBezTo>
                  <a:cubicBezTo>
                    <a:pt x="22990" y="4710"/>
                    <a:pt x="22665" y="4128"/>
                    <a:pt x="22286" y="3573"/>
                  </a:cubicBezTo>
                  <a:cubicBezTo>
                    <a:pt x="21961" y="3086"/>
                    <a:pt x="21596" y="2599"/>
                    <a:pt x="21203" y="2152"/>
                  </a:cubicBezTo>
                  <a:cubicBezTo>
                    <a:pt x="20757" y="1557"/>
                    <a:pt x="20256" y="1002"/>
                    <a:pt x="19702" y="501"/>
                  </a:cubicBezTo>
                  <a:lnTo>
                    <a:pt x="19431" y="217"/>
                  </a:lnTo>
                  <a:cubicBezTo>
                    <a:pt x="19417" y="204"/>
                    <a:pt x="19404" y="190"/>
                    <a:pt x="19390" y="190"/>
                  </a:cubicBezTo>
                  <a:lnTo>
                    <a:pt x="19336" y="109"/>
                  </a:lnTo>
                  <a:cubicBezTo>
                    <a:pt x="19309" y="82"/>
                    <a:pt x="19272" y="68"/>
                    <a:pt x="19235" y="68"/>
                  </a:cubicBezTo>
                  <a:cubicBezTo>
                    <a:pt x="19197" y="68"/>
                    <a:pt x="19160" y="82"/>
                    <a:pt x="19133" y="109"/>
                  </a:cubicBezTo>
                  <a:cubicBezTo>
                    <a:pt x="19133" y="109"/>
                    <a:pt x="19120" y="122"/>
                    <a:pt x="19120" y="122"/>
                  </a:cubicBezTo>
                  <a:cubicBezTo>
                    <a:pt x="19079" y="95"/>
                    <a:pt x="19025" y="82"/>
                    <a:pt x="18984" y="68"/>
                  </a:cubicBezTo>
                  <a:cubicBezTo>
                    <a:pt x="18890" y="28"/>
                    <a:pt x="18808" y="14"/>
                    <a:pt x="1872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35"/>
            <p:cNvSpPr/>
            <p:nvPr/>
          </p:nvSpPr>
          <p:spPr>
            <a:xfrm>
              <a:off x="7425378" y="3344106"/>
              <a:ext cx="1254991" cy="1178161"/>
            </a:xfrm>
            <a:custGeom>
              <a:avLst/>
              <a:gdLst/>
              <a:ahLst/>
              <a:cxnLst/>
              <a:rect l="l" t="t" r="r" b="b"/>
              <a:pathLst>
                <a:path w="20108" h="18877" extrusionOk="0">
                  <a:moveTo>
                    <a:pt x="18443" y="0"/>
                  </a:moveTo>
                  <a:cubicBezTo>
                    <a:pt x="18267" y="14"/>
                    <a:pt x="18091" y="54"/>
                    <a:pt x="17915" y="108"/>
                  </a:cubicBezTo>
                  <a:lnTo>
                    <a:pt x="17794" y="149"/>
                  </a:lnTo>
                  <a:lnTo>
                    <a:pt x="17699" y="176"/>
                  </a:lnTo>
                  <a:lnTo>
                    <a:pt x="17604" y="203"/>
                  </a:lnTo>
                  <a:lnTo>
                    <a:pt x="17523" y="230"/>
                  </a:lnTo>
                  <a:lnTo>
                    <a:pt x="17442" y="244"/>
                  </a:lnTo>
                  <a:lnTo>
                    <a:pt x="17185" y="311"/>
                  </a:lnTo>
                  <a:cubicBezTo>
                    <a:pt x="16035" y="623"/>
                    <a:pt x="14925" y="853"/>
                    <a:pt x="13897" y="1069"/>
                  </a:cubicBezTo>
                  <a:lnTo>
                    <a:pt x="13721" y="1096"/>
                  </a:lnTo>
                  <a:lnTo>
                    <a:pt x="13531" y="1137"/>
                  </a:lnTo>
                  <a:lnTo>
                    <a:pt x="13355" y="1177"/>
                  </a:lnTo>
                  <a:lnTo>
                    <a:pt x="13071" y="1232"/>
                  </a:lnTo>
                  <a:lnTo>
                    <a:pt x="12706" y="1299"/>
                  </a:lnTo>
                  <a:lnTo>
                    <a:pt x="12246" y="1394"/>
                  </a:lnTo>
                  <a:cubicBezTo>
                    <a:pt x="11691" y="1516"/>
                    <a:pt x="11150" y="1624"/>
                    <a:pt x="10595" y="1746"/>
                  </a:cubicBezTo>
                  <a:lnTo>
                    <a:pt x="10433" y="1786"/>
                  </a:lnTo>
                  <a:cubicBezTo>
                    <a:pt x="9513" y="1976"/>
                    <a:pt x="8335" y="2233"/>
                    <a:pt x="7266" y="2449"/>
                  </a:cubicBezTo>
                  <a:cubicBezTo>
                    <a:pt x="5264" y="2855"/>
                    <a:pt x="3627" y="3139"/>
                    <a:pt x="2098" y="3342"/>
                  </a:cubicBezTo>
                  <a:cubicBezTo>
                    <a:pt x="2057" y="3356"/>
                    <a:pt x="2030" y="3383"/>
                    <a:pt x="2003" y="3410"/>
                  </a:cubicBezTo>
                  <a:cubicBezTo>
                    <a:pt x="1976" y="3424"/>
                    <a:pt x="1962" y="3437"/>
                    <a:pt x="1949" y="3464"/>
                  </a:cubicBezTo>
                  <a:cubicBezTo>
                    <a:pt x="1286" y="4668"/>
                    <a:pt x="758" y="5954"/>
                    <a:pt x="393" y="7293"/>
                  </a:cubicBezTo>
                  <a:cubicBezTo>
                    <a:pt x="230" y="7943"/>
                    <a:pt x="108" y="8606"/>
                    <a:pt x="54" y="9269"/>
                  </a:cubicBezTo>
                  <a:cubicBezTo>
                    <a:pt x="0" y="9905"/>
                    <a:pt x="27" y="10541"/>
                    <a:pt x="108" y="11177"/>
                  </a:cubicBezTo>
                  <a:cubicBezTo>
                    <a:pt x="203" y="11786"/>
                    <a:pt x="379" y="12368"/>
                    <a:pt x="636" y="12936"/>
                  </a:cubicBezTo>
                  <a:cubicBezTo>
                    <a:pt x="907" y="13504"/>
                    <a:pt x="1272" y="14032"/>
                    <a:pt x="1705" y="14478"/>
                  </a:cubicBezTo>
                  <a:cubicBezTo>
                    <a:pt x="2206" y="14993"/>
                    <a:pt x="2774" y="15412"/>
                    <a:pt x="3397" y="15750"/>
                  </a:cubicBezTo>
                  <a:cubicBezTo>
                    <a:pt x="4141" y="16129"/>
                    <a:pt x="4926" y="16440"/>
                    <a:pt x="5724" y="16643"/>
                  </a:cubicBezTo>
                  <a:cubicBezTo>
                    <a:pt x="7334" y="17090"/>
                    <a:pt x="8985" y="17306"/>
                    <a:pt x="10636" y="17320"/>
                  </a:cubicBezTo>
                  <a:cubicBezTo>
                    <a:pt x="10852" y="17320"/>
                    <a:pt x="11055" y="17320"/>
                    <a:pt x="11272" y="17306"/>
                  </a:cubicBezTo>
                  <a:cubicBezTo>
                    <a:pt x="11502" y="17293"/>
                    <a:pt x="11745" y="17279"/>
                    <a:pt x="11975" y="17266"/>
                  </a:cubicBezTo>
                  <a:cubicBezTo>
                    <a:pt x="12043" y="17415"/>
                    <a:pt x="12124" y="17550"/>
                    <a:pt x="12205" y="17699"/>
                  </a:cubicBezTo>
                  <a:cubicBezTo>
                    <a:pt x="12300" y="17861"/>
                    <a:pt x="12408" y="18010"/>
                    <a:pt x="12530" y="18159"/>
                  </a:cubicBezTo>
                  <a:cubicBezTo>
                    <a:pt x="12638" y="18308"/>
                    <a:pt x="12760" y="18430"/>
                    <a:pt x="12895" y="18551"/>
                  </a:cubicBezTo>
                  <a:cubicBezTo>
                    <a:pt x="12963" y="18605"/>
                    <a:pt x="13031" y="18660"/>
                    <a:pt x="13098" y="18700"/>
                  </a:cubicBezTo>
                  <a:cubicBezTo>
                    <a:pt x="13166" y="18754"/>
                    <a:pt x="13247" y="18781"/>
                    <a:pt x="13328" y="18808"/>
                  </a:cubicBezTo>
                  <a:cubicBezTo>
                    <a:pt x="13423" y="18849"/>
                    <a:pt x="13518" y="18876"/>
                    <a:pt x="13626" y="18876"/>
                  </a:cubicBezTo>
                  <a:cubicBezTo>
                    <a:pt x="13815" y="18876"/>
                    <a:pt x="13991" y="18822"/>
                    <a:pt x="14140" y="18700"/>
                  </a:cubicBezTo>
                  <a:cubicBezTo>
                    <a:pt x="14235" y="18619"/>
                    <a:pt x="14316" y="18524"/>
                    <a:pt x="14384" y="18403"/>
                  </a:cubicBezTo>
                  <a:cubicBezTo>
                    <a:pt x="14465" y="18254"/>
                    <a:pt x="14533" y="18091"/>
                    <a:pt x="14573" y="17915"/>
                  </a:cubicBezTo>
                  <a:cubicBezTo>
                    <a:pt x="14614" y="17739"/>
                    <a:pt x="14654" y="17564"/>
                    <a:pt x="14681" y="17374"/>
                  </a:cubicBezTo>
                  <a:cubicBezTo>
                    <a:pt x="14695" y="17212"/>
                    <a:pt x="14722" y="17036"/>
                    <a:pt x="14736" y="16846"/>
                  </a:cubicBezTo>
                  <a:lnTo>
                    <a:pt x="14736" y="16806"/>
                  </a:lnTo>
                  <a:cubicBezTo>
                    <a:pt x="14911" y="16752"/>
                    <a:pt x="15128" y="16698"/>
                    <a:pt x="15385" y="16616"/>
                  </a:cubicBezTo>
                  <a:cubicBezTo>
                    <a:pt x="16278" y="16332"/>
                    <a:pt x="17158" y="15980"/>
                    <a:pt x="18010" y="15561"/>
                  </a:cubicBezTo>
                  <a:lnTo>
                    <a:pt x="18091" y="15520"/>
                  </a:lnTo>
                  <a:lnTo>
                    <a:pt x="18091" y="15520"/>
                  </a:lnTo>
                  <a:cubicBezTo>
                    <a:pt x="17455" y="15723"/>
                    <a:pt x="16806" y="15913"/>
                    <a:pt x="16143" y="16075"/>
                  </a:cubicBezTo>
                  <a:cubicBezTo>
                    <a:pt x="15642" y="16197"/>
                    <a:pt x="15155" y="16305"/>
                    <a:pt x="14641" y="16373"/>
                  </a:cubicBezTo>
                  <a:cubicBezTo>
                    <a:pt x="14289" y="16427"/>
                    <a:pt x="13924" y="16468"/>
                    <a:pt x="13558" y="16508"/>
                  </a:cubicBezTo>
                  <a:cubicBezTo>
                    <a:pt x="13160" y="16537"/>
                    <a:pt x="12761" y="16551"/>
                    <a:pt x="12360" y="16551"/>
                  </a:cubicBezTo>
                  <a:cubicBezTo>
                    <a:pt x="12013" y="16551"/>
                    <a:pt x="11664" y="16541"/>
                    <a:pt x="11312" y="16522"/>
                  </a:cubicBezTo>
                  <a:cubicBezTo>
                    <a:pt x="10541" y="16468"/>
                    <a:pt x="9756" y="16373"/>
                    <a:pt x="8998" y="16210"/>
                  </a:cubicBezTo>
                  <a:cubicBezTo>
                    <a:pt x="8227" y="16048"/>
                    <a:pt x="7483" y="15832"/>
                    <a:pt x="6766" y="15534"/>
                  </a:cubicBezTo>
                  <a:cubicBezTo>
                    <a:pt x="6062" y="15250"/>
                    <a:pt x="5386" y="14884"/>
                    <a:pt x="4777" y="14451"/>
                  </a:cubicBezTo>
                  <a:cubicBezTo>
                    <a:pt x="4181" y="14018"/>
                    <a:pt x="3640" y="13504"/>
                    <a:pt x="3207" y="12909"/>
                  </a:cubicBezTo>
                  <a:cubicBezTo>
                    <a:pt x="2991" y="12598"/>
                    <a:pt x="2801" y="12286"/>
                    <a:pt x="2639" y="11948"/>
                  </a:cubicBezTo>
                  <a:cubicBezTo>
                    <a:pt x="2463" y="11596"/>
                    <a:pt x="2328" y="11217"/>
                    <a:pt x="2233" y="10839"/>
                  </a:cubicBezTo>
                  <a:cubicBezTo>
                    <a:pt x="2138" y="10460"/>
                    <a:pt x="2098" y="10067"/>
                    <a:pt x="2098" y="9675"/>
                  </a:cubicBezTo>
                  <a:cubicBezTo>
                    <a:pt x="2098" y="9296"/>
                    <a:pt x="2165" y="8917"/>
                    <a:pt x="2273" y="8552"/>
                  </a:cubicBezTo>
                  <a:cubicBezTo>
                    <a:pt x="2368" y="8200"/>
                    <a:pt x="2531" y="7862"/>
                    <a:pt x="2733" y="7564"/>
                  </a:cubicBezTo>
                  <a:cubicBezTo>
                    <a:pt x="2950" y="7266"/>
                    <a:pt x="3207" y="6996"/>
                    <a:pt x="3505" y="6793"/>
                  </a:cubicBezTo>
                  <a:cubicBezTo>
                    <a:pt x="3667" y="6685"/>
                    <a:pt x="3843" y="6590"/>
                    <a:pt x="4019" y="6509"/>
                  </a:cubicBezTo>
                  <a:cubicBezTo>
                    <a:pt x="4114" y="6455"/>
                    <a:pt x="4222" y="6414"/>
                    <a:pt x="4317" y="6387"/>
                  </a:cubicBezTo>
                  <a:cubicBezTo>
                    <a:pt x="4425" y="6346"/>
                    <a:pt x="4533" y="6319"/>
                    <a:pt x="4628" y="6292"/>
                  </a:cubicBezTo>
                  <a:cubicBezTo>
                    <a:pt x="5183" y="6143"/>
                    <a:pt x="5737" y="6035"/>
                    <a:pt x="6292" y="5967"/>
                  </a:cubicBezTo>
                  <a:cubicBezTo>
                    <a:pt x="7442" y="5819"/>
                    <a:pt x="8592" y="5751"/>
                    <a:pt x="9729" y="5575"/>
                  </a:cubicBezTo>
                  <a:cubicBezTo>
                    <a:pt x="9973" y="5534"/>
                    <a:pt x="10216" y="5480"/>
                    <a:pt x="10460" y="5426"/>
                  </a:cubicBezTo>
                  <a:cubicBezTo>
                    <a:pt x="10663" y="5386"/>
                    <a:pt x="10866" y="5345"/>
                    <a:pt x="11055" y="5304"/>
                  </a:cubicBezTo>
                  <a:cubicBezTo>
                    <a:pt x="11908" y="5101"/>
                    <a:pt x="12733" y="4871"/>
                    <a:pt x="13558" y="4601"/>
                  </a:cubicBezTo>
                  <a:cubicBezTo>
                    <a:pt x="14438" y="4317"/>
                    <a:pt x="15290" y="3992"/>
                    <a:pt x="16129" y="3613"/>
                  </a:cubicBezTo>
                  <a:cubicBezTo>
                    <a:pt x="16698" y="3356"/>
                    <a:pt x="17252" y="3058"/>
                    <a:pt x="17780" y="2747"/>
                  </a:cubicBezTo>
                  <a:cubicBezTo>
                    <a:pt x="18294" y="2436"/>
                    <a:pt x="18781" y="2098"/>
                    <a:pt x="19241" y="1719"/>
                  </a:cubicBezTo>
                  <a:cubicBezTo>
                    <a:pt x="19553" y="1462"/>
                    <a:pt x="19837" y="1177"/>
                    <a:pt x="20107" y="880"/>
                  </a:cubicBezTo>
                  <a:cubicBezTo>
                    <a:pt x="19986" y="758"/>
                    <a:pt x="19850" y="636"/>
                    <a:pt x="19715" y="501"/>
                  </a:cubicBezTo>
                  <a:lnTo>
                    <a:pt x="19444" y="217"/>
                  </a:lnTo>
                  <a:cubicBezTo>
                    <a:pt x="19431" y="203"/>
                    <a:pt x="19417" y="190"/>
                    <a:pt x="19404" y="190"/>
                  </a:cubicBezTo>
                  <a:lnTo>
                    <a:pt x="19350" y="108"/>
                  </a:lnTo>
                  <a:cubicBezTo>
                    <a:pt x="19323" y="81"/>
                    <a:pt x="19282" y="68"/>
                    <a:pt x="19255" y="68"/>
                  </a:cubicBezTo>
                  <a:cubicBezTo>
                    <a:pt x="19214" y="68"/>
                    <a:pt x="19174" y="81"/>
                    <a:pt x="19147" y="95"/>
                  </a:cubicBezTo>
                  <a:cubicBezTo>
                    <a:pt x="19147" y="108"/>
                    <a:pt x="19147" y="108"/>
                    <a:pt x="19133" y="122"/>
                  </a:cubicBezTo>
                  <a:cubicBezTo>
                    <a:pt x="19093" y="95"/>
                    <a:pt x="19038" y="68"/>
                    <a:pt x="18998" y="54"/>
                  </a:cubicBezTo>
                  <a:cubicBezTo>
                    <a:pt x="18903" y="27"/>
                    <a:pt x="18822" y="14"/>
                    <a:pt x="1874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35"/>
            <p:cNvSpPr/>
            <p:nvPr/>
          </p:nvSpPr>
          <p:spPr>
            <a:xfrm>
              <a:off x="7760661" y="2693828"/>
              <a:ext cx="242410" cy="407117"/>
            </a:xfrm>
            <a:custGeom>
              <a:avLst/>
              <a:gdLst/>
              <a:ahLst/>
              <a:cxnLst/>
              <a:rect l="l" t="t" r="r" b="b"/>
              <a:pathLst>
                <a:path w="3884" h="6523" extrusionOk="0">
                  <a:moveTo>
                    <a:pt x="1908" y="0"/>
                  </a:moveTo>
                  <a:cubicBezTo>
                    <a:pt x="1610" y="0"/>
                    <a:pt x="1326" y="68"/>
                    <a:pt x="1069" y="203"/>
                  </a:cubicBezTo>
                  <a:cubicBezTo>
                    <a:pt x="920" y="271"/>
                    <a:pt x="785" y="366"/>
                    <a:pt x="650" y="474"/>
                  </a:cubicBezTo>
                  <a:cubicBezTo>
                    <a:pt x="528" y="582"/>
                    <a:pt x="406" y="717"/>
                    <a:pt x="311" y="853"/>
                  </a:cubicBezTo>
                  <a:cubicBezTo>
                    <a:pt x="203" y="988"/>
                    <a:pt x="135" y="1123"/>
                    <a:pt x="68" y="1286"/>
                  </a:cubicBezTo>
                  <a:cubicBezTo>
                    <a:pt x="27" y="1408"/>
                    <a:pt x="0" y="1543"/>
                    <a:pt x="0" y="1678"/>
                  </a:cubicBezTo>
                  <a:cubicBezTo>
                    <a:pt x="0" y="1962"/>
                    <a:pt x="68" y="2260"/>
                    <a:pt x="203" y="2517"/>
                  </a:cubicBezTo>
                  <a:cubicBezTo>
                    <a:pt x="338" y="2801"/>
                    <a:pt x="514" y="3085"/>
                    <a:pt x="704" y="3342"/>
                  </a:cubicBezTo>
                  <a:cubicBezTo>
                    <a:pt x="974" y="3708"/>
                    <a:pt x="1258" y="4046"/>
                    <a:pt x="1556" y="4384"/>
                  </a:cubicBezTo>
                  <a:cubicBezTo>
                    <a:pt x="1773" y="4641"/>
                    <a:pt x="2003" y="4899"/>
                    <a:pt x="2206" y="5169"/>
                  </a:cubicBezTo>
                  <a:lnTo>
                    <a:pt x="2192" y="5142"/>
                  </a:lnTo>
                  <a:lnTo>
                    <a:pt x="2192" y="5142"/>
                  </a:lnTo>
                  <a:cubicBezTo>
                    <a:pt x="2382" y="5386"/>
                    <a:pt x="2544" y="5643"/>
                    <a:pt x="2666" y="5913"/>
                  </a:cubicBezTo>
                  <a:cubicBezTo>
                    <a:pt x="2679" y="5940"/>
                    <a:pt x="2693" y="5954"/>
                    <a:pt x="2720" y="5967"/>
                  </a:cubicBezTo>
                  <a:cubicBezTo>
                    <a:pt x="2733" y="5967"/>
                    <a:pt x="2733" y="5981"/>
                    <a:pt x="2747" y="5981"/>
                  </a:cubicBezTo>
                  <a:cubicBezTo>
                    <a:pt x="2855" y="6170"/>
                    <a:pt x="2990" y="6346"/>
                    <a:pt x="3166" y="6482"/>
                  </a:cubicBezTo>
                  <a:cubicBezTo>
                    <a:pt x="3193" y="6509"/>
                    <a:pt x="3220" y="6522"/>
                    <a:pt x="3261" y="6522"/>
                  </a:cubicBezTo>
                  <a:cubicBezTo>
                    <a:pt x="3302" y="6522"/>
                    <a:pt x="3342" y="6495"/>
                    <a:pt x="3369" y="6455"/>
                  </a:cubicBezTo>
                  <a:cubicBezTo>
                    <a:pt x="3518" y="6170"/>
                    <a:pt x="3626" y="5846"/>
                    <a:pt x="3694" y="5521"/>
                  </a:cubicBezTo>
                  <a:cubicBezTo>
                    <a:pt x="3775" y="5156"/>
                    <a:pt x="3843" y="4763"/>
                    <a:pt x="3870" y="4384"/>
                  </a:cubicBezTo>
                  <a:cubicBezTo>
                    <a:pt x="3883" y="3978"/>
                    <a:pt x="3883" y="3586"/>
                    <a:pt x="3870" y="3180"/>
                  </a:cubicBezTo>
                  <a:cubicBezTo>
                    <a:pt x="3843" y="2788"/>
                    <a:pt x="3802" y="2409"/>
                    <a:pt x="3735" y="2016"/>
                  </a:cubicBezTo>
                  <a:cubicBezTo>
                    <a:pt x="3681" y="1705"/>
                    <a:pt x="3586" y="1380"/>
                    <a:pt x="3478" y="1083"/>
                  </a:cubicBezTo>
                  <a:cubicBezTo>
                    <a:pt x="3410" y="907"/>
                    <a:pt x="3329" y="758"/>
                    <a:pt x="3220" y="609"/>
                  </a:cubicBezTo>
                  <a:cubicBezTo>
                    <a:pt x="3126" y="487"/>
                    <a:pt x="3004" y="379"/>
                    <a:pt x="2882" y="284"/>
                  </a:cubicBezTo>
                  <a:cubicBezTo>
                    <a:pt x="2625" y="109"/>
                    <a:pt x="2327" y="14"/>
                    <a:pt x="2016" y="0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35"/>
            <p:cNvSpPr/>
            <p:nvPr/>
          </p:nvSpPr>
          <p:spPr>
            <a:xfrm>
              <a:off x="7779198" y="2733523"/>
              <a:ext cx="160525" cy="71837"/>
            </a:xfrm>
            <a:custGeom>
              <a:avLst/>
              <a:gdLst/>
              <a:ahLst/>
              <a:cxnLst/>
              <a:rect l="l" t="t" r="r" b="b"/>
              <a:pathLst>
                <a:path w="2572" h="1151" extrusionOk="0">
                  <a:moveTo>
                    <a:pt x="2504" y="0"/>
                  </a:moveTo>
                  <a:cubicBezTo>
                    <a:pt x="2477" y="0"/>
                    <a:pt x="2463" y="14"/>
                    <a:pt x="2450" y="27"/>
                  </a:cubicBezTo>
                  <a:cubicBezTo>
                    <a:pt x="2398" y="93"/>
                    <a:pt x="2333" y="171"/>
                    <a:pt x="2267" y="237"/>
                  </a:cubicBezTo>
                  <a:lnTo>
                    <a:pt x="2267" y="237"/>
                  </a:lnTo>
                  <a:cubicBezTo>
                    <a:pt x="2133" y="369"/>
                    <a:pt x="1974" y="475"/>
                    <a:pt x="1814" y="569"/>
                  </a:cubicBezTo>
                  <a:lnTo>
                    <a:pt x="1827" y="555"/>
                  </a:lnTo>
                  <a:lnTo>
                    <a:pt x="1827" y="555"/>
                  </a:lnTo>
                  <a:cubicBezTo>
                    <a:pt x="1570" y="690"/>
                    <a:pt x="1300" y="799"/>
                    <a:pt x="1029" y="866"/>
                  </a:cubicBezTo>
                  <a:cubicBezTo>
                    <a:pt x="758" y="920"/>
                    <a:pt x="501" y="947"/>
                    <a:pt x="231" y="947"/>
                  </a:cubicBezTo>
                  <a:lnTo>
                    <a:pt x="123" y="947"/>
                  </a:lnTo>
                  <a:cubicBezTo>
                    <a:pt x="68" y="947"/>
                    <a:pt x="14" y="974"/>
                    <a:pt x="14" y="1029"/>
                  </a:cubicBezTo>
                  <a:cubicBezTo>
                    <a:pt x="1" y="1083"/>
                    <a:pt x="41" y="1123"/>
                    <a:pt x="82" y="1137"/>
                  </a:cubicBezTo>
                  <a:lnTo>
                    <a:pt x="231" y="1150"/>
                  </a:lnTo>
                  <a:lnTo>
                    <a:pt x="393" y="1150"/>
                  </a:lnTo>
                  <a:cubicBezTo>
                    <a:pt x="515" y="1150"/>
                    <a:pt x="623" y="1137"/>
                    <a:pt x="745" y="1123"/>
                  </a:cubicBezTo>
                  <a:cubicBezTo>
                    <a:pt x="989" y="1083"/>
                    <a:pt x="1219" y="1015"/>
                    <a:pt x="1449" y="934"/>
                  </a:cubicBezTo>
                  <a:cubicBezTo>
                    <a:pt x="1665" y="839"/>
                    <a:pt x="1882" y="731"/>
                    <a:pt x="2085" y="596"/>
                  </a:cubicBezTo>
                  <a:cubicBezTo>
                    <a:pt x="2260" y="460"/>
                    <a:pt x="2423" y="298"/>
                    <a:pt x="2558" y="108"/>
                  </a:cubicBezTo>
                  <a:cubicBezTo>
                    <a:pt x="2572" y="81"/>
                    <a:pt x="2572" y="41"/>
                    <a:pt x="2545" y="14"/>
                  </a:cubicBezTo>
                  <a:cubicBezTo>
                    <a:pt x="2531" y="14"/>
                    <a:pt x="2518" y="0"/>
                    <a:pt x="2504" y="0"/>
                  </a:cubicBez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35"/>
            <p:cNvSpPr/>
            <p:nvPr/>
          </p:nvSpPr>
          <p:spPr>
            <a:xfrm>
              <a:off x="7451529" y="2964075"/>
              <a:ext cx="1206871" cy="673119"/>
            </a:xfrm>
            <a:custGeom>
              <a:avLst/>
              <a:gdLst/>
              <a:ahLst/>
              <a:cxnLst/>
              <a:rect l="l" t="t" r="r" b="b"/>
              <a:pathLst>
                <a:path w="19337" h="10785" extrusionOk="0">
                  <a:moveTo>
                    <a:pt x="11583" y="0"/>
                  </a:moveTo>
                  <a:cubicBezTo>
                    <a:pt x="11069" y="0"/>
                    <a:pt x="10541" y="27"/>
                    <a:pt x="10027" y="81"/>
                  </a:cubicBezTo>
                  <a:lnTo>
                    <a:pt x="10041" y="81"/>
                  </a:lnTo>
                  <a:cubicBezTo>
                    <a:pt x="9242" y="163"/>
                    <a:pt x="8458" y="311"/>
                    <a:pt x="7686" y="541"/>
                  </a:cubicBezTo>
                  <a:cubicBezTo>
                    <a:pt x="6847" y="785"/>
                    <a:pt x="6036" y="1110"/>
                    <a:pt x="5264" y="1489"/>
                  </a:cubicBezTo>
                  <a:cubicBezTo>
                    <a:pt x="4479" y="1868"/>
                    <a:pt x="3735" y="2328"/>
                    <a:pt x="3032" y="2855"/>
                  </a:cubicBezTo>
                  <a:cubicBezTo>
                    <a:pt x="1530" y="3992"/>
                    <a:pt x="583" y="5277"/>
                    <a:pt x="204" y="6685"/>
                  </a:cubicBezTo>
                  <a:cubicBezTo>
                    <a:pt x="41" y="7293"/>
                    <a:pt x="1" y="7943"/>
                    <a:pt x="82" y="8579"/>
                  </a:cubicBezTo>
                  <a:cubicBezTo>
                    <a:pt x="122" y="8931"/>
                    <a:pt x="204" y="9269"/>
                    <a:pt x="312" y="9607"/>
                  </a:cubicBezTo>
                  <a:cubicBezTo>
                    <a:pt x="434" y="9973"/>
                    <a:pt x="583" y="10324"/>
                    <a:pt x="758" y="10663"/>
                  </a:cubicBezTo>
                  <a:lnTo>
                    <a:pt x="853" y="10676"/>
                  </a:lnTo>
                  <a:lnTo>
                    <a:pt x="1083" y="10717"/>
                  </a:lnTo>
                  <a:cubicBezTo>
                    <a:pt x="1638" y="10757"/>
                    <a:pt x="2206" y="10785"/>
                    <a:pt x="2788" y="10785"/>
                  </a:cubicBezTo>
                  <a:cubicBezTo>
                    <a:pt x="3316" y="10785"/>
                    <a:pt x="3871" y="10771"/>
                    <a:pt x="4425" y="10730"/>
                  </a:cubicBezTo>
                  <a:cubicBezTo>
                    <a:pt x="5603" y="10636"/>
                    <a:pt x="6766" y="10473"/>
                    <a:pt x="7930" y="10257"/>
                  </a:cubicBezTo>
                  <a:cubicBezTo>
                    <a:pt x="8918" y="10067"/>
                    <a:pt x="9973" y="9837"/>
                    <a:pt x="11353" y="9499"/>
                  </a:cubicBezTo>
                  <a:cubicBezTo>
                    <a:pt x="12598" y="9188"/>
                    <a:pt x="13627" y="8904"/>
                    <a:pt x="14587" y="8592"/>
                  </a:cubicBezTo>
                  <a:cubicBezTo>
                    <a:pt x="15440" y="8322"/>
                    <a:pt x="16224" y="8024"/>
                    <a:pt x="16969" y="7699"/>
                  </a:cubicBezTo>
                  <a:cubicBezTo>
                    <a:pt x="17442" y="7496"/>
                    <a:pt x="17794" y="7321"/>
                    <a:pt x="18119" y="7158"/>
                  </a:cubicBezTo>
                  <a:cubicBezTo>
                    <a:pt x="18281" y="7063"/>
                    <a:pt x="18430" y="6982"/>
                    <a:pt x="18592" y="6888"/>
                  </a:cubicBezTo>
                  <a:lnTo>
                    <a:pt x="18741" y="6779"/>
                  </a:lnTo>
                  <a:cubicBezTo>
                    <a:pt x="18863" y="6698"/>
                    <a:pt x="18985" y="6603"/>
                    <a:pt x="19107" y="6509"/>
                  </a:cubicBezTo>
                  <a:lnTo>
                    <a:pt x="19323" y="6306"/>
                  </a:lnTo>
                  <a:cubicBezTo>
                    <a:pt x="19323" y="6292"/>
                    <a:pt x="19323" y="6279"/>
                    <a:pt x="19323" y="6265"/>
                  </a:cubicBezTo>
                  <a:cubicBezTo>
                    <a:pt x="19337" y="5940"/>
                    <a:pt x="19323" y="5629"/>
                    <a:pt x="19283" y="5304"/>
                  </a:cubicBezTo>
                  <a:cubicBezTo>
                    <a:pt x="19255" y="5061"/>
                    <a:pt x="19215" y="4831"/>
                    <a:pt x="19174" y="4601"/>
                  </a:cubicBezTo>
                  <a:cubicBezTo>
                    <a:pt x="19080" y="4168"/>
                    <a:pt x="18931" y="3762"/>
                    <a:pt x="18741" y="3369"/>
                  </a:cubicBezTo>
                  <a:cubicBezTo>
                    <a:pt x="18565" y="3004"/>
                    <a:pt x="18335" y="2666"/>
                    <a:pt x="18078" y="2355"/>
                  </a:cubicBezTo>
                  <a:cubicBezTo>
                    <a:pt x="17821" y="2057"/>
                    <a:pt x="17537" y="1786"/>
                    <a:pt x="17212" y="1543"/>
                  </a:cubicBezTo>
                  <a:cubicBezTo>
                    <a:pt x="16563" y="1069"/>
                    <a:pt x="15832" y="704"/>
                    <a:pt x="15061" y="474"/>
                  </a:cubicBezTo>
                  <a:cubicBezTo>
                    <a:pt x="14249" y="230"/>
                    <a:pt x="13410" y="81"/>
                    <a:pt x="12558" y="41"/>
                  </a:cubicBezTo>
                  <a:cubicBezTo>
                    <a:pt x="12233" y="14"/>
                    <a:pt x="11908" y="0"/>
                    <a:pt x="11583" y="0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35"/>
            <p:cNvSpPr/>
            <p:nvPr/>
          </p:nvSpPr>
          <p:spPr>
            <a:xfrm>
              <a:off x="7451529" y="3029109"/>
              <a:ext cx="387706" cy="608959"/>
            </a:xfrm>
            <a:custGeom>
              <a:avLst/>
              <a:gdLst/>
              <a:ahLst/>
              <a:cxnLst/>
              <a:rect l="l" t="t" r="r" b="b"/>
              <a:pathLst>
                <a:path w="6212" h="9757" extrusionOk="0">
                  <a:moveTo>
                    <a:pt x="6211" y="0"/>
                  </a:moveTo>
                  <a:lnTo>
                    <a:pt x="6211" y="0"/>
                  </a:lnTo>
                  <a:cubicBezTo>
                    <a:pt x="5887" y="135"/>
                    <a:pt x="5575" y="284"/>
                    <a:pt x="5264" y="433"/>
                  </a:cubicBezTo>
                  <a:lnTo>
                    <a:pt x="5264" y="447"/>
                  </a:lnTo>
                  <a:cubicBezTo>
                    <a:pt x="4479" y="826"/>
                    <a:pt x="3722" y="1286"/>
                    <a:pt x="3032" y="1800"/>
                  </a:cubicBezTo>
                  <a:cubicBezTo>
                    <a:pt x="1530" y="2950"/>
                    <a:pt x="583" y="4235"/>
                    <a:pt x="204" y="5629"/>
                  </a:cubicBezTo>
                  <a:cubicBezTo>
                    <a:pt x="41" y="6251"/>
                    <a:pt x="1" y="6901"/>
                    <a:pt x="82" y="7537"/>
                  </a:cubicBezTo>
                  <a:cubicBezTo>
                    <a:pt x="122" y="7889"/>
                    <a:pt x="204" y="8227"/>
                    <a:pt x="312" y="8565"/>
                  </a:cubicBezTo>
                  <a:cubicBezTo>
                    <a:pt x="434" y="8931"/>
                    <a:pt x="583" y="9282"/>
                    <a:pt x="758" y="9621"/>
                  </a:cubicBezTo>
                  <a:lnTo>
                    <a:pt x="813" y="9634"/>
                  </a:lnTo>
                  <a:lnTo>
                    <a:pt x="853" y="9648"/>
                  </a:lnTo>
                  <a:lnTo>
                    <a:pt x="1083" y="9688"/>
                  </a:lnTo>
                  <a:cubicBezTo>
                    <a:pt x="1665" y="9729"/>
                    <a:pt x="2247" y="9756"/>
                    <a:pt x="2788" y="9756"/>
                  </a:cubicBezTo>
                  <a:cubicBezTo>
                    <a:pt x="3343" y="9756"/>
                    <a:pt x="3871" y="9729"/>
                    <a:pt x="4425" y="9688"/>
                  </a:cubicBezTo>
                  <a:cubicBezTo>
                    <a:pt x="4926" y="9648"/>
                    <a:pt x="5440" y="9594"/>
                    <a:pt x="5968" y="9526"/>
                  </a:cubicBezTo>
                  <a:cubicBezTo>
                    <a:pt x="5833" y="9512"/>
                    <a:pt x="5697" y="9499"/>
                    <a:pt x="5562" y="9472"/>
                  </a:cubicBezTo>
                  <a:cubicBezTo>
                    <a:pt x="5156" y="9404"/>
                    <a:pt x="4750" y="9282"/>
                    <a:pt x="4358" y="9134"/>
                  </a:cubicBezTo>
                  <a:cubicBezTo>
                    <a:pt x="4168" y="9052"/>
                    <a:pt x="3979" y="8971"/>
                    <a:pt x="3803" y="8877"/>
                  </a:cubicBezTo>
                  <a:cubicBezTo>
                    <a:pt x="3613" y="8782"/>
                    <a:pt x="3451" y="8674"/>
                    <a:pt x="3275" y="8552"/>
                  </a:cubicBezTo>
                  <a:cubicBezTo>
                    <a:pt x="2991" y="8349"/>
                    <a:pt x="2720" y="8105"/>
                    <a:pt x="2477" y="7835"/>
                  </a:cubicBezTo>
                  <a:cubicBezTo>
                    <a:pt x="2287" y="7591"/>
                    <a:pt x="2125" y="7334"/>
                    <a:pt x="2003" y="7036"/>
                  </a:cubicBezTo>
                  <a:cubicBezTo>
                    <a:pt x="1895" y="6766"/>
                    <a:pt x="1814" y="6482"/>
                    <a:pt x="1800" y="6197"/>
                  </a:cubicBezTo>
                  <a:cubicBezTo>
                    <a:pt x="1787" y="6049"/>
                    <a:pt x="1773" y="5913"/>
                    <a:pt x="1787" y="5764"/>
                  </a:cubicBezTo>
                  <a:cubicBezTo>
                    <a:pt x="1787" y="5616"/>
                    <a:pt x="1814" y="5467"/>
                    <a:pt x="1827" y="5331"/>
                  </a:cubicBezTo>
                  <a:cubicBezTo>
                    <a:pt x="1882" y="5034"/>
                    <a:pt x="1976" y="4736"/>
                    <a:pt x="2084" y="4452"/>
                  </a:cubicBezTo>
                  <a:cubicBezTo>
                    <a:pt x="2206" y="4154"/>
                    <a:pt x="2342" y="3856"/>
                    <a:pt x="2517" y="3586"/>
                  </a:cubicBezTo>
                  <a:cubicBezTo>
                    <a:pt x="2680" y="3288"/>
                    <a:pt x="2883" y="3004"/>
                    <a:pt x="3086" y="2733"/>
                  </a:cubicBezTo>
                  <a:cubicBezTo>
                    <a:pt x="3302" y="2463"/>
                    <a:pt x="3532" y="2192"/>
                    <a:pt x="3762" y="1949"/>
                  </a:cubicBezTo>
                  <a:cubicBezTo>
                    <a:pt x="4236" y="1448"/>
                    <a:pt x="4764" y="988"/>
                    <a:pt x="5318" y="582"/>
                  </a:cubicBezTo>
                  <a:cubicBezTo>
                    <a:pt x="5616" y="379"/>
                    <a:pt x="5900" y="176"/>
                    <a:pt x="6211" y="0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35"/>
            <p:cNvSpPr/>
            <p:nvPr/>
          </p:nvSpPr>
          <p:spPr>
            <a:xfrm>
              <a:off x="7538533" y="3320452"/>
              <a:ext cx="314185" cy="255080"/>
            </a:xfrm>
            <a:custGeom>
              <a:avLst/>
              <a:gdLst/>
              <a:ahLst/>
              <a:cxnLst/>
              <a:rect l="l" t="t" r="r" b="b"/>
              <a:pathLst>
                <a:path w="5034" h="4087" extrusionOk="0">
                  <a:moveTo>
                    <a:pt x="55" y="0"/>
                  </a:moveTo>
                  <a:cubicBezTo>
                    <a:pt x="41" y="0"/>
                    <a:pt x="41" y="0"/>
                    <a:pt x="27" y="14"/>
                  </a:cubicBezTo>
                  <a:cubicBezTo>
                    <a:pt x="14" y="27"/>
                    <a:pt x="0" y="54"/>
                    <a:pt x="27" y="82"/>
                  </a:cubicBezTo>
                  <a:cubicBezTo>
                    <a:pt x="136" y="271"/>
                    <a:pt x="257" y="447"/>
                    <a:pt x="379" y="636"/>
                  </a:cubicBezTo>
                  <a:cubicBezTo>
                    <a:pt x="501" y="799"/>
                    <a:pt x="636" y="988"/>
                    <a:pt x="772" y="1150"/>
                  </a:cubicBezTo>
                  <a:cubicBezTo>
                    <a:pt x="1042" y="1489"/>
                    <a:pt x="1326" y="1800"/>
                    <a:pt x="1638" y="2111"/>
                  </a:cubicBezTo>
                  <a:cubicBezTo>
                    <a:pt x="1786" y="2260"/>
                    <a:pt x="1949" y="2409"/>
                    <a:pt x="2111" y="2544"/>
                  </a:cubicBezTo>
                  <a:cubicBezTo>
                    <a:pt x="2274" y="2679"/>
                    <a:pt x="2450" y="2815"/>
                    <a:pt x="2612" y="2950"/>
                  </a:cubicBezTo>
                  <a:cubicBezTo>
                    <a:pt x="2964" y="3194"/>
                    <a:pt x="3343" y="3424"/>
                    <a:pt x="3721" y="3627"/>
                  </a:cubicBezTo>
                  <a:cubicBezTo>
                    <a:pt x="4087" y="3803"/>
                    <a:pt x="4452" y="3951"/>
                    <a:pt x="4845" y="4073"/>
                  </a:cubicBezTo>
                  <a:lnTo>
                    <a:pt x="4872" y="4087"/>
                  </a:lnTo>
                  <a:cubicBezTo>
                    <a:pt x="4899" y="4087"/>
                    <a:pt x="4926" y="4087"/>
                    <a:pt x="4939" y="4073"/>
                  </a:cubicBezTo>
                  <a:cubicBezTo>
                    <a:pt x="4980" y="4060"/>
                    <a:pt x="5007" y="4033"/>
                    <a:pt x="5020" y="4006"/>
                  </a:cubicBezTo>
                  <a:cubicBezTo>
                    <a:pt x="5034" y="3965"/>
                    <a:pt x="5034" y="3938"/>
                    <a:pt x="5020" y="3897"/>
                  </a:cubicBezTo>
                  <a:cubicBezTo>
                    <a:pt x="5007" y="3870"/>
                    <a:pt x="4980" y="3843"/>
                    <a:pt x="4953" y="3830"/>
                  </a:cubicBezTo>
                  <a:cubicBezTo>
                    <a:pt x="4777" y="3776"/>
                    <a:pt x="4628" y="3721"/>
                    <a:pt x="4466" y="3654"/>
                  </a:cubicBezTo>
                  <a:cubicBezTo>
                    <a:pt x="4317" y="3586"/>
                    <a:pt x="4141" y="3532"/>
                    <a:pt x="3992" y="3464"/>
                  </a:cubicBezTo>
                  <a:cubicBezTo>
                    <a:pt x="3681" y="3315"/>
                    <a:pt x="3383" y="3167"/>
                    <a:pt x="3099" y="2991"/>
                  </a:cubicBezTo>
                  <a:lnTo>
                    <a:pt x="3113" y="2991"/>
                  </a:lnTo>
                  <a:cubicBezTo>
                    <a:pt x="2774" y="2788"/>
                    <a:pt x="2463" y="2571"/>
                    <a:pt x="2165" y="2341"/>
                  </a:cubicBezTo>
                  <a:cubicBezTo>
                    <a:pt x="1854" y="2098"/>
                    <a:pt x="1556" y="1827"/>
                    <a:pt x="1286" y="1543"/>
                  </a:cubicBezTo>
                  <a:cubicBezTo>
                    <a:pt x="1069" y="1326"/>
                    <a:pt x="853" y="1083"/>
                    <a:pt x="663" y="839"/>
                  </a:cubicBezTo>
                  <a:cubicBezTo>
                    <a:pt x="460" y="569"/>
                    <a:pt x="271" y="298"/>
                    <a:pt x="95" y="14"/>
                  </a:cubicBezTo>
                  <a:cubicBezTo>
                    <a:pt x="82" y="0"/>
                    <a:pt x="68" y="0"/>
                    <a:pt x="55" y="0"/>
                  </a:cubicBez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35"/>
            <p:cNvSpPr/>
            <p:nvPr/>
          </p:nvSpPr>
          <p:spPr>
            <a:xfrm>
              <a:off x="7682083" y="3215723"/>
              <a:ext cx="432956" cy="308505"/>
            </a:xfrm>
            <a:custGeom>
              <a:avLst/>
              <a:gdLst/>
              <a:ahLst/>
              <a:cxnLst/>
              <a:rect l="l" t="t" r="r" b="b"/>
              <a:pathLst>
                <a:path w="6937" h="4943" extrusionOk="0">
                  <a:moveTo>
                    <a:pt x="55" y="0"/>
                  </a:moveTo>
                  <a:cubicBezTo>
                    <a:pt x="41" y="0"/>
                    <a:pt x="41" y="0"/>
                    <a:pt x="28" y="14"/>
                  </a:cubicBezTo>
                  <a:cubicBezTo>
                    <a:pt x="1" y="28"/>
                    <a:pt x="1" y="55"/>
                    <a:pt x="14" y="82"/>
                  </a:cubicBezTo>
                  <a:cubicBezTo>
                    <a:pt x="312" y="420"/>
                    <a:pt x="610" y="758"/>
                    <a:pt x="907" y="1097"/>
                  </a:cubicBezTo>
                  <a:cubicBezTo>
                    <a:pt x="1218" y="1435"/>
                    <a:pt x="1543" y="1760"/>
                    <a:pt x="1881" y="2084"/>
                  </a:cubicBezTo>
                  <a:cubicBezTo>
                    <a:pt x="2057" y="2247"/>
                    <a:pt x="2220" y="2409"/>
                    <a:pt x="2396" y="2558"/>
                  </a:cubicBezTo>
                  <a:cubicBezTo>
                    <a:pt x="2585" y="2720"/>
                    <a:pt x="2747" y="2869"/>
                    <a:pt x="2937" y="3018"/>
                  </a:cubicBezTo>
                  <a:cubicBezTo>
                    <a:pt x="3302" y="3302"/>
                    <a:pt x="3681" y="3573"/>
                    <a:pt x="4074" y="3830"/>
                  </a:cubicBezTo>
                  <a:cubicBezTo>
                    <a:pt x="4479" y="4087"/>
                    <a:pt x="4912" y="4303"/>
                    <a:pt x="5359" y="4506"/>
                  </a:cubicBezTo>
                  <a:cubicBezTo>
                    <a:pt x="5562" y="4601"/>
                    <a:pt x="5792" y="4682"/>
                    <a:pt x="6008" y="4750"/>
                  </a:cubicBezTo>
                  <a:cubicBezTo>
                    <a:pt x="6130" y="4790"/>
                    <a:pt x="6252" y="4831"/>
                    <a:pt x="6360" y="4858"/>
                  </a:cubicBezTo>
                  <a:cubicBezTo>
                    <a:pt x="6482" y="4885"/>
                    <a:pt x="6590" y="4912"/>
                    <a:pt x="6699" y="4939"/>
                  </a:cubicBezTo>
                  <a:cubicBezTo>
                    <a:pt x="6710" y="4941"/>
                    <a:pt x="6721" y="4942"/>
                    <a:pt x="6731" y="4942"/>
                  </a:cubicBezTo>
                  <a:cubicBezTo>
                    <a:pt x="6861" y="4942"/>
                    <a:pt x="6936" y="4796"/>
                    <a:pt x="6861" y="4696"/>
                  </a:cubicBezTo>
                  <a:cubicBezTo>
                    <a:pt x="6834" y="4655"/>
                    <a:pt x="6793" y="4628"/>
                    <a:pt x="6753" y="4628"/>
                  </a:cubicBezTo>
                  <a:cubicBezTo>
                    <a:pt x="6631" y="4601"/>
                    <a:pt x="6496" y="4560"/>
                    <a:pt x="6374" y="4520"/>
                  </a:cubicBezTo>
                  <a:cubicBezTo>
                    <a:pt x="5589" y="4290"/>
                    <a:pt x="4845" y="3952"/>
                    <a:pt x="4155" y="3532"/>
                  </a:cubicBezTo>
                  <a:lnTo>
                    <a:pt x="4155" y="3532"/>
                  </a:lnTo>
                  <a:lnTo>
                    <a:pt x="4168" y="3546"/>
                  </a:lnTo>
                  <a:cubicBezTo>
                    <a:pt x="3871" y="3370"/>
                    <a:pt x="3573" y="3180"/>
                    <a:pt x="3289" y="2977"/>
                  </a:cubicBezTo>
                  <a:cubicBezTo>
                    <a:pt x="3005" y="2761"/>
                    <a:pt x="2707" y="2531"/>
                    <a:pt x="2423" y="2301"/>
                  </a:cubicBezTo>
                  <a:cubicBezTo>
                    <a:pt x="2139" y="2084"/>
                    <a:pt x="1881" y="1841"/>
                    <a:pt x="1624" y="1611"/>
                  </a:cubicBezTo>
                  <a:cubicBezTo>
                    <a:pt x="1354" y="1367"/>
                    <a:pt x="1097" y="1110"/>
                    <a:pt x="853" y="839"/>
                  </a:cubicBezTo>
                  <a:cubicBezTo>
                    <a:pt x="596" y="582"/>
                    <a:pt x="339" y="312"/>
                    <a:pt x="95" y="28"/>
                  </a:cubicBezTo>
                  <a:cubicBezTo>
                    <a:pt x="95" y="14"/>
                    <a:pt x="68" y="0"/>
                    <a:pt x="55" y="0"/>
                  </a:cubicBez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35"/>
            <p:cNvSpPr/>
            <p:nvPr/>
          </p:nvSpPr>
          <p:spPr>
            <a:xfrm>
              <a:off x="7867013" y="3102569"/>
              <a:ext cx="507663" cy="338713"/>
            </a:xfrm>
            <a:custGeom>
              <a:avLst/>
              <a:gdLst/>
              <a:ahLst/>
              <a:cxnLst/>
              <a:rect l="l" t="t" r="r" b="b"/>
              <a:pathLst>
                <a:path w="8134" h="5427" extrusionOk="0">
                  <a:moveTo>
                    <a:pt x="55" y="0"/>
                  </a:moveTo>
                  <a:cubicBezTo>
                    <a:pt x="42" y="0"/>
                    <a:pt x="28" y="0"/>
                    <a:pt x="28" y="14"/>
                  </a:cubicBezTo>
                  <a:cubicBezTo>
                    <a:pt x="1" y="27"/>
                    <a:pt x="1" y="68"/>
                    <a:pt x="15" y="95"/>
                  </a:cubicBezTo>
                  <a:cubicBezTo>
                    <a:pt x="272" y="447"/>
                    <a:pt x="542" y="799"/>
                    <a:pt x="826" y="1137"/>
                  </a:cubicBezTo>
                  <a:cubicBezTo>
                    <a:pt x="1124" y="1475"/>
                    <a:pt x="1435" y="1813"/>
                    <a:pt x="1760" y="2138"/>
                  </a:cubicBezTo>
                  <a:cubicBezTo>
                    <a:pt x="2085" y="2463"/>
                    <a:pt x="2450" y="2774"/>
                    <a:pt x="2815" y="3072"/>
                  </a:cubicBezTo>
                  <a:cubicBezTo>
                    <a:pt x="3181" y="3356"/>
                    <a:pt x="3560" y="3640"/>
                    <a:pt x="3952" y="3884"/>
                  </a:cubicBezTo>
                  <a:cubicBezTo>
                    <a:pt x="4561" y="4276"/>
                    <a:pt x="5210" y="4614"/>
                    <a:pt x="5887" y="4885"/>
                  </a:cubicBezTo>
                  <a:cubicBezTo>
                    <a:pt x="6212" y="5020"/>
                    <a:pt x="6550" y="5129"/>
                    <a:pt x="6902" y="5223"/>
                  </a:cubicBezTo>
                  <a:cubicBezTo>
                    <a:pt x="7064" y="5264"/>
                    <a:pt x="7240" y="5305"/>
                    <a:pt x="7389" y="5345"/>
                  </a:cubicBezTo>
                  <a:cubicBezTo>
                    <a:pt x="7484" y="5359"/>
                    <a:pt x="7565" y="5372"/>
                    <a:pt x="7660" y="5386"/>
                  </a:cubicBezTo>
                  <a:cubicBezTo>
                    <a:pt x="7754" y="5399"/>
                    <a:pt x="7822" y="5413"/>
                    <a:pt x="7917" y="5426"/>
                  </a:cubicBezTo>
                  <a:cubicBezTo>
                    <a:pt x="8093" y="5413"/>
                    <a:pt x="8133" y="5156"/>
                    <a:pt x="7971" y="5102"/>
                  </a:cubicBezTo>
                  <a:cubicBezTo>
                    <a:pt x="7863" y="5088"/>
                    <a:pt x="7754" y="5061"/>
                    <a:pt x="7660" y="5047"/>
                  </a:cubicBezTo>
                  <a:cubicBezTo>
                    <a:pt x="7551" y="5020"/>
                    <a:pt x="7430" y="4993"/>
                    <a:pt x="7321" y="4980"/>
                  </a:cubicBezTo>
                  <a:cubicBezTo>
                    <a:pt x="7091" y="4926"/>
                    <a:pt x="6861" y="4872"/>
                    <a:pt x="6645" y="4804"/>
                  </a:cubicBezTo>
                  <a:lnTo>
                    <a:pt x="6645" y="4804"/>
                  </a:lnTo>
                  <a:lnTo>
                    <a:pt x="6685" y="4817"/>
                  </a:lnTo>
                  <a:cubicBezTo>
                    <a:pt x="6225" y="4682"/>
                    <a:pt x="5779" y="4520"/>
                    <a:pt x="5346" y="4330"/>
                  </a:cubicBezTo>
                  <a:cubicBezTo>
                    <a:pt x="4899" y="4127"/>
                    <a:pt x="4466" y="3897"/>
                    <a:pt x="4060" y="3654"/>
                  </a:cubicBezTo>
                  <a:cubicBezTo>
                    <a:pt x="3032" y="3031"/>
                    <a:pt x="2085" y="2274"/>
                    <a:pt x="1246" y="1408"/>
                  </a:cubicBezTo>
                  <a:lnTo>
                    <a:pt x="1246" y="1408"/>
                  </a:lnTo>
                  <a:lnTo>
                    <a:pt x="1259" y="1421"/>
                  </a:lnTo>
                  <a:cubicBezTo>
                    <a:pt x="1056" y="1191"/>
                    <a:pt x="840" y="961"/>
                    <a:pt x="650" y="731"/>
                  </a:cubicBezTo>
                  <a:cubicBezTo>
                    <a:pt x="461" y="501"/>
                    <a:pt x="272" y="271"/>
                    <a:pt x="96" y="27"/>
                  </a:cubicBezTo>
                  <a:cubicBezTo>
                    <a:pt x="96" y="14"/>
                    <a:pt x="69" y="0"/>
                    <a:pt x="55" y="0"/>
                  </a:cubicBez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35"/>
            <p:cNvSpPr/>
            <p:nvPr/>
          </p:nvSpPr>
          <p:spPr>
            <a:xfrm>
              <a:off x="8095070" y="3054449"/>
              <a:ext cx="503357" cy="297645"/>
            </a:xfrm>
            <a:custGeom>
              <a:avLst/>
              <a:gdLst/>
              <a:ahLst/>
              <a:cxnLst/>
              <a:rect l="l" t="t" r="r" b="b"/>
              <a:pathLst>
                <a:path w="8065" h="4769" extrusionOk="0">
                  <a:moveTo>
                    <a:pt x="55" y="0"/>
                  </a:moveTo>
                  <a:cubicBezTo>
                    <a:pt x="41" y="0"/>
                    <a:pt x="41" y="0"/>
                    <a:pt x="27" y="14"/>
                  </a:cubicBezTo>
                  <a:lnTo>
                    <a:pt x="27" y="27"/>
                  </a:lnTo>
                  <a:cubicBezTo>
                    <a:pt x="14" y="41"/>
                    <a:pt x="0" y="68"/>
                    <a:pt x="14" y="81"/>
                  </a:cubicBezTo>
                  <a:cubicBezTo>
                    <a:pt x="312" y="433"/>
                    <a:pt x="636" y="758"/>
                    <a:pt x="961" y="1083"/>
                  </a:cubicBezTo>
                  <a:cubicBezTo>
                    <a:pt x="1137" y="1231"/>
                    <a:pt x="1299" y="1394"/>
                    <a:pt x="1475" y="1543"/>
                  </a:cubicBezTo>
                  <a:cubicBezTo>
                    <a:pt x="1665" y="1691"/>
                    <a:pt x="1841" y="1827"/>
                    <a:pt x="2017" y="1962"/>
                  </a:cubicBezTo>
                  <a:cubicBezTo>
                    <a:pt x="2382" y="2246"/>
                    <a:pt x="2774" y="2503"/>
                    <a:pt x="3167" y="2747"/>
                  </a:cubicBezTo>
                  <a:cubicBezTo>
                    <a:pt x="3559" y="2990"/>
                    <a:pt x="3965" y="3207"/>
                    <a:pt x="4371" y="3423"/>
                  </a:cubicBezTo>
                  <a:cubicBezTo>
                    <a:pt x="4926" y="3708"/>
                    <a:pt x="5508" y="3951"/>
                    <a:pt x="6089" y="4181"/>
                  </a:cubicBezTo>
                  <a:cubicBezTo>
                    <a:pt x="6387" y="4289"/>
                    <a:pt x="6685" y="4398"/>
                    <a:pt x="6982" y="4492"/>
                  </a:cubicBezTo>
                  <a:cubicBezTo>
                    <a:pt x="7280" y="4587"/>
                    <a:pt x="7578" y="4682"/>
                    <a:pt x="7875" y="4763"/>
                  </a:cubicBezTo>
                  <a:cubicBezTo>
                    <a:pt x="7886" y="4767"/>
                    <a:pt x="7898" y="4768"/>
                    <a:pt x="7910" y="4768"/>
                  </a:cubicBezTo>
                  <a:cubicBezTo>
                    <a:pt x="7943" y="4768"/>
                    <a:pt x="7977" y="4756"/>
                    <a:pt x="7997" y="4736"/>
                  </a:cubicBezTo>
                  <a:cubicBezTo>
                    <a:pt x="8038" y="4709"/>
                    <a:pt x="8051" y="4682"/>
                    <a:pt x="8065" y="4641"/>
                  </a:cubicBezTo>
                  <a:cubicBezTo>
                    <a:pt x="8065" y="4587"/>
                    <a:pt x="8051" y="4546"/>
                    <a:pt x="8038" y="4519"/>
                  </a:cubicBezTo>
                  <a:lnTo>
                    <a:pt x="7997" y="4492"/>
                  </a:lnTo>
                  <a:cubicBezTo>
                    <a:pt x="7984" y="4465"/>
                    <a:pt x="7957" y="4465"/>
                    <a:pt x="7930" y="4452"/>
                  </a:cubicBezTo>
                  <a:lnTo>
                    <a:pt x="7348" y="4289"/>
                  </a:lnTo>
                  <a:lnTo>
                    <a:pt x="7388" y="4303"/>
                  </a:lnTo>
                  <a:cubicBezTo>
                    <a:pt x="6631" y="4086"/>
                    <a:pt x="5886" y="3829"/>
                    <a:pt x="5169" y="3532"/>
                  </a:cubicBezTo>
                  <a:cubicBezTo>
                    <a:pt x="4452" y="3220"/>
                    <a:pt x="3749" y="2882"/>
                    <a:pt x="3072" y="2476"/>
                  </a:cubicBezTo>
                  <a:cubicBezTo>
                    <a:pt x="2098" y="1894"/>
                    <a:pt x="1205" y="1204"/>
                    <a:pt x="420" y="392"/>
                  </a:cubicBezTo>
                  <a:cubicBezTo>
                    <a:pt x="312" y="271"/>
                    <a:pt x="203" y="149"/>
                    <a:pt x="82" y="27"/>
                  </a:cubicBezTo>
                  <a:cubicBezTo>
                    <a:pt x="82" y="14"/>
                    <a:pt x="68" y="0"/>
                    <a:pt x="55" y="0"/>
                  </a:cubicBez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35"/>
            <p:cNvSpPr/>
            <p:nvPr/>
          </p:nvSpPr>
          <p:spPr>
            <a:xfrm>
              <a:off x="8336609" y="3051016"/>
              <a:ext cx="194290" cy="115588"/>
            </a:xfrm>
            <a:custGeom>
              <a:avLst/>
              <a:gdLst/>
              <a:ahLst/>
              <a:cxnLst/>
              <a:rect l="l" t="t" r="r" b="b"/>
              <a:pathLst>
                <a:path w="3113" h="1852" extrusionOk="0">
                  <a:moveTo>
                    <a:pt x="41" y="1"/>
                  </a:moveTo>
                  <a:cubicBezTo>
                    <a:pt x="27" y="1"/>
                    <a:pt x="14" y="14"/>
                    <a:pt x="14" y="28"/>
                  </a:cubicBezTo>
                  <a:cubicBezTo>
                    <a:pt x="0" y="42"/>
                    <a:pt x="0" y="82"/>
                    <a:pt x="14" y="96"/>
                  </a:cubicBezTo>
                  <a:cubicBezTo>
                    <a:pt x="244" y="272"/>
                    <a:pt x="474" y="447"/>
                    <a:pt x="690" y="623"/>
                  </a:cubicBezTo>
                  <a:cubicBezTo>
                    <a:pt x="920" y="786"/>
                    <a:pt x="1150" y="935"/>
                    <a:pt x="1394" y="1083"/>
                  </a:cubicBezTo>
                  <a:lnTo>
                    <a:pt x="1746" y="1286"/>
                  </a:lnTo>
                  <a:cubicBezTo>
                    <a:pt x="1868" y="1368"/>
                    <a:pt x="1989" y="1435"/>
                    <a:pt x="2125" y="1503"/>
                  </a:cubicBezTo>
                  <a:cubicBezTo>
                    <a:pt x="2382" y="1625"/>
                    <a:pt x="2639" y="1733"/>
                    <a:pt x="2909" y="1841"/>
                  </a:cubicBezTo>
                  <a:cubicBezTo>
                    <a:pt x="2930" y="1848"/>
                    <a:pt x="2947" y="1851"/>
                    <a:pt x="2964" y="1851"/>
                  </a:cubicBezTo>
                  <a:cubicBezTo>
                    <a:pt x="2981" y="1851"/>
                    <a:pt x="2997" y="1848"/>
                    <a:pt x="3018" y="1841"/>
                  </a:cubicBezTo>
                  <a:cubicBezTo>
                    <a:pt x="3058" y="1814"/>
                    <a:pt x="3085" y="1787"/>
                    <a:pt x="3099" y="1760"/>
                  </a:cubicBezTo>
                  <a:cubicBezTo>
                    <a:pt x="3112" y="1719"/>
                    <a:pt x="3112" y="1679"/>
                    <a:pt x="3099" y="1652"/>
                  </a:cubicBezTo>
                  <a:cubicBezTo>
                    <a:pt x="3085" y="1611"/>
                    <a:pt x="3058" y="1584"/>
                    <a:pt x="3018" y="1571"/>
                  </a:cubicBezTo>
                  <a:cubicBezTo>
                    <a:pt x="2842" y="1516"/>
                    <a:pt x="2666" y="1449"/>
                    <a:pt x="2490" y="1381"/>
                  </a:cubicBezTo>
                  <a:cubicBezTo>
                    <a:pt x="2314" y="1313"/>
                    <a:pt x="2152" y="1246"/>
                    <a:pt x="1976" y="1178"/>
                  </a:cubicBezTo>
                  <a:cubicBezTo>
                    <a:pt x="1813" y="1097"/>
                    <a:pt x="1638" y="1016"/>
                    <a:pt x="1489" y="935"/>
                  </a:cubicBezTo>
                  <a:cubicBezTo>
                    <a:pt x="1326" y="840"/>
                    <a:pt x="1150" y="745"/>
                    <a:pt x="975" y="650"/>
                  </a:cubicBezTo>
                  <a:cubicBezTo>
                    <a:pt x="663" y="461"/>
                    <a:pt x="366" y="244"/>
                    <a:pt x="81" y="14"/>
                  </a:cubicBezTo>
                  <a:cubicBezTo>
                    <a:pt x="68" y="14"/>
                    <a:pt x="54" y="1"/>
                    <a:pt x="41" y="1"/>
                  </a:cubicBez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35"/>
            <p:cNvSpPr/>
            <p:nvPr/>
          </p:nvSpPr>
          <p:spPr>
            <a:xfrm>
              <a:off x="8406698" y="3208109"/>
              <a:ext cx="154596" cy="192605"/>
            </a:xfrm>
            <a:custGeom>
              <a:avLst/>
              <a:gdLst/>
              <a:ahLst/>
              <a:cxnLst/>
              <a:rect l="l" t="t" r="r" b="b"/>
              <a:pathLst>
                <a:path w="2477" h="3086" extrusionOk="0">
                  <a:moveTo>
                    <a:pt x="2436" y="1"/>
                  </a:moveTo>
                  <a:cubicBezTo>
                    <a:pt x="2409" y="1"/>
                    <a:pt x="2395" y="14"/>
                    <a:pt x="2395" y="28"/>
                  </a:cubicBezTo>
                  <a:lnTo>
                    <a:pt x="2395" y="14"/>
                  </a:lnTo>
                  <a:cubicBezTo>
                    <a:pt x="2152" y="434"/>
                    <a:pt x="1895" y="840"/>
                    <a:pt x="1597" y="1232"/>
                  </a:cubicBezTo>
                  <a:cubicBezTo>
                    <a:pt x="1367" y="1516"/>
                    <a:pt x="1123" y="1800"/>
                    <a:pt x="866" y="2071"/>
                  </a:cubicBezTo>
                  <a:cubicBezTo>
                    <a:pt x="745" y="2193"/>
                    <a:pt x="609" y="2328"/>
                    <a:pt x="474" y="2450"/>
                  </a:cubicBezTo>
                  <a:cubicBezTo>
                    <a:pt x="352" y="2572"/>
                    <a:pt x="190" y="2707"/>
                    <a:pt x="54" y="2842"/>
                  </a:cubicBezTo>
                  <a:cubicBezTo>
                    <a:pt x="0" y="2896"/>
                    <a:pt x="0" y="2991"/>
                    <a:pt x="54" y="3045"/>
                  </a:cubicBezTo>
                  <a:cubicBezTo>
                    <a:pt x="82" y="3072"/>
                    <a:pt x="109" y="3086"/>
                    <a:pt x="149" y="3086"/>
                  </a:cubicBezTo>
                  <a:lnTo>
                    <a:pt x="190" y="3086"/>
                  </a:lnTo>
                  <a:cubicBezTo>
                    <a:pt x="217" y="3086"/>
                    <a:pt x="230" y="3072"/>
                    <a:pt x="257" y="3045"/>
                  </a:cubicBezTo>
                  <a:cubicBezTo>
                    <a:pt x="487" y="2856"/>
                    <a:pt x="718" y="2639"/>
                    <a:pt x="920" y="2409"/>
                  </a:cubicBezTo>
                  <a:cubicBezTo>
                    <a:pt x="1137" y="2179"/>
                    <a:pt x="1326" y="1922"/>
                    <a:pt x="1502" y="1665"/>
                  </a:cubicBezTo>
                  <a:cubicBezTo>
                    <a:pt x="1665" y="1408"/>
                    <a:pt x="1841" y="1151"/>
                    <a:pt x="1989" y="894"/>
                  </a:cubicBezTo>
                  <a:cubicBezTo>
                    <a:pt x="2071" y="758"/>
                    <a:pt x="2152" y="623"/>
                    <a:pt x="2219" y="501"/>
                  </a:cubicBezTo>
                  <a:cubicBezTo>
                    <a:pt x="2301" y="366"/>
                    <a:pt x="2395" y="217"/>
                    <a:pt x="2463" y="68"/>
                  </a:cubicBezTo>
                  <a:cubicBezTo>
                    <a:pt x="2477" y="41"/>
                    <a:pt x="2463" y="1"/>
                    <a:pt x="2436" y="1"/>
                  </a:cubicBez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35"/>
            <p:cNvSpPr/>
            <p:nvPr/>
          </p:nvSpPr>
          <p:spPr>
            <a:xfrm>
              <a:off x="8171089" y="3093270"/>
              <a:ext cx="305759" cy="370793"/>
            </a:xfrm>
            <a:custGeom>
              <a:avLst/>
              <a:gdLst/>
              <a:ahLst/>
              <a:cxnLst/>
              <a:rect l="l" t="t" r="r" b="b"/>
              <a:pathLst>
                <a:path w="4899" h="5941" extrusionOk="0">
                  <a:moveTo>
                    <a:pt x="4844" y="0"/>
                  </a:moveTo>
                  <a:cubicBezTo>
                    <a:pt x="4817" y="0"/>
                    <a:pt x="4790" y="14"/>
                    <a:pt x="4790" y="41"/>
                  </a:cubicBezTo>
                  <a:lnTo>
                    <a:pt x="4790" y="28"/>
                  </a:lnTo>
                  <a:cubicBezTo>
                    <a:pt x="4750" y="136"/>
                    <a:pt x="4709" y="231"/>
                    <a:pt x="4668" y="339"/>
                  </a:cubicBezTo>
                  <a:cubicBezTo>
                    <a:pt x="4384" y="988"/>
                    <a:pt x="4005" y="1611"/>
                    <a:pt x="3559" y="2179"/>
                  </a:cubicBezTo>
                  <a:lnTo>
                    <a:pt x="3572" y="2165"/>
                  </a:lnTo>
                  <a:lnTo>
                    <a:pt x="3572" y="2165"/>
                  </a:lnTo>
                  <a:cubicBezTo>
                    <a:pt x="3315" y="2504"/>
                    <a:pt x="3045" y="2828"/>
                    <a:pt x="2761" y="3140"/>
                  </a:cubicBezTo>
                  <a:cubicBezTo>
                    <a:pt x="2463" y="3451"/>
                    <a:pt x="2165" y="3749"/>
                    <a:pt x="1854" y="4046"/>
                  </a:cubicBezTo>
                  <a:cubicBezTo>
                    <a:pt x="1705" y="4182"/>
                    <a:pt x="1570" y="4330"/>
                    <a:pt x="1407" y="4466"/>
                  </a:cubicBezTo>
                  <a:cubicBezTo>
                    <a:pt x="1259" y="4601"/>
                    <a:pt x="1096" y="4736"/>
                    <a:pt x="947" y="4872"/>
                  </a:cubicBezTo>
                  <a:cubicBezTo>
                    <a:pt x="650" y="5115"/>
                    <a:pt x="366" y="5359"/>
                    <a:pt x="68" y="5589"/>
                  </a:cubicBezTo>
                  <a:cubicBezTo>
                    <a:pt x="27" y="5629"/>
                    <a:pt x="0" y="5684"/>
                    <a:pt x="14" y="5738"/>
                  </a:cubicBezTo>
                  <a:cubicBezTo>
                    <a:pt x="14" y="5792"/>
                    <a:pt x="27" y="5846"/>
                    <a:pt x="68" y="5873"/>
                  </a:cubicBezTo>
                  <a:cubicBezTo>
                    <a:pt x="108" y="5914"/>
                    <a:pt x="149" y="5941"/>
                    <a:pt x="203" y="5941"/>
                  </a:cubicBezTo>
                  <a:lnTo>
                    <a:pt x="257" y="5941"/>
                  </a:lnTo>
                  <a:cubicBezTo>
                    <a:pt x="298" y="5927"/>
                    <a:pt x="325" y="5914"/>
                    <a:pt x="352" y="5887"/>
                  </a:cubicBezTo>
                  <a:cubicBezTo>
                    <a:pt x="663" y="5643"/>
                    <a:pt x="961" y="5386"/>
                    <a:pt x="1245" y="5102"/>
                  </a:cubicBezTo>
                  <a:cubicBezTo>
                    <a:pt x="1394" y="4953"/>
                    <a:pt x="1543" y="4804"/>
                    <a:pt x="1692" y="4642"/>
                  </a:cubicBezTo>
                  <a:cubicBezTo>
                    <a:pt x="1840" y="4493"/>
                    <a:pt x="2003" y="4317"/>
                    <a:pt x="2152" y="4155"/>
                  </a:cubicBezTo>
                  <a:cubicBezTo>
                    <a:pt x="2463" y="3816"/>
                    <a:pt x="2761" y="3478"/>
                    <a:pt x="3045" y="3126"/>
                  </a:cubicBezTo>
                  <a:cubicBezTo>
                    <a:pt x="3329" y="2761"/>
                    <a:pt x="3599" y="2423"/>
                    <a:pt x="3843" y="2044"/>
                  </a:cubicBezTo>
                  <a:cubicBezTo>
                    <a:pt x="4276" y="1435"/>
                    <a:pt x="4628" y="772"/>
                    <a:pt x="4898" y="55"/>
                  </a:cubicBezTo>
                  <a:cubicBezTo>
                    <a:pt x="4898" y="28"/>
                    <a:pt x="4885" y="0"/>
                    <a:pt x="4858" y="0"/>
                  </a:cubicBez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35"/>
            <p:cNvSpPr/>
            <p:nvPr/>
          </p:nvSpPr>
          <p:spPr>
            <a:xfrm>
              <a:off x="7885924" y="3101695"/>
              <a:ext cx="402561" cy="409738"/>
            </a:xfrm>
            <a:custGeom>
              <a:avLst/>
              <a:gdLst/>
              <a:ahLst/>
              <a:cxnLst/>
              <a:rect l="l" t="t" r="r" b="b"/>
              <a:pathLst>
                <a:path w="6450" h="6565" extrusionOk="0">
                  <a:moveTo>
                    <a:pt x="6355" y="1"/>
                  </a:moveTo>
                  <a:cubicBezTo>
                    <a:pt x="6017" y="542"/>
                    <a:pt x="5665" y="1043"/>
                    <a:pt x="5286" y="1543"/>
                  </a:cubicBezTo>
                  <a:cubicBezTo>
                    <a:pt x="4759" y="2233"/>
                    <a:pt x="4190" y="2883"/>
                    <a:pt x="3581" y="3505"/>
                  </a:cubicBezTo>
                  <a:cubicBezTo>
                    <a:pt x="3270" y="3817"/>
                    <a:pt x="2945" y="4114"/>
                    <a:pt x="2621" y="4398"/>
                  </a:cubicBezTo>
                  <a:cubicBezTo>
                    <a:pt x="2282" y="4696"/>
                    <a:pt x="1944" y="4980"/>
                    <a:pt x="1606" y="5251"/>
                  </a:cubicBezTo>
                  <a:lnTo>
                    <a:pt x="1633" y="5224"/>
                  </a:lnTo>
                  <a:lnTo>
                    <a:pt x="1633" y="5224"/>
                  </a:lnTo>
                  <a:cubicBezTo>
                    <a:pt x="1389" y="5400"/>
                    <a:pt x="1146" y="5589"/>
                    <a:pt x="902" y="5752"/>
                  </a:cubicBezTo>
                  <a:cubicBezTo>
                    <a:pt x="780" y="5833"/>
                    <a:pt x="659" y="5927"/>
                    <a:pt x="537" y="5995"/>
                  </a:cubicBezTo>
                  <a:lnTo>
                    <a:pt x="375" y="6117"/>
                  </a:lnTo>
                  <a:cubicBezTo>
                    <a:pt x="307" y="6157"/>
                    <a:pt x="239" y="6198"/>
                    <a:pt x="172" y="6239"/>
                  </a:cubicBezTo>
                  <a:cubicBezTo>
                    <a:pt x="1" y="6330"/>
                    <a:pt x="98" y="6564"/>
                    <a:pt x="254" y="6564"/>
                  </a:cubicBezTo>
                  <a:cubicBezTo>
                    <a:pt x="284" y="6564"/>
                    <a:pt x="315" y="6556"/>
                    <a:pt x="347" y="6536"/>
                  </a:cubicBezTo>
                  <a:cubicBezTo>
                    <a:pt x="388" y="6509"/>
                    <a:pt x="429" y="6496"/>
                    <a:pt x="483" y="6469"/>
                  </a:cubicBezTo>
                  <a:cubicBezTo>
                    <a:pt x="523" y="6442"/>
                    <a:pt x="578" y="6415"/>
                    <a:pt x="618" y="6387"/>
                  </a:cubicBezTo>
                  <a:cubicBezTo>
                    <a:pt x="713" y="6320"/>
                    <a:pt x="808" y="6266"/>
                    <a:pt x="902" y="6198"/>
                  </a:cubicBezTo>
                  <a:cubicBezTo>
                    <a:pt x="1105" y="6063"/>
                    <a:pt x="1295" y="5927"/>
                    <a:pt x="1471" y="5779"/>
                  </a:cubicBezTo>
                  <a:cubicBezTo>
                    <a:pt x="1849" y="5494"/>
                    <a:pt x="2201" y="5183"/>
                    <a:pt x="2540" y="4858"/>
                  </a:cubicBezTo>
                  <a:cubicBezTo>
                    <a:pt x="2891" y="4534"/>
                    <a:pt x="3230" y="4182"/>
                    <a:pt x="3554" y="3817"/>
                  </a:cubicBezTo>
                  <a:cubicBezTo>
                    <a:pt x="3879" y="3451"/>
                    <a:pt x="4217" y="3099"/>
                    <a:pt x="4529" y="2721"/>
                  </a:cubicBezTo>
                  <a:cubicBezTo>
                    <a:pt x="5219" y="1882"/>
                    <a:pt x="5868" y="1002"/>
                    <a:pt x="6436" y="68"/>
                  </a:cubicBezTo>
                  <a:cubicBezTo>
                    <a:pt x="6450" y="55"/>
                    <a:pt x="6450" y="14"/>
                    <a:pt x="6423" y="1"/>
                  </a:cubicBezTo>
                  <a:lnTo>
                    <a:pt x="6396" y="1"/>
                  </a:lnTo>
                  <a:cubicBezTo>
                    <a:pt x="6382" y="1"/>
                    <a:pt x="6355" y="14"/>
                    <a:pt x="6355" y="28"/>
                  </a:cubicBezTo>
                  <a:lnTo>
                    <a:pt x="6355" y="1"/>
                  </a:ln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35"/>
            <p:cNvSpPr/>
            <p:nvPr/>
          </p:nvSpPr>
          <p:spPr>
            <a:xfrm>
              <a:off x="7592583" y="3152374"/>
              <a:ext cx="483135" cy="409676"/>
            </a:xfrm>
            <a:custGeom>
              <a:avLst/>
              <a:gdLst/>
              <a:ahLst/>
              <a:cxnLst/>
              <a:rect l="l" t="t" r="r" b="b"/>
              <a:pathLst>
                <a:path w="7741" h="6564" extrusionOk="0">
                  <a:moveTo>
                    <a:pt x="7673" y="1"/>
                  </a:moveTo>
                  <a:cubicBezTo>
                    <a:pt x="7645" y="1"/>
                    <a:pt x="7632" y="14"/>
                    <a:pt x="7618" y="41"/>
                  </a:cubicBezTo>
                  <a:lnTo>
                    <a:pt x="7618" y="14"/>
                  </a:lnTo>
                  <a:lnTo>
                    <a:pt x="7564" y="95"/>
                  </a:lnTo>
                  <a:cubicBezTo>
                    <a:pt x="7172" y="664"/>
                    <a:pt x="6739" y="1205"/>
                    <a:pt x="6265" y="1719"/>
                  </a:cubicBezTo>
                  <a:cubicBezTo>
                    <a:pt x="5765" y="2260"/>
                    <a:pt x="5237" y="2775"/>
                    <a:pt x="4669" y="3248"/>
                  </a:cubicBezTo>
                  <a:lnTo>
                    <a:pt x="4696" y="3235"/>
                  </a:lnTo>
                  <a:lnTo>
                    <a:pt x="4696" y="3235"/>
                  </a:lnTo>
                  <a:cubicBezTo>
                    <a:pt x="4357" y="3519"/>
                    <a:pt x="4033" y="3776"/>
                    <a:pt x="3681" y="4033"/>
                  </a:cubicBezTo>
                  <a:cubicBezTo>
                    <a:pt x="3343" y="4290"/>
                    <a:pt x="2991" y="4534"/>
                    <a:pt x="2639" y="4764"/>
                  </a:cubicBezTo>
                  <a:cubicBezTo>
                    <a:pt x="2287" y="5007"/>
                    <a:pt x="1935" y="5210"/>
                    <a:pt x="1570" y="5413"/>
                  </a:cubicBezTo>
                  <a:cubicBezTo>
                    <a:pt x="1205" y="5616"/>
                    <a:pt x="866" y="5805"/>
                    <a:pt x="501" y="5981"/>
                  </a:cubicBezTo>
                  <a:cubicBezTo>
                    <a:pt x="366" y="6036"/>
                    <a:pt x="230" y="6090"/>
                    <a:pt x="109" y="6157"/>
                  </a:cubicBezTo>
                  <a:cubicBezTo>
                    <a:pt x="54" y="6184"/>
                    <a:pt x="14" y="6238"/>
                    <a:pt x="14" y="6293"/>
                  </a:cubicBezTo>
                  <a:cubicBezTo>
                    <a:pt x="0" y="6360"/>
                    <a:pt x="14" y="6414"/>
                    <a:pt x="41" y="6469"/>
                  </a:cubicBezTo>
                  <a:cubicBezTo>
                    <a:pt x="68" y="6523"/>
                    <a:pt x="122" y="6550"/>
                    <a:pt x="176" y="6563"/>
                  </a:cubicBezTo>
                  <a:lnTo>
                    <a:pt x="230" y="6563"/>
                  </a:lnTo>
                  <a:cubicBezTo>
                    <a:pt x="271" y="6563"/>
                    <a:pt x="312" y="6550"/>
                    <a:pt x="339" y="6536"/>
                  </a:cubicBezTo>
                  <a:cubicBezTo>
                    <a:pt x="433" y="6482"/>
                    <a:pt x="528" y="6428"/>
                    <a:pt x="623" y="6374"/>
                  </a:cubicBezTo>
                  <a:cubicBezTo>
                    <a:pt x="718" y="6333"/>
                    <a:pt x="826" y="6266"/>
                    <a:pt x="920" y="6211"/>
                  </a:cubicBezTo>
                  <a:cubicBezTo>
                    <a:pt x="1123" y="6103"/>
                    <a:pt x="1326" y="5981"/>
                    <a:pt x="1516" y="5860"/>
                  </a:cubicBezTo>
                  <a:cubicBezTo>
                    <a:pt x="1922" y="5616"/>
                    <a:pt x="2301" y="5345"/>
                    <a:pt x="2693" y="5075"/>
                  </a:cubicBezTo>
                  <a:cubicBezTo>
                    <a:pt x="3478" y="4507"/>
                    <a:pt x="4236" y="3898"/>
                    <a:pt x="4953" y="3248"/>
                  </a:cubicBezTo>
                  <a:cubicBezTo>
                    <a:pt x="5995" y="2301"/>
                    <a:pt x="6928" y="1246"/>
                    <a:pt x="7727" y="82"/>
                  </a:cubicBezTo>
                  <a:cubicBezTo>
                    <a:pt x="7740" y="55"/>
                    <a:pt x="7727" y="14"/>
                    <a:pt x="7700" y="1"/>
                  </a:cubicBez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35"/>
            <p:cNvSpPr/>
            <p:nvPr/>
          </p:nvSpPr>
          <p:spPr>
            <a:xfrm>
              <a:off x="7515003" y="3170973"/>
              <a:ext cx="324233" cy="245968"/>
            </a:xfrm>
            <a:custGeom>
              <a:avLst/>
              <a:gdLst/>
              <a:ahLst/>
              <a:cxnLst/>
              <a:rect l="l" t="t" r="r" b="b"/>
              <a:pathLst>
                <a:path w="5195" h="3941" extrusionOk="0">
                  <a:moveTo>
                    <a:pt x="5140" y="0"/>
                  </a:moveTo>
                  <a:cubicBezTo>
                    <a:pt x="5113" y="0"/>
                    <a:pt x="5100" y="0"/>
                    <a:pt x="5100" y="14"/>
                  </a:cubicBezTo>
                  <a:lnTo>
                    <a:pt x="5086" y="14"/>
                  </a:lnTo>
                  <a:cubicBezTo>
                    <a:pt x="4761" y="393"/>
                    <a:pt x="4396" y="745"/>
                    <a:pt x="4017" y="1069"/>
                  </a:cubicBezTo>
                  <a:lnTo>
                    <a:pt x="4031" y="1056"/>
                  </a:lnTo>
                  <a:lnTo>
                    <a:pt x="4031" y="1056"/>
                  </a:lnTo>
                  <a:cubicBezTo>
                    <a:pt x="3733" y="1299"/>
                    <a:pt x="3435" y="1543"/>
                    <a:pt x="3124" y="1773"/>
                  </a:cubicBezTo>
                  <a:cubicBezTo>
                    <a:pt x="2813" y="1989"/>
                    <a:pt x="2488" y="2206"/>
                    <a:pt x="2163" y="2422"/>
                  </a:cubicBezTo>
                  <a:cubicBezTo>
                    <a:pt x="1839" y="2639"/>
                    <a:pt x="1500" y="2828"/>
                    <a:pt x="1176" y="3031"/>
                  </a:cubicBezTo>
                  <a:lnTo>
                    <a:pt x="675" y="3315"/>
                  </a:lnTo>
                  <a:cubicBezTo>
                    <a:pt x="513" y="3410"/>
                    <a:pt x="350" y="3505"/>
                    <a:pt x="188" y="3600"/>
                  </a:cubicBezTo>
                  <a:cubicBezTo>
                    <a:pt x="1" y="3699"/>
                    <a:pt x="109" y="3941"/>
                    <a:pt x="272" y="3941"/>
                  </a:cubicBezTo>
                  <a:cubicBezTo>
                    <a:pt x="310" y="3941"/>
                    <a:pt x="350" y="3928"/>
                    <a:pt x="391" y="3897"/>
                  </a:cubicBezTo>
                  <a:cubicBezTo>
                    <a:pt x="580" y="3762"/>
                    <a:pt x="770" y="3627"/>
                    <a:pt x="959" y="3491"/>
                  </a:cubicBezTo>
                  <a:lnTo>
                    <a:pt x="1555" y="3085"/>
                  </a:lnTo>
                  <a:cubicBezTo>
                    <a:pt x="1947" y="2815"/>
                    <a:pt x="2339" y="2531"/>
                    <a:pt x="2732" y="2247"/>
                  </a:cubicBezTo>
                  <a:cubicBezTo>
                    <a:pt x="3124" y="1949"/>
                    <a:pt x="3503" y="1665"/>
                    <a:pt x="3882" y="1340"/>
                  </a:cubicBezTo>
                  <a:cubicBezTo>
                    <a:pt x="4234" y="1042"/>
                    <a:pt x="4586" y="717"/>
                    <a:pt x="4910" y="379"/>
                  </a:cubicBezTo>
                  <a:cubicBezTo>
                    <a:pt x="4991" y="284"/>
                    <a:pt x="5073" y="190"/>
                    <a:pt x="5167" y="95"/>
                  </a:cubicBezTo>
                  <a:cubicBezTo>
                    <a:pt x="5194" y="68"/>
                    <a:pt x="5194" y="27"/>
                    <a:pt x="5167" y="14"/>
                  </a:cubicBezTo>
                  <a:cubicBezTo>
                    <a:pt x="5167" y="0"/>
                    <a:pt x="5154" y="0"/>
                    <a:pt x="5140" y="0"/>
                  </a:cubicBez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35"/>
            <p:cNvSpPr/>
            <p:nvPr/>
          </p:nvSpPr>
          <p:spPr>
            <a:xfrm>
              <a:off x="8615283" y="3480041"/>
              <a:ext cx="209519" cy="259324"/>
            </a:xfrm>
            <a:custGeom>
              <a:avLst/>
              <a:gdLst/>
              <a:ahLst/>
              <a:cxnLst/>
              <a:rect l="l" t="t" r="r" b="b"/>
              <a:pathLst>
                <a:path w="3357" h="4155" extrusionOk="0">
                  <a:moveTo>
                    <a:pt x="406" y="1"/>
                  </a:moveTo>
                  <a:cubicBezTo>
                    <a:pt x="298" y="1"/>
                    <a:pt x="204" y="41"/>
                    <a:pt x="122" y="109"/>
                  </a:cubicBezTo>
                  <a:cubicBezTo>
                    <a:pt x="55" y="190"/>
                    <a:pt x="1" y="298"/>
                    <a:pt x="1" y="407"/>
                  </a:cubicBezTo>
                  <a:cubicBezTo>
                    <a:pt x="1" y="461"/>
                    <a:pt x="1" y="515"/>
                    <a:pt x="1" y="569"/>
                  </a:cubicBezTo>
                  <a:cubicBezTo>
                    <a:pt x="14" y="637"/>
                    <a:pt x="28" y="704"/>
                    <a:pt x="41" y="758"/>
                  </a:cubicBezTo>
                  <a:cubicBezTo>
                    <a:pt x="82" y="894"/>
                    <a:pt x="136" y="1029"/>
                    <a:pt x="217" y="1151"/>
                  </a:cubicBezTo>
                  <a:cubicBezTo>
                    <a:pt x="285" y="1300"/>
                    <a:pt x="379" y="1421"/>
                    <a:pt x="488" y="1543"/>
                  </a:cubicBezTo>
                  <a:cubicBezTo>
                    <a:pt x="785" y="1895"/>
                    <a:pt x="1110" y="2260"/>
                    <a:pt x="1557" y="2707"/>
                  </a:cubicBezTo>
                  <a:cubicBezTo>
                    <a:pt x="1760" y="2910"/>
                    <a:pt x="1963" y="3126"/>
                    <a:pt x="2179" y="3329"/>
                  </a:cubicBezTo>
                  <a:lnTo>
                    <a:pt x="2206" y="3356"/>
                  </a:lnTo>
                  <a:lnTo>
                    <a:pt x="2328" y="3478"/>
                  </a:lnTo>
                  <a:cubicBezTo>
                    <a:pt x="2396" y="3559"/>
                    <a:pt x="2463" y="3614"/>
                    <a:pt x="2544" y="3681"/>
                  </a:cubicBezTo>
                  <a:cubicBezTo>
                    <a:pt x="2612" y="3749"/>
                    <a:pt x="2666" y="3830"/>
                    <a:pt x="2734" y="3884"/>
                  </a:cubicBezTo>
                  <a:cubicBezTo>
                    <a:pt x="2788" y="3952"/>
                    <a:pt x="2842" y="3992"/>
                    <a:pt x="2896" y="4033"/>
                  </a:cubicBezTo>
                  <a:cubicBezTo>
                    <a:pt x="2950" y="4074"/>
                    <a:pt x="2991" y="4101"/>
                    <a:pt x="3045" y="4128"/>
                  </a:cubicBezTo>
                  <a:cubicBezTo>
                    <a:pt x="3086" y="4141"/>
                    <a:pt x="3126" y="4155"/>
                    <a:pt x="3180" y="4155"/>
                  </a:cubicBezTo>
                  <a:cubicBezTo>
                    <a:pt x="3207" y="4155"/>
                    <a:pt x="3234" y="4141"/>
                    <a:pt x="3248" y="4128"/>
                  </a:cubicBezTo>
                  <a:cubicBezTo>
                    <a:pt x="3316" y="4087"/>
                    <a:pt x="3356" y="4019"/>
                    <a:pt x="3343" y="3938"/>
                  </a:cubicBezTo>
                  <a:cubicBezTo>
                    <a:pt x="3356" y="3898"/>
                    <a:pt x="3356" y="3871"/>
                    <a:pt x="3356" y="3830"/>
                  </a:cubicBezTo>
                  <a:cubicBezTo>
                    <a:pt x="3356" y="3776"/>
                    <a:pt x="3343" y="3722"/>
                    <a:pt x="3329" y="3654"/>
                  </a:cubicBezTo>
                  <a:cubicBezTo>
                    <a:pt x="3316" y="3532"/>
                    <a:pt x="3275" y="3424"/>
                    <a:pt x="3248" y="3316"/>
                  </a:cubicBezTo>
                  <a:cubicBezTo>
                    <a:pt x="3180" y="3086"/>
                    <a:pt x="3099" y="2856"/>
                    <a:pt x="3004" y="2639"/>
                  </a:cubicBezTo>
                  <a:cubicBezTo>
                    <a:pt x="2964" y="2558"/>
                    <a:pt x="2923" y="2477"/>
                    <a:pt x="2883" y="2396"/>
                  </a:cubicBezTo>
                  <a:cubicBezTo>
                    <a:pt x="2788" y="2206"/>
                    <a:pt x="2707" y="2030"/>
                    <a:pt x="2612" y="1882"/>
                  </a:cubicBezTo>
                  <a:cubicBezTo>
                    <a:pt x="2409" y="1503"/>
                    <a:pt x="2166" y="1164"/>
                    <a:pt x="1895" y="853"/>
                  </a:cubicBezTo>
                  <a:cubicBezTo>
                    <a:pt x="1760" y="691"/>
                    <a:pt x="1611" y="555"/>
                    <a:pt x="1448" y="434"/>
                  </a:cubicBezTo>
                  <a:cubicBezTo>
                    <a:pt x="1286" y="312"/>
                    <a:pt x="1124" y="204"/>
                    <a:pt x="934" y="122"/>
                  </a:cubicBezTo>
                  <a:cubicBezTo>
                    <a:pt x="853" y="82"/>
                    <a:pt x="772" y="55"/>
                    <a:pt x="677" y="28"/>
                  </a:cubicBezTo>
                  <a:cubicBezTo>
                    <a:pt x="596" y="14"/>
                    <a:pt x="528" y="1"/>
                    <a:pt x="447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35"/>
            <p:cNvSpPr/>
            <p:nvPr/>
          </p:nvSpPr>
          <p:spPr>
            <a:xfrm>
              <a:off x="8822182" y="3759588"/>
              <a:ext cx="49868" cy="69652"/>
            </a:xfrm>
            <a:custGeom>
              <a:avLst/>
              <a:gdLst/>
              <a:ahLst/>
              <a:cxnLst/>
              <a:rect l="l" t="t" r="r" b="b"/>
              <a:pathLst>
                <a:path w="799" h="1116" extrusionOk="0">
                  <a:moveTo>
                    <a:pt x="231" y="1"/>
                  </a:moveTo>
                  <a:cubicBezTo>
                    <a:pt x="190" y="14"/>
                    <a:pt x="150" y="41"/>
                    <a:pt x="122" y="68"/>
                  </a:cubicBezTo>
                  <a:cubicBezTo>
                    <a:pt x="68" y="95"/>
                    <a:pt x="41" y="149"/>
                    <a:pt x="28" y="203"/>
                  </a:cubicBezTo>
                  <a:cubicBezTo>
                    <a:pt x="1" y="271"/>
                    <a:pt x="1" y="325"/>
                    <a:pt x="1" y="393"/>
                  </a:cubicBezTo>
                  <a:cubicBezTo>
                    <a:pt x="14" y="488"/>
                    <a:pt x="28" y="569"/>
                    <a:pt x="55" y="650"/>
                  </a:cubicBezTo>
                  <a:cubicBezTo>
                    <a:pt x="82" y="731"/>
                    <a:pt x="122" y="826"/>
                    <a:pt x="177" y="894"/>
                  </a:cubicBezTo>
                  <a:cubicBezTo>
                    <a:pt x="217" y="961"/>
                    <a:pt x="271" y="1029"/>
                    <a:pt x="339" y="1069"/>
                  </a:cubicBezTo>
                  <a:lnTo>
                    <a:pt x="393" y="1083"/>
                  </a:lnTo>
                  <a:lnTo>
                    <a:pt x="407" y="1083"/>
                  </a:lnTo>
                  <a:cubicBezTo>
                    <a:pt x="446" y="1103"/>
                    <a:pt x="486" y="1115"/>
                    <a:pt x="531" y="1115"/>
                  </a:cubicBezTo>
                  <a:cubicBezTo>
                    <a:pt x="547" y="1115"/>
                    <a:pt x="564" y="1114"/>
                    <a:pt x="583" y="1110"/>
                  </a:cubicBezTo>
                  <a:cubicBezTo>
                    <a:pt x="637" y="1097"/>
                    <a:pt x="691" y="1069"/>
                    <a:pt x="731" y="1015"/>
                  </a:cubicBezTo>
                  <a:cubicBezTo>
                    <a:pt x="772" y="961"/>
                    <a:pt x="785" y="907"/>
                    <a:pt x="799" y="839"/>
                  </a:cubicBezTo>
                  <a:cubicBezTo>
                    <a:pt x="799" y="785"/>
                    <a:pt x="799" y="718"/>
                    <a:pt x="785" y="664"/>
                  </a:cubicBezTo>
                  <a:cubicBezTo>
                    <a:pt x="772" y="582"/>
                    <a:pt x="758" y="501"/>
                    <a:pt x="731" y="434"/>
                  </a:cubicBezTo>
                  <a:cubicBezTo>
                    <a:pt x="691" y="298"/>
                    <a:pt x="610" y="163"/>
                    <a:pt x="488" y="68"/>
                  </a:cubicBezTo>
                  <a:cubicBezTo>
                    <a:pt x="447" y="28"/>
                    <a:pt x="380" y="14"/>
                    <a:pt x="325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35"/>
            <p:cNvSpPr/>
            <p:nvPr/>
          </p:nvSpPr>
          <p:spPr>
            <a:xfrm>
              <a:off x="7653373" y="3797722"/>
              <a:ext cx="325232" cy="322423"/>
            </a:xfrm>
            <a:custGeom>
              <a:avLst/>
              <a:gdLst/>
              <a:ahLst/>
              <a:cxnLst/>
              <a:rect l="l" t="t" r="r" b="b"/>
              <a:pathLst>
                <a:path w="5211" h="5166" extrusionOk="0">
                  <a:moveTo>
                    <a:pt x="2497" y="0"/>
                  </a:moveTo>
                  <a:cubicBezTo>
                    <a:pt x="2342" y="0"/>
                    <a:pt x="2186" y="17"/>
                    <a:pt x="2030" y="53"/>
                  </a:cubicBezTo>
                  <a:cubicBezTo>
                    <a:pt x="772" y="337"/>
                    <a:pt x="1" y="1703"/>
                    <a:pt x="325" y="3097"/>
                  </a:cubicBezTo>
                  <a:cubicBezTo>
                    <a:pt x="610" y="4318"/>
                    <a:pt x="1622" y="5165"/>
                    <a:pt x="2714" y="5165"/>
                  </a:cubicBezTo>
                  <a:cubicBezTo>
                    <a:pt x="2869" y="5165"/>
                    <a:pt x="3025" y="5148"/>
                    <a:pt x="3180" y="5113"/>
                  </a:cubicBezTo>
                  <a:cubicBezTo>
                    <a:pt x="4439" y="4829"/>
                    <a:pt x="5210" y="3462"/>
                    <a:pt x="4885" y="2069"/>
                  </a:cubicBezTo>
                  <a:cubicBezTo>
                    <a:pt x="4613" y="848"/>
                    <a:pt x="3592" y="0"/>
                    <a:pt x="249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35"/>
            <p:cNvSpPr/>
            <p:nvPr/>
          </p:nvSpPr>
          <p:spPr>
            <a:xfrm>
              <a:off x="7743747" y="3837416"/>
              <a:ext cx="227244" cy="225247"/>
            </a:xfrm>
            <a:custGeom>
              <a:avLst/>
              <a:gdLst/>
              <a:ahLst/>
              <a:cxnLst/>
              <a:rect l="l" t="t" r="r" b="b"/>
              <a:pathLst>
                <a:path w="3641" h="3609" extrusionOk="0">
                  <a:moveTo>
                    <a:pt x="1757" y="1"/>
                  </a:moveTo>
                  <a:cubicBezTo>
                    <a:pt x="1646" y="1"/>
                    <a:pt x="1533" y="13"/>
                    <a:pt x="1421" y="39"/>
                  </a:cubicBezTo>
                  <a:cubicBezTo>
                    <a:pt x="542" y="228"/>
                    <a:pt x="0" y="1189"/>
                    <a:pt x="230" y="2163"/>
                  </a:cubicBezTo>
                  <a:cubicBezTo>
                    <a:pt x="420" y="3015"/>
                    <a:pt x="1126" y="3608"/>
                    <a:pt x="1889" y="3608"/>
                  </a:cubicBezTo>
                  <a:cubicBezTo>
                    <a:pt x="1998" y="3608"/>
                    <a:pt x="2109" y="3596"/>
                    <a:pt x="2220" y="3571"/>
                  </a:cubicBezTo>
                  <a:cubicBezTo>
                    <a:pt x="3099" y="3368"/>
                    <a:pt x="3640" y="2420"/>
                    <a:pt x="3424" y="1446"/>
                  </a:cubicBezTo>
                  <a:cubicBezTo>
                    <a:pt x="3223" y="584"/>
                    <a:pt x="2518" y="1"/>
                    <a:pt x="1757" y="1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35"/>
            <p:cNvSpPr/>
            <p:nvPr/>
          </p:nvSpPr>
          <p:spPr>
            <a:xfrm>
              <a:off x="7701493" y="3966111"/>
              <a:ext cx="103979" cy="43065"/>
            </a:xfrm>
            <a:custGeom>
              <a:avLst/>
              <a:gdLst/>
              <a:ahLst/>
              <a:cxnLst/>
              <a:rect l="l" t="t" r="r" b="b"/>
              <a:pathLst>
                <a:path w="1666" h="690" extrusionOk="0">
                  <a:moveTo>
                    <a:pt x="1180" y="1"/>
                  </a:moveTo>
                  <a:cubicBezTo>
                    <a:pt x="1056" y="1"/>
                    <a:pt x="916" y="16"/>
                    <a:pt x="772" y="47"/>
                  </a:cubicBezTo>
                  <a:cubicBezTo>
                    <a:pt x="326" y="142"/>
                    <a:pt x="1" y="358"/>
                    <a:pt x="41" y="521"/>
                  </a:cubicBezTo>
                  <a:cubicBezTo>
                    <a:pt x="69" y="629"/>
                    <a:pt x="246" y="689"/>
                    <a:pt x="494" y="689"/>
                  </a:cubicBezTo>
                  <a:cubicBezTo>
                    <a:pt x="617" y="689"/>
                    <a:pt x="759" y="674"/>
                    <a:pt x="907" y="643"/>
                  </a:cubicBezTo>
                  <a:cubicBezTo>
                    <a:pt x="1340" y="534"/>
                    <a:pt x="1665" y="331"/>
                    <a:pt x="1638" y="169"/>
                  </a:cubicBezTo>
                  <a:cubicBezTo>
                    <a:pt x="1611" y="61"/>
                    <a:pt x="1428" y="1"/>
                    <a:pt x="1180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35"/>
            <p:cNvSpPr/>
            <p:nvPr/>
          </p:nvSpPr>
          <p:spPr>
            <a:xfrm>
              <a:off x="7623851" y="3653923"/>
              <a:ext cx="186676" cy="97800"/>
            </a:xfrm>
            <a:custGeom>
              <a:avLst/>
              <a:gdLst/>
              <a:ahLst/>
              <a:cxnLst/>
              <a:rect l="l" t="t" r="r" b="b"/>
              <a:pathLst>
                <a:path w="2991" h="1567" extrusionOk="0">
                  <a:moveTo>
                    <a:pt x="2199" y="0"/>
                  </a:moveTo>
                  <a:cubicBezTo>
                    <a:pt x="1929" y="0"/>
                    <a:pt x="1605" y="59"/>
                    <a:pt x="1272" y="178"/>
                  </a:cubicBezTo>
                  <a:cubicBezTo>
                    <a:pt x="514" y="462"/>
                    <a:pt x="0" y="949"/>
                    <a:pt x="122" y="1288"/>
                  </a:cubicBezTo>
                  <a:cubicBezTo>
                    <a:pt x="190" y="1470"/>
                    <a:pt x="446" y="1567"/>
                    <a:pt x="790" y="1567"/>
                  </a:cubicBezTo>
                  <a:cubicBezTo>
                    <a:pt x="1061" y="1567"/>
                    <a:pt x="1386" y="1507"/>
                    <a:pt x="1718" y="1382"/>
                  </a:cubicBezTo>
                  <a:cubicBezTo>
                    <a:pt x="2476" y="1112"/>
                    <a:pt x="2990" y="611"/>
                    <a:pt x="2869" y="286"/>
                  </a:cubicBezTo>
                  <a:cubicBezTo>
                    <a:pt x="2800" y="96"/>
                    <a:pt x="2545" y="0"/>
                    <a:pt x="2199" y="0"/>
                  </a:cubicBez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35"/>
            <p:cNvSpPr/>
            <p:nvPr/>
          </p:nvSpPr>
          <p:spPr>
            <a:xfrm>
              <a:off x="8396525" y="3649928"/>
              <a:ext cx="320987" cy="322610"/>
            </a:xfrm>
            <a:custGeom>
              <a:avLst/>
              <a:gdLst/>
              <a:ahLst/>
              <a:cxnLst/>
              <a:rect l="l" t="t" r="r" b="b"/>
              <a:pathLst>
                <a:path w="5143" h="5169" extrusionOk="0">
                  <a:moveTo>
                    <a:pt x="2477" y="0"/>
                  </a:moveTo>
                  <a:cubicBezTo>
                    <a:pt x="2343" y="0"/>
                    <a:pt x="2207" y="13"/>
                    <a:pt x="2071" y="39"/>
                  </a:cubicBezTo>
                  <a:cubicBezTo>
                    <a:pt x="813" y="283"/>
                    <a:pt x="1" y="1622"/>
                    <a:pt x="272" y="3029"/>
                  </a:cubicBezTo>
                  <a:cubicBezTo>
                    <a:pt x="524" y="4281"/>
                    <a:pt x="1537" y="5169"/>
                    <a:pt x="2653" y="5169"/>
                  </a:cubicBezTo>
                  <a:cubicBezTo>
                    <a:pt x="2792" y="5169"/>
                    <a:pt x="2932" y="5155"/>
                    <a:pt x="3073" y="5127"/>
                  </a:cubicBezTo>
                  <a:cubicBezTo>
                    <a:pt x="4344" y="4883"/>
                    <a:pt x="5143" y="3544"/>
                    <a:pt x="4872" y="2136"/>
                  </a:cubicBezTo>
                  <a:cubicBezTo>
                    <a:pt x="4618" y="880"/>
                    <a:pt x="3598" y="0"/>
                    <a:pt x="247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35"/>
            <p:cNvSpPr/>
            <p:nvPr/>
          </p:nvSpPr>
          <p:spPr>
            <a:xfrm>
              <a:off x="8403328" y="3707099"/>
              <a:ext cx="224685" cy="225746"/>
            </a:xfrm>
            <a:custGeom>
              <a:avLst/>
              <a:gdLst/>
              <a:ahLst/>
              <a:cxnLst/>
              <a:rect l="l" t="t" r="r" b="b"/>
              <a:pathLst>
                <a:path w="3600" h="3617" extrusionOk="0">
                  <a:moveTo>
                    <a:pt x="1741" y="1"/>
                  </a:moveTo>
                  <a:cubicBezTo>
                    <a:pt x="1644" y="1"/>
                    <a:pt x="1546" y="10"/>
                    <a:pt x="1448" y="30"/>
                  </a:cubicBezTo>
                  <a:cubicBezTo>
                    <a:pt x="569" y="192"/>
                    <a:pt x="0" y="1139"/>
                    <a:pt x="190" y="2113"/>
                  </a:cubicBezTo>
                  <a:cubicBezTo>
                    <a:pt x="359" y="2994"/>
                    <a:pt x="1076" y="3617"/>
                    <a:pt x="1862" y="3617"/>
                  </a:cubicBezTo>
                  <a:cubicBezTo>
                    <a:pt x="1958" y="3617"/>
                    <a:pt x="2055" y="3607"/>
                    <a:pt x="2152" y="3588"/>
                  </a:cubicBezTo>
                  <a:cubicBezTo>
                    <a:pt x="3031" y="3412"/>
                    <a:pt x="3600" y="2465"/>
                    <a:pt x="3410" y="1491"/>
                  </a:cubicBezTo>
                  <a:cubicBezTo>
                    <a:pt x="3229" y="612"/>
                    <a:pt x="2524" y="1"/>
                    <a:pt x="1741" y="1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35"/>
            <p:cNvSpPr/>
            <p:nvPr/>
          </p:nvSpPr>
          <p:spPr>
            <a:xfrm>
              <a:off x="8573029" y="3791044"/>
              <a:ext cx="103979" cy="41879"/>
            </a:xfrm>
            <a:custGeom>
              <a:avLst/>
              <a:gdLst/>
              <a:ahLst/>
              <a:cxnLst/>
              <a:rect l="l" t="t" r="r" b="b"/>
              <a:pathLst>
                <a:path w="1666" h="671" extrusionOk="0">
                  <a:moveTo>
                    <a:pt x="1161" y="1"/>
                  </a:moveTo>
                  <a:cubicBezTo>
                    <a:pt x="1046" y="1"/>
                    <a:pt x="918" y="13"/>
                    <a:pt x="786" y="38"/>
                  </a:cubicBezTo>
                  <a:cubicBezTo>
                    <a:pt x="339" y="132"/>
                    <a:pt x="1" y="335"/>
                    <a:pt x="42" y="498"/>
                  </a:cubicBezTo>
                  <a:cubicBezTo>
                    <a:pt x="60" y="610"/>
                    <a:pt x="247" y="670"/>
                    <a:pt x="507" y="670"/>
                  </a:cubicBezTo>
                  <a:cubicBezTo>
                    <a:pt x="624" y="670"/>
                    <a:pt x="756" y="658"/>
                    <a:pt x="894" y="633"/>
                  </a:cubicBezTo>
                  <a:cubicBezTo>
                    <a:pt x="1341" y="552"/>
                    <a:pt x="1665" y="349"/>
                    <a:pt x="1638" y="187"/>
                  </a:cubicBezTo>
                  <a:cubicBezTo>
                    <a:pt x="1619" y="64"/>
                    <a:pt x="1424" y="1"/>
                    <a:pt x="1161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35"/>
            <p:cNvSpPr/>
            <p:nvPr/>
          </p:nvSpPr>
          <p:spPr>
            <a:xfrm>
              <a:off x="8432849" y="3502010"/>
              <a:ext cx="183368" cy="80325"/>
            </a:xfrm>
            <a:custGeom>
              <a:avLst/>
              <a:gdLst/>
              <a:ahLst/>
              <a:cxnLst/>
              <a:rect l="l" t="t" r="r" b="b"/>
              <a:pathLst>
                <a:path w="2938" h="1287" extrusionOk="0">
                  <a:moveTo>
                    <a:pt x="1507" y="0"/>
                  </a:moveTo>
                  <a:cubicBezTo>
                    <a:pt x="1488" y="0"/>
                    <a:pt x="1468" y="0"/>
                    <a:pt x="1449" y="1"/>
                  </a:cubicBezTo>
                  <a:cubicBezTo>
                    <a:pt x="650" y="28"/>
                    <a:pt x="1" y="325"/>
                    <a:pt x="1" y="677"/>
                  </a:cubicBezTo>
                  <a:cubicBezTo>
                    <a:pt x="14" y="1033"/>
                    <a:pt x="644" y="1286"/>
                    <a:pt x="1428" y="1286"/>
                  </a:cubicBezTo>
                  <a:cubicBezTo>
                    <a:pt x="1448" y="1286"/>
                    <a:pt x="1469" y="1286"/>
                    <a:pt x="1489" y="1286"/>
                  </a:cubicBezTo>
                  <a:cubicBezTo>
                    <a:pt x="2288" y="1259"/>
                    <a:pt x="2937" y="961"/>
                    <a:pt x="2924" y="609"/>
                  </a:cubicBezTo>
                  <a:cubicBezTo>
                    <a:pt x="2924" y="266"/>
                    <a:pt x="2292" y="0"/>
                    <a:pt x="1507" y="0"/>
                  </a:cubicBez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35"/>
            <p:cNvSpPr/>
            <p:nvPr/>
          </p:nvSpPr>
          <p:spPr>
            <a:xfrm>
              <a:off x="8100125" y="3936964"/>
              <a:ext cx="239040" cy="131253"/>
            </a:xfrm>
            <a:custGeom>
              <a:avLst/>
              <a:gdLst/>
              <a:ahLst/>
              <a:cxnLst/>
              <a:rect l="l" t="t" r="r" b="b"/>
              <a:pathLst>
                <a:path w="3830" h="2103" extrusionOk="0">
                  <a:moveTo>
                    <a:pt x="2220" y="0"/>
                  </a:moveTo>
                  <a:cubicBezTo>
                    <a:pt x="2111" y="0"/>
                    <a:pt x="2017" y="14"/>
                    <a:pt x="1908" y="41"/>
                  </a:cubicBezTo>
                  <a:cubicBezTo>
                    <a:pt x="1597" y="95"/>
                    <a:pt x="1286" y="203"/>
                    <a:pt x="1002" y="352"/>
                  </a:cubicBezTo>
                  <a:cubicBezTo>
                    <a:pt x="772" y="487"/>
                    <a:pt x="555" y="650"/>
                    <a:pt x="393" y="866"/>
                  </a:cubicBezTo>
                  <a:cubicBezTo>
                    <a:pt x="231" y="1042"/>
                    <a:pt x="136" y="1272"/>
                    <a:pt x="95" y="1502"/>
                  </a:cubicBezTo>
                  <a:cubicBezTo>
                    <a:pt x="68" y="1502"/>
                    <a:pt x="55" y="1516"/>
                    <a:pt x="55" y="1529"/>
                  </a:cubicBezTo>
                  <a:cubicBezTo>
                    <a:pt x="1" y="1583"/>
                    <a:pt x="14" y="1664"/>
                    <a:pt x="68" y="1705"/>
                  </a:cubicBezTo>
                  <a:cubicBezTo>
                    <a:pt x="190" y="1813"/>
                    <a:pt x="339" y="1894"/>
                    <a:pt x="501" y="1962"/>
                  </a:cubicBezTo>
                  <a:cubicBezTo>
                    <a:pt x="664" y="2016"/>
                    <a:pt x="840" y="2057"/>
                    <a:pt x="1015" y="2084"/>
                  </a:cubicBezTo>
                  <a:cubicBezTo>
                    <a:pt x="1121" y="2093"/>
                    <a:pt x="1233" y="2103"/>
                    <a:pt x="1347" y="2103"/>
                  </a:cubicBezTo>
                  <a:cubicBezTo>
                    <a:pt x="1394" y="2103"/>
                    <a:pt x="1441" y="2101"/>
                    <a:pt x="1489" y="2097"/>
                  </a:cubicBezTo>
                  <a:cubicBezTo>
                    <a:pt x="1692" y="2097"/>
                    <a:pt x="1881" y="2070"/>
                    <a:pt x="2084" y="2016"/>
                  </a:cubicBezTo>
                  <a:cubicBezTo>
                    <a:pt x="2247" y="1989"/>
                    <a:pt x="2423" y="1935"/>
                    <a:pt x="2585" y="1867"/>
                  </a:cubicBezTo>
                  <a:cubicBezTo>
                    <a:pt x="2720" y="1813"/>
                    <a:pt x="2856" y="1759"/>
                    <a:pt x="2991" y="1691"/>
                  </a:cubicBezTo>
                  <a:cubicBezTo>
                    <a:pt x="3126" y="1624"/>
                    <a:pt x="3262" y="1543"/>
                    <a:pt x="3383" y="1448"/>
                  </a:cubicBezTo>
                  <a:cubicBezTo>
                    <a:pt x="3451" y="1407"/>
                    <a:pt x="3505" y="1367"/>
                    <a:pt x="3573" y="1313"/>
                  </a:cubicBezTo>
                  <a:cubicBezTo>
                    <a:pt x="3627" y="1258"/>
                    <a:pt x="3695" y="1204"/>
                    <a:pt x="3735" y="1150"/>
                  </a:cubicBezTo>
                  <a:cubicBezTo>
                    <a:pt x="3776" y="1096"/>
                    <a:pt x="3803" y="1028"/>
                    <a:pt x="3816" y="961"/>
                  </a:cubicBezTo>
                  <a:cubicBezTo>
                    <a:pt x="3830" y="934"/>
                    <a:pt x="3830" y="907"/>
                    <a:pt x="3816" y="866"/>
                  </a:cubicBezTo>
                  <a:cubicBezTo>
                    <a:pt x="3816" y="825"/>
                    <a:pt x="3816" y="785"/>
                    <a:pt x="3803" y="758"/>
                  </a:cubicBezTo>
                  <a:cubicBezTo>
                    <a:pt x="3789" y="690"/>
                    <a:pt x="3749" y="636"/>
                    <a:pt x="3708" y="582"/>
                  </a:cubicBezTo>
                  <a:cubicBezTo>
                    <a:pt x="3668" y="528"/>
                    <a:pt x="3613" y="474"/>
                    <a:pt x="3559" y="420"/>
                  </a:cubicBezTo>
                  <a:cubicBezTo>
                    <a:pt x="3437" y="325"/>
                    <a:pt x="3302" y="244"/>
                    <a:pt x="3153" y="189"/>
                  </a:cubicBezTo>
                  <a:cubicBezTo>
                    <a:pt x="3018" y="135"/>
                    <a:pt x="2883" y="81"/>
                    <a:pt x="2734" y="54"/>
                  </a:cubicBezTo>
                  <a:cubicBezTo>
                    <a:pt x="2612" y="24"/>
                    <a:pt x="2483" y="8"/>
                    <a:pt x="2357" y="8"/>
                  </a:cubicBezTo>
                  <a:cubicBezTo>
                    <a:pt x="2315" y="8"/>
                    <a:pt x="2274" y="10"/>
                    <a:pt x="2233" y="14"/>
                  </a:cubicBezTo>
                  <a:lnTo>
                    <a:pt x="2220" y="0"/>
                  </a:lnTo>
                  <a:close/>
                </a:path>
              </a:pathLst>
            </a:custGeom>
            <a:solidFill>
              <a:srgbClr val="FF77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35"/>
            <p:cNvSpPr/>
            <p:nvPr/>
          </p:nvSpPr>
          <p:spPr>
            <a:xfrm>
              <a:off x="8039335" y="3837291"/>
              <a:ext cx="329413" cy="240725"/>
            </a:xfrm>
            <a:custGeom>
              <a:avLst/>
              <a:gdLst/>
              <a:ahLst/>
              <a:cxnLst/>
              <a:rect l="l" t="t" r="r" b="b"/>
              <a:pathLst>
                <a:path w="5278" h="3857" extrusionOk="0">
                  <a:moveTo>
                    <a:pt x="3194" y="1803"/>
                  </a:moveTo>
                  <a:cubicBezTo>
                    <a:pt x="3248" y="1803"/>
                    <a:pt x="3302" y="1807"/>
                    <a:pt x="3356" y="1814"/>
                  </a:cubicBezTo>
                  <a:lnTo>
                    <a:pt x="3315" y="1814"/>
                  </a:lnTo>
                  <a:cubicBezTo>
                    <a:pt x="3505" y="1827"/>
                    <a:pt x="3694" y="1868"/>
                    <a:pt x="3884" y="1935"/>
                  </a:cubicBezTo>
                  <a:lnTo>
                    <a:pt x="3897" y="1935"/>
                  </a:lnTo>
                  <a:cubicBezTo>
                    <a:pt x="4046" y="1989"/>
                    <a:pt x="4181" y="2057"/>
                    <a:pt x="4317" y="2152"/>
                  </a:cubicBezTo>
                  <a:cubicBezTo>
                    <a:pt x="4425" y="2233"/>
                    <a:pt x="4533" y="2328"/>
                    <a:pt x="4628" y="2436"/>
                  </a:cubicBezTo>
                  <a:cubicBezTo>
                    <a:pt x="4655" y="2477"/>
                    <a:pt x="4682" y="2504"/>
                    <a:pt x="4709" y="2531"/>
                  </a:cubicBezTo>
                  <a:lnTo>
                    <a:pt x="4682" y="2571"/>
                  </a:lnTo>
                  <a:cubicBezTo>
                    <a:pt x="4574" y="2734"/>
                    <a:pt x="4452" y="2869"/>
                    <a:pt x="4317" y="2991"/>
                  </a:cubicBezTo>
                  <a:cubicBezTo>
                    <a:pt x="4141" y="3113"/>
                    <a:pt x="3965" y="3234"/>
                    <a:pt x="3776" y="3329"/>
                  </a:cubicBezTo>
                  <a:cubicBezTo>
                    <a:pt x="3518" y="3437"/>
                    <a:pt x="3261" y="3532"/>
                    <a:pt x="2977" y="3586"/>
                  </a:cubicBezTo>
                  <a:lnTo>
                    <a:pt x="3004" y="3586"/>
                  </a:lnTo>
                  <a:cubicBezTo>
                    <a:pt x="2869" y="3600"/>
                    <a:pt x="2720" y="3613"/>
                    <a:pt x="2571" y="3627"/>
                  </a:cubicBezTo>
                  <a:lnTo>
                    <a:pt x="2152" y="3627"/>
                  </a:lnTo>
                  <a:cubicBezTo>
                    <a:pt x="1935" y="3600"/>
                    <a:pt x="1719" y="3546"/>
                    <a:pt x="1502" y="3478"/>
                  </a:cubicBezTo>
                  <a:cubicBezTo>
                    <a:pt x="1381" y="3437"/>
                    <a:pt x="1272" y="3370"/>
                    <a:pt x="1164" y="3315"/>
                  </a:cubicBezTo>
                  <a:cubicBezTo>
                    <a:pt x="1178" y="3194"/>
                    <a:pt x="1205" y="3072"/>
                    <a:pt x="1245" y="2964"/>
                  </a:cubicBezTo>
                  <a:cubicBezTo>
                    <a:pt x="1299" y="2828"/>
                    <a:pt x="1353" y="2707"/>
                    <a:pt x="1435" y="2598"/>
                  </a:cubicBezTo>
                  <a:cubicBezTo>
                    <a:pt x="1516" y="2490"/>
                    <a:pt x="1611" y="2382"/>
                    <a:pt x="1732" y="2287"/>
                  </a:cubicBezTo>
                  <a:cubicBezTo>
                    <a:pt x="1854" y="2179"/>
                    <a:pt x="2003" y="2084"/>
                    <a:pt x="2152" y="2017"/>
                  </a:cubicBezTo>
                  <a:cubicBezTo>
                    <a:pt x="2328" y="1935"/>
                    <a:pt x="2517" y="1881"/>
                    <a:pt x="2707" y="1841"/>
                  </a:cubicBezTo>
                  <a:cubicBezTo>
                    <a:pt x="2815" y="1827"/>
                    <a:pt x="2923" y="1814"/>
                    <a:pt x="3031" y="1814"/>
                  </a:cubicBezTo>
                  <a:cubicBezTo>
                    <a:pt x="3085" y="1807"/>
                    <a:pt x="3140" y="1803"/>
                    <a:pt x="3194" y="1803"/>
                  </a:cubicBezTo>
                  <a:close/>
                  <a:moveTo>
                    <a:pt x="4073" y="0"/>
                  </a:moveTo>
                  <a:lnTo>
                    <a:pt x="4073" y="0"/>
                  </a:lnTo>
                  <a:cubicBezTo>
                    <a:pt x="3965" y="14"/>
                    <a:pt x="3857" y="27"/>
                    <a:pt x="3762" y="68"/>
                  </a:cubicBezTo>
                  <a:cubicBezTo>
                    <a:pt x="3545" y="149"/>
                    <a:pt x="3356" y="257"/>
                    <a:pt x="3180" y="406"/>
                  </a:cubicBezTo>
                  <a:lnTo>
                    <a:pt x="3099" y="460"/>
                  </a:lnTo>
                  <a:cubicBezTo>
                    <a:pt x="2950" y="582"/>
                    <a:pt x="2788" y="677"/>
                    <a:pt x="2612" y="772"/>
                  </a:cubicBezTo>
                  <a:lnTo>
                    <a:pt x="2571" y="799"/>
                  </a:lnTo>
                  <a:cubicBezTo>
                    <a:pt x="2382" y="772"/>
                    <a:pt x="2192" y="745"/>
                    <a:pt x="2003" y="690"/>
                  </a:cubicBezTo>
                  <a:cubicBezTo>
                    <a:pt x="1827" y="650"/>
                    <a:pt x="1638" y="623"/>
                    <a:pt x="1462" y="596"/>
                  </a:cubicBezTo>
                  <a:cubicBezTo>
                    <a:pt x="1367" y="582"/>
                    <a:pt x="1272" y="582"/>
                    <a:pt x="1178" y="582"/>
                  </a:cubicBezTo>
                  <a:cubicBezTo>
                    <a:pt x="1083" y="596"/>
                    <a:pt x="988" y="609"/>
                    <a:pt x="893" y="636"/>
                  </a:cubicBezTo>
                  <a:cubicBezTo>
                    <a:pt x="704" y="690"/>
                    <a:pt x="528" y="799"/>
                    <a:pt x="393" y="934"/>
                  </a:cubicBezTo>
                  <a:cubicBezTo>
                    <a:pt x="257" y="1069"/>
                    <a:pt x="163" y="1218"/>
                    <a:pt x="95" y="1394"/>
                  </a:cubicBezTo>
                  <a:cubicBezTo>
                    <a:pt x="41" y="1543"/>
                    <a:pt x="0" y="1705"/>
                    <a:pt x="14" y="1881"/>
                  </a:cubicBezTo>
                  <a:cubicBezTo>
                    <a:pt x="14" y="2044"/>
                    <a:pt x="41" y="2206"/>
                    <a:pt x="95" y="2355"/>
                  </a:cubicBezTo>
                  <a:cubicBezTo>
                    <a:pt x="149" y="2517"/>
                    <a:pt x="230" y="2666"/>
                    <a:pt x="325" y="2815"/>
                  </a:cubicBezTo>
                  <a:cubicBezTo>
                    <a:pt x="515" y="3099"/>
                    <a:pt x="772" y="3343"/>
                    <a:pt x="1069" y="3518"/>
                  </a:cubicBezTo>
                  <a:cubicBezTo>
                    <a:pt x="1353" y="3681"/>
                    <a:pt x="1665" y="3789"/>
                    <a:pt x="1989" y="3830"/>
                  </a:cubicBezTo>
                  <a:cubicBezTo>
                    <a:pt x="2192" y="3857"/>
                    <a:pt x="2395" y="3857"/>
                    <a:pt x="2585" y="3857"/>
                  </a:cubicBezTo>
                  <a:cubicBezTo>
                    <a:pt x="3072" y="3830"/>
                    <a:pt x="3545" y="3708"/>
                    <a:pt x="3978" y="3478"/>
                  </a:cubicBezTo>
                  <a:cubicBezTo>
                    <a:pt x="4263" y="3329"/>
                    <a:pt x="4533" y="3126"/>
                    <a:pt x="4750" y="2869"/>
                  </a:cubicBezTo>
                  <a:cubicBezTo>
                    <a:pt x="4858" y="2747"/>
                    <a:pt x="4953" y="2598"/>
                    <a:pt x="5034" y="2463"/>
                  </a:cubicBezTo>
                  <a:cubicBezTo>
                    <a:pt x="5088" y="2328"/>
                    <a:pt x="5142" y="2206"/>
                    <a:pt x="5183" y="2071"/>
                  </a:cubicBezTo>
                  <a:cubicBezTo>
                    <a:pt x="5223" y="1922"/>
                    <a:pt x="5250" y="1786"/>
                    <a:pt x="5264" y="1638"/>
                  </a:cubicBezTo>
                  <a:cubicBezTo>
                    <a:pt x="5277" y="1489"/>
                    <a:pt x="5277" y="1340"/>
                    <a:pt x="5264" y="1191"/>
                  </a:cubicBezTo>
                  <a:cubicBezTo>
                    <a:pt x="5250" y="893"/>
                    <a:pt x="5142" y="623"/>
                    <a:pt x="4953" y="393"/>
                  </a:cubicBezTo>
                  <a:cubicBezTo>
                    <a:pt x="4745" y="159"/>
                    <a:pt x="4451" y="13"/>
                    <a:pt x="4141" y="13"/>
                  </a:cubicBezTo>
                  <a:cubicBezTo>
                    <a:pt x="4128" y="13"/>
                    <a:pt x="4114" y="13"/>
                    <a:pt x="4100" y="14"/>
                  </a:cubicBezTo>
                  <a:lnTo>
                    <a:pt x="4060" y="14"/>
                  </a:lnTo>
                  <a:lnTo>
                    <a:pt x="4073" y="0"/>
                  </a:ln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17" name="Google Shape;817;p35"/>
          <p:cNvGrpSpPr/>
          <p:nvPr/>
        </p:nvGrpSpPr>
        <p:grpSpPr>
          <a:xfrm rot="-273" flipH="1">
            <a:off x="-317993" y="3265152"/>
            <a:ext cx="1608753" cy="1471876"/>
            <a:chOff x="761688" y="3500250"/>
            <a:chExt cx="1279326" cy="1170478"/>
          </a:xfrm>
        </p:grpSpPr>
        <p:sp>
          <p:nvSpPr>
            <p:cNvPr id="818" name="Google Shape;818;p35"/>
            <p:cNvSpPr/>
            <p:nvPr/>
          </p:nvSpPr>
          <p:spPr>
            <a:xfrm>
              <a:off x="761688" y="3500250"/>
              <a:ext cx="1279326" cy="1170478"/>
            </a:xfrm>
            <a:custGeom>
              <a:avLst/>
              <a:gdLst/>
              <a:ahLst/>
              <a:cxnLst/>
              <a:rect l="l" t="t" r="r" b="b"/>
              <a:pathLst>
                <a:path w="16772" h="15345" extrusionOk="0">
                  <a:moveTo>
                    <a:pt x="13786" y="0"/>
                  </a:moveTo>
                  <a:cubicBezTo>
                    <a:pt x="13760" y="0"/>
                    <a:pt x="13734" y="0"/>
                    <a:pt x="13708" y="1"/>
                  </a:cubicBezTo>
                  <a:cubicBezTo>
                    <a:pt x="13370" y="1"/>
                    <a:pt x="13007" y="53"/>
                    <a:pt x="12696" y="131"/>
                  </a:cubicBezTo>
                  <a:cubicBezTo>
                    <a:pt x="12358" y="235"/>
                    <a:pt x="12021" y="365"/>
                    <a:pt x="11709" y="520"/>
                  </a:cubicBezTo>
                  <a:cubicBezTo>
                    <a:pt x="11397" y="676"/>
                    <a:pt x="11086" y="858"/>
                    <a:pt x="10774" y="1040"/>
                  </a:cubicBezTo>
                  <a:cubicBezTo>
                    <a:pt x="10593" y="1195"/>
                    <a:pt x="10385" y="1325"/>
                    <a:pt x="10177" y="1481"/>
                  </a:cubicBezTo>
                  <a:cubicBezTo>
                    <a:pt x="9944" y="1040"/>
                    <a:pt x="9580" y="702"/>
                    <a:pt x="9139" y="520"/>
                  </a:cubicBezTo>
                  <a:cubicBezTo>
                    <a:pt x="8853" y="391"/>
                    <a:pt x="8568" y="339"/>
                    <a:pt x="8282" y="339"/>
                  </a:cubicBezTo>
                  <a:cubicBezTo>
                    <a:pt x="8023" y="339"/>
                    <a:pt x="7763" y="391"/>
                    <a:pt x="7503" y="469"/>
                  </a:cubicBezTo>
                  <a:cubicBezTo>
                    <a:pt x="7036" y="598"/>
                    <a:pt x="6621" y="806"/>
                    <a:pt x="6257" y="1118"/>
                  </a:cubicBezTo>
                  <a:cubicBezTo>
                    <a:pt x="5556" y="1689"/>
                    <a:pt x="5011" y="2416"/>
                    <a:pt x="4674" y="3246"/>
                  </a:cubicBezTo>
                  <a:cubicBezTo>
                    <a:pt x="4570" y="3454"/>
                    <a:pt x="4466" y="3714"/>
                    <a:pt x="4388" y="3947"/>
                  </a:cubicBezTo>
                  <a:cubicBezTo>
                    <a:pt x="4258" y="3920"/>
                    <a:pt x="4129" y="3907"/>
                    <a:pt x="4000" y="3907"/>
                  </a:cubicBezTo>
                  <a:cubicBezTo>
                    <a:pt x="3641" y="3907"/>
                    <a:pt x="3292" y="4009"/>
                    <a:pt x="2986" y="4181"/>
                  </a:cubicBezTo>
                  <a:cubicBezTo>
                    <a:pt x="2856" y="4259"/>
                    <a:pt x="2727" y="4363"/>
                    <a:pt x="2623" y="4467"/>
                  </a:cubicBezTo>
                  <a:cubicBezTo>
                    <a:pt x="2493" y="4570"/>
                    <a:pt x="2389" y="4700"/>
                    <a:pt x="2259" y="4830"/>
                  </a:cubicBezTo>
                  <a:cubicBezTo>
                    <a:pt x="2104" y="5038"/>
                    <a:pt x="1974" y="5271"/>
                    <a:pt x="1870" y="5505"/>
                  </a:cubicBezTo>
                  <a:cubicBezTo>
                    <a:pt x="1558" y="6310"/>
                    <a:pt x="1429" y="7166"/>
                    <a:pt x="1506" y="8023"/>
                  </a:cubicBezTo>
                  <a:cubicBezTo>
                    <a:pt x="1506" y="8257"/>
                    <a:pt x="1532" y="8490"/>
                    <a:pt x="1558" y="8724"/>
                  </a:cubicBezTo>
                  <a:cubicBezTo>
                    <a:pt x="1584" y="9062"/>
                    <a:pt x="1610" y="9425"/>
                    <a:pt x="1610" y="9763"/>
                  </a:cubicBezTo>
                  <a:cubicBezTo>
                    <a:pt x="1169" y="10308"/>
                    <a:pt x="805" y="10957"/>
                    <a:pt x="546" y="11606"/>
                  </a:cubicBezTo>
                  <a:cubicBezTo>
                    <a:pt x="416" y="11943"/>
                    <a:pt x="312" y="12281"/>
                    <a:pt x="208" y="12618"/>
                  </a:cubicBezTo>
                  <a:cubicBezTo>
                    <a:pt x="156" y="12826"/>
                    <a:pt x="131" y="13034"/>
                    <a:pt x="79" y="13241"/>
                  </a:cubicBezTo>
                  <a:cubicBezTo>
                    <a:pt x="53" y="13371"/>
                    <a:pt x="53" y="13527"/>
                    <a:pt x="27" y="13683"/>
                  </a:cubicBezTo>
                  <a:lnTo>
                    <a:pt x="27" y="13812"/>
                  </a:lnTo>
                  <a:cubicBezTo>
                    <a:pt x="1" y="14176"/>
                    <a:pt x="105" y="14539"/>
                    <a:pt x="338" y="14825"/>
                  </a:cubicBezTo>
                  <a:cubicBezTo>
                    <a:pt x="572" y="15110"/>
                    <a:pt x="909" y="15292"/>
                    <a:pt x="1273" y="15344"/>
                  </a:cubicBezTo>
                  <a:lnTo>
                    <a:pt x="1403" y="15344"/>
                  </a:lnTo>
                  <a:cubicBezTo>
                    <a:pt x="2104" y="15344"/>
                    <a:pt x="2701" y="14799"/>
                    <a:pt x="2779" y="14098"/>
                  </a:cubicBezTo>
                  <a:cubicBezTo>
                    <a:pt x="2779" y="14046"/>
                    <a:pt x="2804" y="13968"/>
                    <a:pt x="2830" y="13890"/>
                  </a:cubicBezTo>
                  <a:lnTo>
                    <a:pt x="2830" y="13838"/>
                  </a:lnTo>
                  <a:lnTo>
                    <a:pt x="2882" y="13501"/>
                  </a:lnTo>
                  <a:cubicBezTo>
                    <a:pt x="3012" y="12982"/>
                    <a:pt x="3220" y="12462"/>
                    <a:pt x="3453" y="11995"/>
                  </a:cubicBezTo>
                  <a:lnTo>
                    <a:pt x="3453" y="11969"/>
                  </a:lnTo>
                  <a:lnTo>
                    <a:pt x="3583" y="11943"/>
                  </a:lnTo>
                  <a:cubicBezTo>
                    <a:pt x="3973" y="11865"/>
                    <a:pt x="4336" y="11839"/>
                    <a:pt x="4726" y="11839"/>
                  </a:cubicBezTo>
                  <a:lnTo>
                    <a:pt x="5115" y="11839"/>
                  </a:lnTo>
                  <a:cubicBezTo>
                    <a:pt x="6076" y="11917"/>
                    <a:pt x="7062" y="12099"/>
                    <a:pt x="7997" y="12385"/>
                  </a:cubicBezTo>
                  <a:lnTo>
                    <a:pt x="8360" y="12488"/>
                  </a:lnTo>
                  <a:cubicBezTo>
                    <a:pt x="9009" y="12696"/>
                    <a:pt x="9684" y="12826"/>
                    <a:pt x="10385" y="12878"/>
                  </a:cubicBezTo>
                  <a:lnTo>
                    <a:pt x="10671" y="12878"/>
                  </a:lnTo>
                  <a:cubicBezTo>
                    <a:pt x="10722" y="12881"/>
                    <a:pt x="10773" y="12883"/>
                    <a:pt x="10823" y="12883"/>
                  </a:cubicBezTo>
                  <a:cubicBezTo>
                    <a:pt x="11156" y="12883"/>
                    <a:pt x="11471" y="12812"/>
                    <a:pt x="11787" y="12722"/>
                  </a:cubicBezTo>
                  <a:cubicBezTo>
                    <a:pt x="12306" y="12566"/>
                    <a:pt x="12773" y="12255"/>
                    <a:pt x="13137" y="11813"/>
                  </a:cubicBezTo>
                  <a:cubicBezTo>
                    <a:pt x="13526" y="11320"/>
                    <a:pt x="13760" y="10723"/>
                    <a:pt x="13786" y="10100"/>
                  </a:cubicBezTo>
                  <a:cubicBezTo>
                    <a:pt x="13916" y="10074"/>
                    <a:pt x="14071" y="10048"/>
                    <a:pt x="14227" y="10022"/>
                  </a:cubicBezTo>
                  <a:cubicBezTo>
                    <a:pt x="14643" y="9944"/>
                    <a:pt x="15006" y="9788"/>
                    <a:pt x="15369" y="9607"/>
                  </a:cubicBezTo>
                  <a:cubicBezTo>
                    <a:pt x="15551" y="9503"/>
                    <a:pt x="15759" y="9347"/>
                    <a:pt x="15915" y="9191"/>
                  </a:cubicBezTo>
                  <a:cubicBezTo>
                    <a:pt x="16096" y="9036"/>
                    <a:pt x="16252" y="8854"/>
                    <a:pt x="16382" y="8620"/>
                  </a:cubicBezTo>
                  <a:cubicBezTo>
                    <a:pt x="16512" y="8413"/>
                    <a:pt x="16616" y="8205"/>
                    <a:pt x="16668" y="7945"/>
                  </a:cubicBezTo>
                  <a:cubicBezTo>
                    <a:pt x="16745" y="7686"/>
                    <a:pt x="16771" y="7426"/>
                    <a:pt x="16745" y="7140"/>
                  </a:cubicBezTo>
                  <a:cubicBezTo>
                    <a:pt x="16745" y="6907"/>
                    <a:pt x="16693" y="6673"/>
                    <a:pt x="16590" y="6465"/>
                  </a:cubicBezTo>
                  <a:cubicBezTo>
                    <a:pt x="16512" y="6232"/>
                    <a:pt x="16382" y="5998"/>
                    <a:pt x="16226" y="5816"/>
                  </a:cubicBezTo>
                  <a:cubicBezTo>
                    <a:pt x="16096" y="5635"/>
                    <a:pt x="15941" y="5479"/>
                    <a:pt x="15759" y="5349"/>
                  </a:cubicBezTo>
                  <a:cubicBezTo>
                    <a:pt x="15655" y="5297"/>
                    <a:pt x="15577" y="5245"/>
                    <a:pt x="15473" y="5193"/>
                  </a:cubicBezTo>
                  <a:cubicBezTo>
                    <a:pt x="15577" y="5064"/>
                    <a:pt x="15655" y="4960"/>
                    <a:pt x="15759" y="4830"/>
                  </a:cubicBezTo>
                  <a:cubicBezTo>
                    <a:pt x="16018" y="4467"/>
                    <a:pt x="16226" y="4077"/>
                    <a:pt x="16356" y="3636"/>
                  </a:cubicBezTo>
                  <a:cubicBezTo>
                    <a:pt x="16512" y="3168"/>
                    <a:pt x="16512" y="2675"/>
                    <a:pt x="16408" y="2208"/>
                  </a:cubicBezTo>
                  <a:cubicBezTo>
                    <a:pt x="16304" y="1767"/>
                    <a:pt x="16122" y="1377"/>
                    <a:pt x="15837" y="1014"/>
                  </a:cubicBezTo>
                  <a:cubicBezTo>
                    <a:pt x="15334" y="385"/>
                    <a:pt x="14587" y="0"/>
                    <a:pt x="13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dist="38100" dir="30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35"/>
            <p:cNvSpPr/>
            <p:nvPr/>
          </p:nvSpPr>
          <p:spPr>
            <a:xfrm>
              <a:off x="947880" y="3573552"/>
              <a:ext cx="1017847" cy="837756"/>
            </a:xfrm>
            <a:custGeom>
              <a:avLst/>
              <a:gdLst/>
              <a:ahLst/>
              <a:cxnLst/>
              <a:rect l="l" t="t" r="r" b="b"/>
              <a:pathLst>
                <a:path w="13344" h="10983" extrusionOk="0">
                  <a:moveTo>
                    <a:pt x="11267" y="1"/>
                  </a:moveTo>
                  <a:cubicBezTo>
                    <a:pt x="11007" y="1"/>
                    <a:pt x="10748" y="53"/>
                    <a:pt x="10514" y="105"/>
                  </a:cubicBezTo>
                  <a:cubicBezTo>
                    <a:pt x="10229" y="209"/>
                    <a:pt x="9969" y="312"/>
                    <a:pt x="9709" y="442"/>
                  </a:cubicBezTo>
                  <a:cubicBezTo>
                    <a:pt x="9424" y="572"/>
                    <a:pt x="9138" y="728"/>
                    <a:pt x="8879" y="909"/>
                  </a:cubicBezTo>
                  <a:cubicBezTo>
                    <a:pt x="8359" y="1273"/>
                    <a:pt x="7866" y="1662"/>
                    <a:pt x="7399" y="2078"/>
                  </a:cubicBezTo>
                  <a:cubicBezTo>
                    <a:pt x="7269" y="2207"/>
                    <a:pt x="7165" y="2311"/>
                    <a:pt x="7035" y="2441"/>
                  </a:cubicBezTo>
                  <a:cubicBezTo>
                    <a:pt x="7061" y="2233"/>
                    <a:pt x="7061" y="2026"/>
                    <a:pt x="7061" y="1818"/>
                  </a:cubicBezTo>
                  <a:cubicBezTo>
                    <a:pt x="7061" y="1481"/>
                    <a:pt x="6932" y="728"/>
                    <a:pt x="6308" y="442"/>
                  </a:cubicBezTo>
                  <a:cubicBezTo>
                    <a:pt x="6153" y="390"/>
                    <a:pt x="5997" y="364"/>
                    <a:pt x="5841" y="364"/>
                  </a:cubicBezTo>
                  <a:cubicBezTo>
                    <a:pt x="5659" y="364"/>
                    <a:pt x="5478" y="390"/>
                    <a:pt x="5322" y="442"/>
                  </a:cubicBezTo>
                  <a:cubicBezTo>
                    <a:pt x="4984" y="520"/>
                    <a:pt x="4673" y="702"/>
                    <a:pt x="4413" y="909"/>
                  </a:cubicBezTo>
                  <a:cubicBezTo>
                    <a:pt x="3842" y="1377"/>
                    <a:pt x="3401" y="2000"/>
                    <a:pt x="3115" y="2675"/>
                  </a:cubicBezTo>
                  <a:cubicBezTo>
                    <a:pt x="2856" y="3220"/>
                    <a:pt x="2674" y="3817"/>
                    <a:pt x="2544" y="4388"/>
                  </a:cubicBezTo>
                  <a:lnTo>
                    <a:pt x="2544" y="4440"/>
                  </a:lnTo>
                  <a:lnTo>
                    <a:pt x="2544" y="4518"/>
                  </a:lnTo>
                  <a:cubicBezTo>
                    <a:pt x="2414" y="4310"/>
                    <a:pt x="2233" y="4155"/>
                    <a:pt x="2025" y="4051"/>
                  </a:cubicBezTo>
                  <a:cubicBezTo>
                    <a:pt x="1869" y="3973"/>
                    <a:pt x="1713" y="3921"/>
                    <a:pt x="1558" y="3921"/>
                  </a:cubicBezTo>
                  <a:cubicBezTo>
                    <a:pt x="1376" y="3921"/>
                    <a:pt x="1194" y="3973"/>
                    <a:pt x="1038" y="4077"/>
                  </a:cubicBezTo>
                  <a:cubicBezTo>
                    <a:pt x="961" y="4103"/>
                    <a:pt x="909" y="4155"/>
                    <a:pt x="831" y="4206"/>
                  </a:cubicBezTo>
                  <a:cubicBezTo>
                    <a:pt x="753" y="4284"/>
                    <a:pt x="675" y="4388"/>
                    <a:pt x="597" y="4492"/>
                  </a:cubicBezTo>
                  <a:cubicBezTo>
                    <a:pt x="493" y="4622"/>
                    <a:pt x="389" y="4778"/>
                    <a:pt x="312" y="4933"/>
                  </a:cubicBezTo>
                  <a:cubicBezTo>
                    <a:pt x="78" y="5608"/>
                    <a:pt x="0" y="6309"/>
                    <a:pt x="52" y="7010"/>
                  </a:cubicBezTo>
                  <a:cubicBezTo>
                    <a:pt x="52" y="7244"/>
                    <a:pt x="78" y="7478"/>
                    <a:pt x="104" y="7711"/>
                  </a:cubicBezTo>
                  <a:cubicBezTo>
                    <a:pt x="130" y="8178"/>
                    <a:pt x="156" y="8646"/>
                    <a:pt x="156" y="9139"/>
                  </a:cubicBezTo>
                  <a:cubicBezTo>
                    <a:pt x="130" y="9347"/>
                    <a:pt x="104" y="9528"/>
                    <a:pt x="52" y="9736"/>
                  </a:cubicBezTo>
                  <a:cubicBezTo>
                    <a:pt x="52" y="9840"/>
                    <a:pt x="104" y="9944"/>
                    <a:pt x="208" y="9996"/>
                  </a:cubicBezTo>
                  <a:cubicBezTo>
                    <a:pt x="208" y="9996"/>
                    <a:pt x="208" y="10022"/>
                    <a:pt x="208" y="10022"/>
                  </a:cubicBezTo>
                  <a:cubicBezTo>
                    <a:pt x="234" y="10100"/>
                    <a:pt x="312" y="10177"/>
                    <a:pt x="389" y="10177"/>
                  </a:cubicBezTo>
                  <a:lnTo>
                    <a:pt x="467" y="10177"/>
                  </a:lnTo>
                  <a:cubicBezTo>
                    <a:pt x="623" y="10126"/>
                    <a:pt x="805" y="10074"/>
                    <a:pt x="987" y="10048"/>
                  </a:cubicBezTo>
                  <a:cubicBezTo>
                    <a:pt x="1402" y="9970"/>
                    <a:pt x="1843" y="9918"/>
                    <a:pt x="2285" y="9918"/>
                  </a:cubicBezTo>
                  <a:lnTo>
                    <a:pt x="2726" y="9918"/>
                  </a:lnTo>
                  <a:cubicBezTo>
                    <a:pt x="3764" y="9996"/>
                    <a:pt x="4803" y="10203"/>
                    <a:pt x="5815" y="10489"/>
                  </a:cubicBezTo>
                  <a:lnTo>
                    <a:pt x="6179" y="10593"/>
                  </a:lnTo>
                  <a:cubicBezTo>
                    <a:pt x="6776" y="10775"/>
                    <a:pt x="7373" y="10904"/>
                    <a:pt x="7996" y="10982"/>
                  </a:cubicBezTo>
                  <a:lnTo>
                    <a:pt x="8230" y="10982"/>
                  </a:lnTo>
                  <a:cubicBezTo>
                    <a:pt x="8515" y="10982"/>
                    <a:pt x="8775" y="10930"/>
                    <a:pt x="9060" y="10852"/>
                  </a:cubicBezTo>
                  <a:cubicBezTo>
                    <a:pt x="9398" y="10749"/>
                    <a:pt x="9683" y="10541"/>
                    <a:pt x="9917" y="10255"/>
                  </a:cubicBezTo>
                  <a:cubicBezTo>
                    <a:pt x="10203" y="9918"/>
                    <a:pt x="10358" y="9476"/>
                    <a:pt x="10332" y="9035"/>
                  </a:cubicBezTo>
                  <a:cubicBezTo>
                    <a:pt x="10332" y="8853"/>
                    <a:pt x="10280" y="8672"/>
                    <a:pt x="10203" y="8490"/>
                  </a:cubicBezTo>
                  <a:cubicBezTo>
                    <a:pt x="10177" y="8412"/>
                    <a:pt x="10125" y="8334"/>
                    <a:pt x="10073" y="8256"/>
                  </a:cubicBezTo>
                  <a:lnTo>
                    <a:pt x="10618" y="8256"/>
                  </a:lnTo>
                  <a:cubicBezTo>
                    <a:pt x="10929" y="8230"/>
                    <a:pt x="11267" y="8204"/>
                    <a:pt x="11579" y="8127"/>
                  </a:cubicBezTo>
                  <a:cubicBezTo>
                    <a:pt x="11890" y="8049"/>
                    <a:pt x="12176" y="7945"/>
                    <a:pt x="12435" y="7789"/>
                  </a:cubicBezTo>
                  <a:cubicBezTo>
                    <a:pt x="12565" y="7737"/>
                    <a:pt x="12695" y="7633"/>
                    <a:pt x="12799" y="7529"/>
                  </a:cubicBezTo>
                  <a:cubicBezTo>
                    <a:pt x="12928" y="7426"/>
                    <a:pt x="13032" y="7296"/>
                    <a:pt x="13110" y="7166"/>
                  </a:cubicBezTo>
                  <a:cubicBezTo>
                    <a:pt x="13188" y="7036"/>
                    <a:pt x="13240" y="6880"/>
                    <a:pt x="13266" y="6751"/>
                  </a:cubicBezTo>
                  <a:cubicBezTo>
                    <a:pt x="13318" y="6569"/>
                    <a:pt x="13344" y="6413"/>
                    <a:pt x="13318" y="6257"/>
                  </a:cubicBezTo>
                  <a:cubicBezTo>
                    <a:pt x="13318" y="5946"/>
                    <a:pt x="13214" y="5686"/>
                    <a:pt x="13032" y="5453"/>
                  </a:cubicBezTo>
                  <a:cubicBezTo>
                    <a:pt x="12954" y="5349"/>
                    <a:pt x="12851" y="5245"/>
                    <a:pt x="12721" y="5167"/>
                  </a:cubicBezTo>
                  <a:cubicBezTo>
                    <a:pt x="12617" y="5089"/>
                    <a:pt x="12461" y="5011"/>
                    <a:pt x="12331" y="4959"/>
                  </a:cubicBezTo>
                  <a:cubicBezTo>
                    <a:pt x="12046" y="4830"/>
                    <a:pt x="11760" y="4778"/>
                    <a:pt x="11475" y="4726"/>
                  </a:cubicBezTo>
                  <a:cubicBezTo>
                    <a:pt x="11319" y="4700"/>
                    <a:pt x="11137" y="4700"/>
                    <a:pt x="10981" y="4700"/>
                  </a:cubicBezTo>
                  <a:cubicBezTo>
                    <a:pt x="11267" y="4492"/>
                    <a:pt x="11553" y="4258"/>
                    <a:pt x="11838" y="4025"/>
                  </a:cubicBezTo>
                  <a:cubicBezTo>
                    <a:pt x="12072" y="3791"/>
                    <a:pt x="12331" y="3531"/>
                    <a:pt x="12539" y="3272"/>
                  </a:cubicBezTo>
                  <a:cubicBezTo>
                    <a:pt x="12721" y="3012"/>
                    <a:pt x="12877" y="2701"/>
                    <a:pt x="12980" y="2389"/>
                  </a:cubicBezTo>
                  <a:cubicBezTo>
                    <a:pt x="13084" y="2078"/>
                    <a:pt x="13084" y="1766"/>
                    <a:pt x="13006" y="1455"/>
                  </a:cubicBezTo>
                  <a:cubicBezTo>
                    <a:pt x="12928" y="1169"/>
                    <a:pt x="12799" y="883"/>
                    <a:pt x="12617" y="650"/>
                  </a:cubicBezTo>
                  <a:cubicBezTo>
                    <a:pt x="12461" y="442"/>
                    <a:pt x="12253" y="260"/>
                    <a:pt x="12020" y="157"/>
                  </a:cubicBezTo>
                  <a:cubicBezTo>
                    <a:pt x="11786" y="53"/>
                    <a:pt x="11527" y="1"/>
                    <a:pt x="1126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35"/>
            <p:cNvSpPr/>
            <p:nvPr/>
          </p:nvSpPr>
          <p:spPr>
            <a:xfrm>
              <a:off x="836973" y="3672560"/>
              <a:ext cx="1029746" cy="925094"/>
            </a:xfrm>
            <a:custGeom>
              <a:avLst/>
              <a:gdLst/>
              <a:ahLst/>
              <a:cxnLst/>
              <a:rect l="l" t="t" r="r" b="b"/>
              <a:pathLst>
                <a:path w="13500" h="12128" extrusionOk="0">
                  <a:moveTo>
                    <a:pt x="11215" y="1"/>
                  </a:moveTo>
                  <a:cubicBezTo>
                    <a:pt x="11189" y="1"/>
                    <a:pt x="11163" y="27"/>
                    <a:pt x="11163" y="27"/>
                  </a:cubicBezTo>
                  <a:cubicBezTo>
                    <a:pt x="10930" y="442"/>
                    <a:pt x="10670" y="858"/>
                    <a:pt x="10359" y="1247"/>
                  </a:cubicBezTo>
                  <a:cubicBezTo>
                    <a:pt x="10047" y="1636"/>
                    <a:pt x="9710" y="2000"/>
                    <a:pt x="9398" y="2389"/>
                  </a:cubicBezTo>
                  <a:cubicBezTo>
                    <a:pt x="9372" y="2389"/>
                    <a:pt x="9372" y="2415"/>
                    <a:pt x="9372" y="2441"/>
                  </a:cubicBezTo>
                  <a:lnTo>
                    <a:pt x="7970" y="3220"/>
                  </a:lnTo>
                  <a:cubicBezTo>
                    <a:pt x="7165" y="3687"/>
                    <a:pt x="6335" y="4155"/>
                    <a:pt x="5556" y="4622"/>
                  </a:cubicBezTo>
                  <a:lnTo>
                    <a:pt x="5400" y="4700"/>
                  </a:lnTo>
                  <a:cubicBezTo>
                    <a:pt x="5426" y="4648"/>
                    <a:pt x="5478" y="4596"/>
                    <a:pt x="5530" y="4518"/>
                  </a:cubicBezTo>
                  <a:cubicBezTo>
                    <a:pt x="5763" y="4103"/>
                    <a:pt x="5971" y="3661"/>
                    <a:pt x="6179" y="3220"/>
                  </a:cubicBezTo>
                  <a:cubicBezTo>
                    <a:pt x="6568" y="2311"/>
                    <a:pt x="6932" y="1403"/>
                    <a:pt x="7373" y="520"/>
                  </a:cubicBezTo>
                  <a:cubicBezTo>
                    <a:pt x="7399" y="468"/>
                    <a:pt x="7373" y="416"/>
                    <a:pt x="7321" y="390"/>
                  </a:cubicBezTo>
                  <a:lnTo>
                    <a:pt x="7295" y="390"/>
                  </a:lnTo>
                  <a:cubicBezTo>
                    <a:pt x="7243" y="390"/>
                    <a:pt x="7217" y="416"/>
                    <a:pt x="7217" y="442"/>
                  </a:cubicBezTo>
                  <a:cubicBezTo>
                    <a:pt x="6802" y="1247"/>
                    <a:pt x="6438" y="2078"/>
                    <a:pt x="6023" y="2831"/>
                  </a:cubicBezTo>
                  <a:cubicBezTo>
                    <a:pt x="5789" y="3298"/>
                    <a:pt x="5530" y="3713"/>
                    <a:pt x="5270" y="4129"/>
                  </a:cubicBezTo>
                  <a:cubicBezTo>
                    <a:pt x="4985" y="4570"/>
                    <a:pt x="4673" y="5011"/>
                    <a:pt x="4336" y="5401"/>
                  </a:cubicBezTo>
                  <a:cubicBezTo>
                    <a:pt x="4336" y="5427"/>
                    <a:pt x="4336" y="5427"/>
                    <a:pt x="4310" y="5453"/>
                  </a:cubicBezTo>
                  <a:cubicBezTo>
                    <a:pt x="3790" y="5816"/>
                    <a:pt x="3271" y="6231"/>
                    <a:pt x="2778" y="6673"/>
                  </a:cubicBezTo>
                  <a:lnTo>
                    <a:pt x="2700" y="6725"/>
                  </a:lnTo>
                  <a:cubicBezTo>
                    <a:pt x="2804" y="6439"/>
                    <a:pt x="2908" y="6180"/>
                    <a:pt x="2960" y="5894"/>
                  </a:cubicBezTo>
                  <a:cubicBezTo>
                    <a:pt x="3038" y="5634"/>
                    <a:pt x="3090" y="5349"/>
                    <a:pt x="3115" y="5089"/>
                  </a:cubicBezTo>
                  <a:cubicBezTo>
                    <a:pt x="3141" y="4804"/>
                    <a:pt x="3115" y="4518"/>
                    <a:pt x="3064" y="4232"/>
                  </a:cubicBezTo>
                  <a:cubicBezTo>
                    <a:pt x="3038" y="4206"/>
                    <a:pt x="3012" y="4181"/>
                    <a:pt x="2960" y="4181"/>
                  </a:cubicBezTo>
                  <a:cubicBezTo>
                    <a:pt x="2934" y="4181"/>
                    <a:pt x="2908" y="4206"/>
                    <a:pt x="2908" y="4258"/>
                  </a:cubicBezTo>
                  <a:cubicBezTo>
                    <a:pt x="2934" y="4388"/>
                    <a:pt x="2934" y="4544"/>
                    <a:pt x="2960" y="4674"/>
                  </a:cubicBezTo>
                  <a:cubicBezTo>
                    <a:pt x="2960" y="4804"/>
                    <a:pt x="2960" y="4933"/>
                    <a:pt x="2934" y="5063"/>
                  </a:cubicBezTo>
                  <a:cubicBezTo>
                    <a:pt x="2908" y="5219"/>
                    <a:pt x="2882" y="5375"/>
                    <a:pt x="2856" y="5530"/>
                  </a:cubicBezTo>
                  <a:lnTo>
                    <a:pt x="2856" y="5505"/>
                  </a:lnTo>
                  <a:cubicBezTo>
                    <a:pt x="2778" y="5842"/>
                    <a:pt x="2674" y="6128"/>
                    <a:pt x="2544" y="6439"/>
                  </a:cubicBezTo>
                  <a:cubicBezTo>
                    <a:pt x="2441" y="6699"/>
                    <a:pt x="2363" y="6932"/>
                    <a:pt x="2259" y="7166"/>
                  </a:cubicBezTo>
                  <a:cubicBezTo>
                    <a:pt x="1973" y="7452"/>
                    <a:pt x="1688" y="7763"/>
                    <a:pt x="1428" y="8075"/>
                  </a:cubicBezTo>
                  <a:cubicBezTo>
                    <a:pt x="1039" y="8594"/>
                    <a:pt x="727" y="9139"/>
                    <a:pt x="468" y="9736"/>
                  </a:cubicBezTo>
                  <a:cubicBezTo>
                    <a:pt x="364" y="10022"/>
                    <a:pt x="260" y="10333"/>
                    <a:pt x="182" y="10619"/>
                  </a:cubicBezTo>
                  <a:cubicBezTo>
                    <a:pt x="130" y="10801"/>
                    <a:pt x="104" y="10982"/>
                    <a:pt x="78" y="11164"/>
                  </a:cubicBezTo>
                  <a:cubicBezTo>
                    <a:pt x="52" y="11346"/>
                    <a:pt x="26" y="11501"/>
                    <a:pt x="26" y="11683"/>
                  </a:cubicBezTo>
                  <a:cubicBezTo>
                    <a:pt x="0" y="11917"/>
                    <a:pt x="156" y="12099"/>
                    <a:pt x="390" y="12125"/>
                  </a:cubicBezTo>
                  <a:cubicBezTo>
                    <a:pt x="405" y="12126"/>
                    <a:pt x="420" y="12127"/>
                    <a:pt x="435" y="12127"/>
                  </a:cubicBezTo>
                  <a:cubicBezTo>
                    <a:pt x="627" y="12127"/>
                    <a:pt x="807" y="11978"/>
                    <a:pt x="831" y="11761"/>
                  </a:cubicBezTo>
                  <a:cubicBezTo>
                    <a:pt x="857" y="11657"/>
                    <a:pt x="857" y="11527"/>
                    <a:pt x="883" y="11398"/>
                  </a:cubicBezTo>
                  <a:lnTo>
                    <a:pt x="961" y="11034"/>
                  </a:lnTo>
                  <a:cubicBezTo>
                    <a:pt x="1117" y="10437"/>
                    <a:pt x="1350" y="9840"/>
                    <a:pt x="1636" y="9295"/>
                  </a:cubicBezTo>
                  <a:cubicBezTo>
                    <a:pt x="1843" y="8905"/>
                    <a:pt x="2077" y="8542"/>
                    <a:pt x="2337" y="8178"/>
                  </a:cubicBezTo>
                  <a:lnTo>
                    <a:pt x="2466" y="8101"/>
                  </a:lnTo>
                  <a:cubicBezTo>
                    <a:pt x="2648" y="8023"/>
                    <a:pt x="2804" y="7945"/>
                    <a:pt x="2986" y="7867"/>
                  </a:cubicBezTo>
                  <a:cubicBezTo>
                    <a:pt x="3297" y="7737"/>
                    <a:pt x="3609" y="7633"/>
                    <a:pt x="3946" y="7529"/>
                  </a:cubicBezTo>
                  <a:cubicBezTo>
                    <a:pt x="4694" y="7319"/>
                    <a:pt x="5484" y="7214"/>
                    <a:pt x="6278" y="7214"/>
                  </a:cubicBezTo>
                  <a:cubicBezTo>
                    <a:pt x="6366" y="7214"/>
                    <a:pt x="6454" y="7215"/>
                    <a:pt x="6542" y="7218"/>
                  </a:cubicBezTo>
                  <a:cubicBezTo>
                    <a:pt x="7711" y="7218"/>
                    <a:pt x="8879" y="7348"/>
                    <a:pt x="10021" y="7607"/>
                  </a:cubicBezTo>
                  <a:cubicBezTo>
                    <a:pt x="10047" y="7607"/>
                    <a:pt x="10099" y="7581"/>
                    <a:pt x="10099" y="7529"/>
                  </a:cubicBezTo>
                  <a:cubicBezTo>
                    <a:pt x="10099" y="7478"/>
                    <a:pt x="10073" y="7452"/>
                    <a:pt x="10021" y="7426"/>
                  </a:cubicBezTo>
                  <a:cubicBezTo>
                    <a:pt x="9346" y="7296"/>
                    <a:pt x="8671" y="7166"/>
                    <a:pt x="7996" y="7088"/>
                  </a:cubicBezTo>
                  <a:cubicBezTo>
                    <a:pt x="7373" y="7010"/>
                    <a:pt x="6724" y="6958"/>
                    <a:pt x="6075" y="6958"/>
                  </a:cubicBezTo>
                  <a:lnTo>
                    <a:pt x="5893" y="6958"/>
                  </a:lnTo>
                  <a:cubicBezTo>
                    <a:pt x="5530" y="6984"/>
                    <a:pt x="5192" y="7010"/>
                    <a:pt x="4829" y="7036"/>
                  </a:cubicBezTo>
                  <a:cubicBezTo>
                    <a:pt x="4491" y="7088"/>
                    <a:pt x="4128" y="7140"/>
                    <a:pt x="3790" y="7218"/>
                  </a:cubicBezTo>
                  <a:cubicBezTo>
                    <a:pt x="3479" y="7296"/>
                    <a:pt x="3193" y="7400"/>
                    <a:pt x="2908" y="7504"/>
                  </a:cubicBezTo>
                  <a:cubicBezTo>
                    <a:pt x="2986" y="7400"/>
                    <a:pt x="3090" y="7296"/>
                    <a:pt x="3193" y="7192"/>
                  </a:cubicBezTo>
                  <a:cubicBezTo>
                    <a:pt x="3479" y="6854"/>
                    <a:pt x="3790" y="6569"/>
                    <a:pt x="4128" y="6283"/>
                  </a:cubicBezTo>
                  <a:cubicBezTo>
                    <a:pt x="4465" y="5998"/>
                    <a:pt x="4855" y="5660"/>
                    <a:pt x="5244" y="5375"/>
                  </a:cubicBezTo>
                  <a:cubicBezTo>
                    <a:pt x="5452" y="5219"/>
                    <a:pt x="5686" y="5063"/>
                    <a:pt x="5893" y="4933"/>
                  </a:cubicBezTo>
                  <a:cubicBezTo>
                    <a:pt x="6075" y="4856"/>
                    <a:pt x="6231" y="4804"/>
                    <a:pt x="6413" y="4752"/>
                  </a:cubicBezTo>
                  <a:cubicBezTo>
                    <a:pt x="6854" y="4648"/>
                    <a:pt x="7295" y="4544"/>
                    <a:pt x="7737" y="4492"/>
                  </a:cubicBezTo>
                  <a:cubicBezTo>
                    <a:pt x="8199" y="4441"/>
                    <a:pt x="8636" y="4415"/>
                    <a:pt x="9098" y="4414"/>
                  </a:cubicBezTo>
                  <a:lnTo>
                    <a:pt x="9098" y="4414"/>
                  </a:lnTo>
                  <a:cubicBezTo>
                    <a:pt x="9458" y="4415"/>
                    <a:pt x="9817" y="4440"/>
                    <a:pt x="10177" y="4440"/>
                  </a:cubicBezTo>
                  <a:cubicBezTo>
                    <a:pt x="10514" y="4440"/>
                    <a:pt x="10878" y="4492"/>
                    <a:pt x="11241" y="4518"/>
                  </a:cubicBezTo>
                  <a:cubicBezTo>
                    <a:pt x="11579" y="4544"/>
                    <a:pt x="11942" y="4596"/>
                    <a:pt x="12280" y="4622"/>
                  </a:cubicBezTo>
                  <a:lnTo>
                    <a:pt x="13370" y="4752"/>
                  </a:lnTo>
                  <a:cubicBezTo>
                    <a:pt x="13474" y="4752"/>
                    <a:pt x="13500" y="4596"/>
                    <a:pt x="13396" y="4570"/>
                  </a:cubicBezTo>
                  <a:lnTo>
                    <a:pt x="13344" y="4544"/>
                  </a:lnTo>
                  <a:cubicBezTo>
                    <a:pt x="13033" y="4518"/>
                    <a:pt x="12695" y="4466"/>
                    <a:pt x="12383" y="4414"/>
                  </a:cubicBezTo>
                  <a:lnTo>
                    <a:pt x="11319" y="4284"/>
                  </a:lnTo>
                  <a:cubicBezTo>
                    <a:pt x="10618" y="4206"/>
                    <a:pt x="9917" y="4129"/>
                    <a:pt x="9190" y="4077"/>
                  </a:cubicBezTo>
                  <a:lnTo>
                    <a:pt x="8152" y="4077"/>
                  </a:lnTo>
                  <a:cubicBezTo>
                    <a:pt x="7814" y="4077"/>
                    <a:pt x="7451" y="4103"/>
                    <a:pt x="7113" y="4155"/>
                  </a:cubicBezTo>
                  <a:cubicBezTo>
                    <a:pt x="7010" y="4155"/>
                    <a:pt x="6932" y="4206"/>
                    <a:pt x="6828" y="4206"/>
                  </a:cubicBezTo>
                  <a:lnTo>
                    <a:pt x="7555" y="3765"/>
                  </a:lnTo>
                  <a:cubicBezTo>
                    <a:pt x="8178" y="3376"/>
                    <a:pt x="8827" y="2986"/>
                    <a:pt x="9450" y="2623"/>
                  </a:cubicBezTo>
                  <a:lnTo>
                    <a:pt x="9502" y="2623"/>
                  </a:lnTo>
                  <a:cubicBezTo>
                    <a:pt x="9658" y="2571"/>
                    <a:pt x="9839" y="2519"/>
                    <a:pt x="10021" y="2467"/>
                  </a:cubicBezTo>
                  <a:cubicBezTo>
                    <a:pt x="10177" y="2415"/>
                    <a:pt x="10436" y="2363"/>
                    <a:pt x="10644" y="2311"/>
                  </a:cubicBezTo>
                  <a:cubicBezTo>
                    <a:pt x="10852" y="2259"/>
                    <a:pt x="11059" y="2233"/>
                    <a:pt x="11267" y="2208"/>
                  </a:cubicBezTo>
                  <a:cubicBezTo>
                    <a:pt x="11475" y="2156"/>
                    <a:pt x="11683" y="2130"/>
                    <a:pt x="11916" y="2104"/>
                  </a:cubicBezTo>
                  <a:cubicBezTo>
                    <a:pt x="12150" y="2078"/>
                    <a:pt x="12332" y="2078"/>
                    <a:pt x="12539" y="2052"/>
                  </a:cubicBezTo>
                  <a:cubicBezTo>
                    <a:pt x="12591" y="2052"/>
                    <a:pt x="12617" y="2000"/>
                    <a:pt x="12617" y="1948"/>
                  </a:cubicBezTo>
                  <a:cubicBezTo>
                    <a:pt x="12617" y="1927"/>
                    <a:pt x="12583" y="1889"/>
                    <a:pt x="12556" y="1889"/>
                  </a:cubicBezTo>
                  <a:cubicBezTo>
                    <a:pt x="12550" y="1889"/>
                    <a:pt x="12544" y="1891"/>
                    <a:pt x="12539" y="1896"/>
                  </a:cubicBezTo>
                  <a:cubicBezTo>
                    <a:pt x="12280" y="1896"/>
                    <a:pt x="12020" y="1922"/>
                    <a:pt x="11760" y="1948"/>
                  </a:cubicBezTo>
                  <a:cubicBezTo>
                    <a:pt x="11501" y="1974"/>
                    <a:pt x="11215" y="2000"/>
                    <a:pt x="10930" y="2052"/>
                  </a:cubicBezTo>
                  <a:cubicBezTo>
                    <a:pt x="10722" y="2078"/>
                    <a:pt x="10488" y="2130"/>
                    <a:pt x="10255" y="2182"/>
                  </a:cubicBezTo>
                  <a:lnTo>
                    <a:pt x="10488" y="2052"/>
                  </a:lnTo>
                  <a:cubicBezTo>
                    <a:pt x="11345" y="1533"/>
                    <a:pt x="12202" y="987"/>
                    <a:pt x="13007" y="390"/>
                  </a:cubicBezTo>
                  <a:cubicBezTo>
                    <a:pt x="13058" y="338"/>
                    <a:pt x="13007" y="235"/>
                    <a:pt x="12929" y="235"/>
                  </a:cubicBezTo>
                  <a:cubicBezTo>
                    <a:pt x="12929" y="235"/>
                    <a:pt x="12903" y="235"/>
                    <a:pt x="12877" y="260"/>
                  </a:cubicBezTo>
                  <a:cubicBezTo>
                    <a:pt x="12435" y="598"/>
                    <a:pt x="11968" y="909"/>
                    <a:pt x="11475" y="1221"/>
                  </a:cubicBezTo>
                  <a:cubicBezTo>
                    <a:pt x="10930" y="1559"/>
                    <a:pt x="10359" y="1870"/>
                    <a:pt x="9813" y="2208"/>
                  </a:cubicBezTo>
                  <a:cubicBezTo>
                    <a:pt x="10047" y="1922"/>
                    <a:pt x="10281" y="1662"/>
                    <a:pt x="10488" y="1377"/>
                  </a:cubicBezTo>
                  <a:cubicBezTo>
                    <a:pt x="10774" y="987"/>
                    <a:pt x="11059" y="546"/>
                    <a:pt x="11293" y="105"/>
                  </a:cubicBezTo>
                  <a:cubicBezTo>
                    <a:pt x="11293" y="105"/>
                    <a:pt x="11293" y="79"/>
                    <a:pt x="11293" y="53"/>
                  </a:cubicBezTo>
                  <a:cubicBezTo>
                    <a:pt x="11293" y="27"/>
                    <a:pt x="11293" y="1"/>
                    <a:pt x="11267" y="1"/>
                  </a:cubicBezTo>
                  <a:close/>
                </a:path>
              </a:pathLst>
            </a:custGeom>
            <a:solidFill>
              <a:srgbClr val="F96E0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21" name="Google Shape;821;p35"/>
          <p:cNvGrpSpPr/>
          <p:nvPr/>
        </p:nvGrpSpPr>
        <p:grpSpPr>
          <a:xfrm>
            <a:off x="822044" y="307064"/>
            <a:ext cx="1088147" cy="592593"/>
            <a:chOff x="816462" y="899275"/>
            <a:chExt cx="981285" cy="534397"/>
          </a:xfrm>
        </p:grpSpPr>
        <p:sp>
          <p:nvSpPr>
            <p:cNvPr id="822" name="Google Shape;822;p35"/>
            <p:cNvSpPr/>
            <p:nvPr/>
          </p:nvSpPr>
          <p:spPr>
            <a:xfrm>
              <a:off x="816462" y="899275"/>
              <a:ext cx="981285" cy="534397"/>
            </a:xfrm>
            <a:custGeom>
              <a:avLst/>
              <a:gdLst/>
              <a:ahLst/>
              <a:cxnLst/>
              <a:rect l="l" t="t" r="r" b="b"/>
              <a:pathLst>
                <a:path w="13770" h="7499" extrusionOk="0">
                  <a:moveTo>
                    <a:pt x="7065" y="1"/>
                  </a:moveTo>
                  <a:cubicBezTo>
                    <a:pt x="6780" y="1"/>
                    <a:pt x="6480" y="35"/>
                    <a:pt x="6165" y="105"/>
                  </a:cubicBezTo>
                  <a:cubicBezTo>
                    <a:pt x="5858" y="182"/>
                    <a:pt x="5551" y="297"/>
                    <a:pt x="5263" y="451"/>
                  </a:cubicBezTo>
                  <a:cubicBezTo>
                    <a:pt x="5032" y="566"/>
                    <a:pt x="4763" y="758"/>
                    <a:pt x="4552" y="950"/>
                  </a:cubicBezTo>
                  <a:cubicBezTo>
                    <a:pt x="4168" y="1296"/>
                    <a:pt x="3822" y="1737"/>
                    <a:pt x="3534" y="2275"/>
                  </a:cubicBezTo>
                  <a:cubicBezTo>
                    <a:pt x="3400" y="2505"/>
                    <a:pt x="3265" y="2794"/>
                    <a:pt x="3169" y="3082"/>
                  </a:cubicBezTo>
                  <a:cubicBezTo>
                    <a:pt x="3112" y="3043"/>
                    <a:pt x="3035" y="2986"/>
                    <a:pt x="2958" y="2966"/>
                  </a:cubicBezTo>
                  <a:cubicBezTo>
                    <a:pt x="2824" y="2870"/>
                    <a:pt x="2632" y="2832"/>
                    <a:pt x="2440" y="2774"/>
                  </a:cubicBezTo>
                  <a:cubicBezTo>
                    <a:pt x="2344" y="2755"/>
                    <a:pt x="2252" y="2746"/>
                    <a:pt x="2152" y="2746"/>
                  </a:cubicBezTo>
                  <a:cubicBezTo>
                    <a:pt x="2051" y="2746"/>
                    <a:pt x="1940" y="2755"/>
                    <a:pt x="1806" y="2774"/>
                  </a:cubicBezTo>
                  <a:cubicBezTo>
                    <a:pt x="1595" y="2832"/>
                    <a:pt x="1403" y="2890"/>
                    <a:pt x="1249" y="2947"/>
                  </a:cubicBezTo>
                  <a:cubicBezTo>
                    <a:pt x="1095" y="3024"/>
                    <a:pt x="942" y="3120"/>
                    <a:pt x="769" y="3254"/>
                  </a:cubicBezTo>
                  <a:cubicBezTo>
                    <a:pt x="538" y="3466"/>
                    <a:pt x="346" y="3735"/>
                    <a:pt x="193" y="4099"/>
                  </a:cubicBezTo>
                  <a:cubicBezTo>
                    <a:pt x="97" y="4368"/>
                    <a:pt x="58" y="4618"/>
                    <a:pt x="39" y="5002"/>
                  </a:cubicBezTo>
                  <a:cubicBezTo>
                    <a:pt x="1" y="5252"/>
                    <a:pt x="39" y="5520"/>
                    <a:pt x="58" y="5847"/>
                  </a:cubicBezTo>
                  <a:cubicBezTo>
                    <a:pt x="78" y="6135"/>
                    <a:pt x="154" y="6423"/>
                    <a:pt x="193" y="6730"/>
                  </a:cubicBezTo>
                  <a:lnTo>
                    <a:pt x="231" y="6903"/>
                  </a:lnTo>
                  <a:cubicBezTo>
                    <a:pt x="289" y="7249"/>
                    <a:pt x="577" y="7498"/>
                    <a:pt x="922" y="7498"/>
                  </a:cubicBezTo>
                  <a:lnTo>
                    <a:pt x="12464" y="7498"/>
                  </a:lnTo>
                  <a:cubicBezTo>
                    <a:pt x="12675" y="7498"/>
                    <a:pt x="12886" y="7402"/>
                    <a:pt x="13021" y="7268"/>
                  </a:cubicBezTo>
                  <a:lnTo>
                    <a:pt x="13136" y="7114"/>
                  </a:lnTo>
                  <a:cubicBezTo>
                    <a:pt x="13155" y="7095"/>
                    <a:pt x="13194" y="7057"/>
                    <a:pt x="13213" y="7018"/>
                  </a:cubicBezTo>
                  <a:cubicBezTo>
                    <a:pt x="13616" y="6423"/>
                    <a:pt x="13770" y="5866"/>
                    <a:pt x="13693" y="5328"/>
                  </a:cubicBezTo>
                  <a:cubicBezTo>
                    <a:pt x="13635" y="4752"/>
                    <a:pt x="13366" y="4234"/>
                    <a:pt x="12925" y="3888"/>
                  </a:cubicBezTo>
                  <a:cubicBezTo>
                    <a:pt x="12521" y="3542"/>
                    <a:pt x="11984" y="3370"/>
                    <a:pt x="11408" y="3350"/>
                  </a:cubicBezTo>
                  <a:lnTo>
                    <a:pt x="11369" y="3350"/>
                  </a:lnTo>
                  <a:cubicBezTo>
                    <a:pt x="11043" y="3350"/>
                    <a:pt x="10755" y="3408"/>
                    <a:pt x="10447" y="3504"/>
                  </a:cubicBezTo>
                  <a:cubicBezTo>
                    <a:pt x="10409" y="3139"/>
                    <a:pt x="10313" y="2774"/>
                    <a:pt x="10179" y="2448"/>
                  </a:cubicBezTo>
                  <a:cubicBezTo>
                    <a:pt x="10006" y="1910"/>
                    <a:pt x="9737" y="1430"/>
                    <a:pt x="9391" y="1046"/>
                  </a:cubicBezTo>
                  <a:cubicBezTo>
                    <a:pt x="9007" y="624"/>
                    <a:pt x="8566" y="297"/>
                    <a:pt x="8028" y="143"/>
                  </a:cubicBezTo>
                  <a:cubicBezTo>
                    <a:pt x="7725" y="49"/>
                    <a:pt x="7405" y="1"/>
                    <a:pt x="706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dist="38100" dir="30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35"/>
            <p:cNvSpPr/>
            <p:nvPr/>
          </p:nvSpPr>
          <p:spPr>
            <a:xfrm>
              <a:off x="875325" y="950512"/>
              <a:ext cx="870400" cy="432492"/>
            </a:xfrm>
            <a:custGeom>
              <a:avLst/>
              <a:gdLst/>
              <a:ahLst/>
              <a:cxnLst/>
              <a:rect l="l" t="t" r="r" b="b"/>
              <a:pathLst>
                <a:path w="12214" h="6069" extrusionOk="0">
                  <a:moveTo>
                    <a:pt x="6318" y="1"/>
                  </a:moveTo>
                  <a:cubicBezTo>
                    <a:pt x="6069" y="1"/>
                    <a:pt x="5819" y="20"/>
                    <a:pt x="5531" y="97"/>
                  </a:cubicBezTo>
                  <a:cubicBezTo>
                    <a:pt x="5281" y="135"/>
                    <a:pt x="5051" y="231"/>
                    <a:pt x="4801" y="346"/>
                  </a:cubicBezTo>
                  <a:cubicBezTo>
                    <a:pt x="4609" y="442"/>
                    <a:pt x="4417" y="596"/>
                    <a:pt x="4225" y="769"/>
                  </a:cubicBezTo>
                  <a:cubicBezTo>
                    <a:pt x="3918" y="1057"/>
                    <a:pt x="3630" y="1402"/>
                    <a:pt x="3380" y="1883"/>
                  </a:cubicBezTo>
                  <a:cubicBezTo>
                    <a:pt x="3188" y="2267"/>
                    <a:pt x="3035" y="2708"/>
                    <a:pt x="2843" y="3265"/>
                  </a:cubicBezTo>
                  <a:cubicBezTo>
                    <a:pt x="2766" y="3515"/>
                    <a:pt x="2689" y="3784"/>
                    <a:pt x="2612" y="3995"/>
                  </a:cubicBezTo>
                  <a:cubicBezTo>
                    <a:pt x="2555" y="3745"/>
                    <a:pt x="2420" y="3553"/>
                    <a:pt x="2305" y="3361"/>
                  </a:cubicBezTo>
                  <a:cubicBezTo>
                    <a:pt x="2170" y="3131"/>
                    <a:pt x="1998" y="2996"/>
                    <a:pt x="1825" y="2900"/>
                  </a:cubicBezTo>
                  <a:cubicBezTo>
                    <a:pt x="1729" y="2843"/>
                    <a:pt x="1633" y="2804"/>
                    <a:pt x="1537" y="2804"/>
                  </a:cubicBezTo>
                  <a:cubicBezTo>
                    <a:pt x="1498" y="2804"/>
                    <a:pt x="1422" y="2785"/>
                    <a:pt x="1364" y="2785"/>
                  </a:cubicBezTo>
                  <a:cubicBezTo>
                    <a:pt x="1306" y="2785"/>
                    <a:pt x="1230" y="2785"/>
                    <a:pt x="1153" y="2804"/>
                  </a:cubicBezTo>
                  <a:cubicBezTo>
                    <a:pt x="1018" y="2823"/>
                    <a:pt x="884" y="2881"/>
                    <a:pt x="788" y="2920"/>
                  </a:cubicBezTo>
                  <a:cubicBezTo>
                    <a:pt x="692" y="2977"/>
                    <a:pt x="596" y="3035"/>
                    <a:pt x="481" y="3131"/>
                  </a:cubicBezTo>
                  <a:cubicBezTo>
                    <a:pt x="346" y="3284"/>
                    <a:pt x="212" y="3457"/>
                    <a:pt x="116" y="3688"/>
                  </a:cubicBezTo>
                  <a:cubicBezTo>
                    <a:pt x="58" y="3860"/>
                    <a:pt x="0" y="4072"/>
                    <a:pt x="0" y="4360"/>
                  </a:cubicBezTo>
                  <a:cubicBezTo>
                    <a:pt x="0" y="4552"/>
                    <a:pt x="0" y="4801"/>
                    <a:pt x="20" y="5090"/>
                  </a:cubicBezTo>
                  <a:cubicBezTo>
                    <a:pt x="58" y="5378"/>
                    <a:pt x="96" y="5627"/>
                    <a:pt x="154" y="5896"/>
                  </a:cubicBezTo>
                  <a:lnTo>
                    <a:pt x="154" y="5954"/>
                  </a:lnTo>
                  <a:lnTo>
                    <a:pt x="173" y="6069"/>
                  </a:lnTo>
                  <a:lnTo>
                    <a:pt x="11734" y="6069"/>
                  </a:lnTo>
                  <a:lnTo>
                    <a:pt x="11772" y="6050"/>
                  </a:lnTo>
                  <a:lnTo>
                    <a:pt x="11830" y="5954"/>
                  </a:lnTo>
                  <a:cubicBezTo>
                    <a:pt x="12099" y="5493"/>
                    <a:pt x="12214" y="5051"/>
                    <a:pt x="12176" y="4667"/>
                  </a:cubicBezTo>
                  <a:cubicBezTo>
                    <a:pt x="12118" y="4283"/>
                    <a:pt x="11964" y="3957"/>
                    <a:pt x="11676" y="3707"/>
                  </a:cubicBezTo>
                  <a:cubicBezTo>
                    <a:pt x="11388" y="3476"/>
                    <a:pt x="11023" y="3361"/>
                    <a:pt x="10620" y="3361"/>
                  </a:cubicBezTo>
                  <a:lnTo>
                    <a:pt x="10562" y="3361"/>
                  </a:lnTo>
                  <a:cubicBezTo>
                    <a:pt x="10178" y="3361"/>
                    <a:pt x="9775" y="3476"/>
                    <a:pt x="9391" y="3707"/>
                  </a:cubicBezTo>
                  <a:cubicBezTo>
                    <a:pt x="9237" y="3803"/>
                    <a:pt x="9103" y="3899"/>
                    <a:pt x="8988" y="4033"/>
                  </a:cubicBezTo>
                  <a:cubicBezTo>
                    <a:pt x="9007" y="3841"/>
                    <a:pt x="9007" y="3592"/>
                    <a:pt x="8988" y="3323"/>
                  </a:cubicBezTo>
                  <a:cubicBezTo>
                    <a:pt x="8949" y="2843"/>
                    <a:pt x="8853" y="2401"/>
                    <a:pt x="8719" y="1979"/>
                  </a:cubicBezTo>
                  <a:cubicBezTo>
                    <a:pt x="8546" y="1537"/>
                    <a:pt x="8335" y="1153"/>
                    <a:pt x="8066" y="826"/>
                  </a:cubicBezTo>
                  <a:cubicBezTo>
                    <a:pt x="7778" y="500"/>
                    <a:pt x="7413" y="250"/>
                    <a:pt x="7010" y="135"/>
                  </a:cubicBezTo>
                  <a:cubicBezTo>
                    <a:pt x="6799" y="39"/>
                    <a:pt x="6549" y="1"/>
                    <a:pt x="6318" y="1"/>
                  </a:cubicBezTo>
                  <a:close/>
                </a:path>
              </a:pathLst>
            </a:custGeom>
            <a:solidFill>
              <a:srgbClr val="7ABE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24" name="Google Shape;824;p35"/>
          <p:cNvGrpSpPr/>
          <p:nvPr/>
        </p:nvGrpSpPr>
        <p:grpSpPr>
          <a:xfrm>
            <a:off x="2166261" y="774312"/>
            <a:ext cx="490238" cy="355904"/>
            <a:chOff x="8787625" y="134475"/>
            <a:chExt cx="838586" cy="608799"/>
          </a:xfrm>
        </p:grpSpPr>
        <p:sp>
          <p:nvSpPr>
            <p:cNvPr id="825" name="Google Shape;825;p35"/>
            <p:cNvSpPr/>
            <p:nvPr/>
          </p:nvSpPr>
          <p:spPr>
            <a:xfrm>
              <a:off x="8787625" y="134475"/>
              <a:ext cx="838586" cy="608799"/>
            </a:xfrm>
            <a:custGeom>
              <a:avLst/>
              <a:gdLst/>
              <a:ahLst/>
              <a:cxnLst/>
              <a:rect l="l" t="t" r="r" b="b"/>
              <a:pathLst>
                <a:path w="7682" h="5577" extrusionOk="0">
                  <a:moveTo>
                    <a:pt x="4010" y="0"/>
                  </a:moveTo>
                  <a:cubicBezTo>
                    <a:pt x="3863" y="0"/>
                    <a:pt x="3708" y="18"/>
                    <a:pt x="3553" y="46"/>
                  </a:cubicBezTo>
                  <a:cubicBezTo>
                    <a:pt x="3188" y="123"/>
                    <a:pt x="2804" y="296"/>
                    <a:pt x="2459" y="526"/>
                  </a:cubicBezTo>
                  <a:cubicBezTo>
                    <a:pt x="1863" y="968"/>
                    <a:pt x="1402" y="1621"/>
                    <a:pt x="1191" y="2331"/>
                  </a:cubicBezTo>
                  <a:cubicBezTo>
                    <a:pt x="1057" y="2351"/>
                    <a:pt x="903" y="2427"/>
                    <a:pt x="769" y="2504"/>
                  </a:cubicBezTo>
                  <a:cubicBezTo>
                    <a:pt x="634" y="2581"/>
                    <a:pt x="519" y="2677"/>
                    <a:pt x="404" y="2811"/>
                  </a:cubicBezTo>
                  <a:cubicBezTo>
                    <a:pt x="135" y="3119"/>
                    <a:pt x="1" y="3541"/>
                    <a:pt x="1" y="4041"/>
                  </a:cubicBezTo>
                  <a:cubicBezTo>
                    <a:pt x="1" y="4213"/>
                    <a:pt x="20" y="4405"/>
                    <a:pt x="58" y="4597"/>
                  </a:cubicBezTo>
                  <a:cubicBezTo>
                    <a:pt x="97" y="4732"/>
                    <a:pt x="135" y="4847"/>
                    <a:pt x="193" y="5001"/>
                  </a:cubicBezTo>
                  <a:cubicBezTo>
                    <a:pt x="250" y="5327"/>
                    <a:pt x="538" y="5577"/>
                    <a:pt x="884" y="5577"/>
                  </a:cubicBezTo>
                  <a:lnTo>
                    <a:pt x="6818" y="5577"/>
                  </a:lnTo>
                  <a:cubicBezTo>
                    <a:pt x="7106" y="5577"/>
                    <a:pt x="7394" y="5385"/>
                    <a:pt x="7490" y="5116"/>
                  </a:cubicBezTo>
                  <a:cubicBezTo>
                    <a:pt x="7624" y="4751"/>
                    <a:pt x="7682" y="4367"/>
                    <a:pt x="7682" y="3983"/>
                  </a:cubicBezTo>
                  <a:cubicBezTo>
                    <a:pt x="7682" y="3445"/>
                    <a:pt x="7490" y="2984"/>
                    <a:pt x="7144" y="2677"/>
                  </a:cubicBezTo>
                  <a:cubicBezTo>
                    <a:pt x="6952" y="2504"/>
                    <a:pt x="6722" y="2389"/>
                    <a:pt x="6472" y="2331"/>
                  </a:cubicBezTo>
                  <a:cubicBezTo>
                    <a:pt x="6453" y="2139"/>
                    <a:pt x="6395" y="1967"/>
                    <a:pt x="6357" y="1813"/>
                  </a:cubicBezTo>
                  <a:cubicBezTo>
                    <a:pt x="6299" y="1640"/>
                    <a:pt x="6242" y="1467"/>
                    <a:pt x="6165" y="1294"/>
                  </a:cubicBezTo>
                  <a:cubicBezTo>
                    <a:pt x="6088" y="1141"/>
                    <a:pt x="5973" y="968"/>
                    <a:pt x="5858" y="814"/>
                  </a:cubicBezTo>
                  <a:cubicBezTo>
                    <a:pt x="5589" y="507"/>
                    <a:pt x="5224" y="277"/>
                    <a:pt x="4821" y="123"/>
                  </a:cubicBezTo>
                  <a:cubicBezTo>
                    <a:pt x="4629" y="46"/>
                    <a:pt x="4417" y="8"/>
                    <a:pt x="4168" y="8"/>
                  </a:cubicBezTo>
                  <a:cubicBezTo>
                    <a:pt x="4116" y="3"/>
                    <a:pt x="4063" y="0"/>
                    <a:pt x="401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dist="38100" dir="30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35"/>
            <p:cNvSpPr/>
            <p:nvPr/>
          </p:nvSpPr>
          <p:spPr>
            <a:xfrm>
              <a:off x="8865240" y="212854"/>
              <a:ext cx="679318" cy="450841"/>
            </a:xfrm>
            <a:custGeom>
              <a:avLst/>
              <a:gdLst/>
              <a:ahLst/>
              <a:cxnLst/>
              <a:rect l="l" t="t" r="r" b="b"/>
              <a:pathLst>
                <a:path w="6223" h="4130" extrusionOk="0">
                  <a:moveTo>
                    <a:pt x="3322" y="0"/>
                  </a:moveTo>
                  <a:cubicBezTo>
                    <a:pt x="3226" y="0"/>
                    <a:pt x="3092" y="39"/>
                    <a:pt x="2977" y="39"/>
                  </a:cubicBezTo>
                  <a:cubicBezTo>
                    <a:pt x="2708" y="77"/>
                    <a:pt x="2420" y="192"/>
                    <a:pt x="2189" y="384"/>
                  </a:cubicBezTo>
                  <a:cubicBezTo>
                    <a:pt x="1709" y="749"/>
                    <a:pt x="1325" y="1287"/>
                    <a:pt x="1172" y="1882"/>
                  </a:cubicBezTo>
                  <a:cubicBezTo>
                    <a:pt x="1133" y="2074"/>
                    <a:pt x="1114" y="2286"/>
                    <a:pt x="1114" y="2478"/>
                  </a:cubicBezTo>
                  <a:cubicBezTo>
                    <a:pt x="1076" y="2458"/>
                    <a:pt x="1056" y="2439"/>
                    <a:pt x="1018" y="2401"/>
                  </a:cubicBezTo>
                  <a:cubicBezTo>
                    <a:pt x="960" y="2382"/>
                    <a:pt x="883" y="2362"/>
                    <a:pt x="845" y="2343"/>
                  </a:cubicBezTo>
                  <a:lnTo>
                    <a:pt x="634" y="2343"/>
                  </a:lnTo>
                  <a:cubicBezTo>
                    <a:pt x="576" y="2343"/>
                    <a:pt x="499" y="2382"/>
                    <a:pt x="442" y="2401"/>
                  </a:cubicBezTo>
                  <a:cubicBezTo>
                    <a:pt x="365" y="2458"/>
                    <a:pt x="307" y="2497"/>
                    <a:pt x="250" y="2574"/>
                  </a:cubicBezTo>
                  <a:cubicBezTo>
                    <a:pt x="96" y="2746"/>
                    <a:pt x="0" y="3015"/>
                    <a:pt x="0" y="3323"/>
                  </a:cubicBezTo>
                  <a:cubicBezTo>
                    <a:pt x="0" y="3438"/>
                    <a:pt x="19" y="3591"/>
                    <a:pt x="58" y="3726"/>
                  </a:cubicBezTo>
                  <a:cubicBezTo>
                    <a:pt x="77" y="3841"/>
                    <a:pt x="115" y="3975"/>
                    <a:pt x="154" y="4091"/>
                  </a:cubicBezTo>
                  <a:lnTo>
                    <a:pt x="154" y="4110"/>
                  </a:lnTo>
                  <a:lnTo>
                    <a:pt x="154" y="4129"/>
                  </a:lnTo>
                  <a:lnTo>
                    <a:pt x="6068" y="4129"/>
                  </a:lnTo>
                  <a:cubicBezTo>
                    <a:pt x="6164" y="3879"/>
                    <a:pt x="6222" y="3553"/>
                    <a:pt x="6222" y="3265"/>
                  </a:cubicBezTo>
                  <a:cubicBezTo>
                    <a:pt x="6222" y="2938"/>
                    <a:pt x="6107" y="2650"/>
                    <a:pt x="5915" y="2478"/>
                  </a:cubicBezTo>
                  <a:cubicBezTo>
                    <a:pt x="5819" y="2401"/>
                    <a:pt x="5723" y="2343"/>
                    <a:pt x="5588" y="2343"/>
                  </a:cubicBezTo>
                  <a:lnTo>
                    <a:pt x="5396" y="2343"/>
                  </a:lnTo>
                  <a:cubicBezTo>
                    <a:pt x="5339" y="2343"/>
                    <a:pt x="5281" y="2362"/>
                    <a:pt x="5243" y="2382"/>
                  </a:cubicBezTo>
                  <a:cubicBezTo>
                    <a:pt x="5166" y="2401"/>
                    <a:pt x="5089" y="2458"/>
                    <a:pt x="5051" y="2535"/>
                  </a:cubicBezTo>
                  <a:lnTo>
                    <a:pt x="5051" y="2170"/>
                  </a:lnTo>
                  <a:cubicBezTo>
                    <a:pt x="5012" y="1863"/>
                    <a:pt x="4993" y="1575"/>
                    <a:pt x="4897" y="1325"/>
                  </a:cubicBezTo>
                  <a:cubicBezTo>
                    <a:pt x="4859" y="1172"/>
                    <a:pt x="4801" y="1056"/>
                    <a:pt x="4763" y="941"/>
                  </a:cubicBezTo>
                  <a:cubicBezTo>
                    <a:pt x="4705" y="826"/>
                    <a:pt x="4609" y="692"/>
                    <a:pt x="4532" y="615"/>
                  </a:cubicBezTo>
                  <a:cubicBezTo>
                    <a:pt x="4379" y="384"/>
                    <a:pt x="4110" y="250"/>
                    <a:pt x="3822" y="154"/>
                  </a:cubicBezTo>
                  <a:cubicBezTo>
                    <a:pt x="3668" y="96"/>
                    <a:pt x="3534" y="77"/>
                    <a:pt x="3361" y="58"/>
                  </a:cubicBezTo>
                  <a:cubicBezTo>
                    <a:pt x="3380" y="0"/>
                    <a:pt x="3361" y="0"/>
                    <a:pt x="3322" y="0"/>
                  </a:cubicBezTo>
                  <a:close/>
                </a:path>
              </a:pathLst>
            </a:custGeom>
            <a:solidFill>
              <a:srgbClr val="7ABE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27" name="Google Shape;827;p35"/>
          <p:cNvGrpSpPr/>
          <p:nvPr/>
        </p:nvGrpSpPr>
        <p:grpSpPr>
          <a:xfrm>
            <a:off x="796125" y="2814700"/>
            <a:ext cx="1124406" cy="2075119"/>
            <a:chOff x="715100" y="2823675"/>
            <a:chExt cx="1124406" cy="2075119"/>
          </a:xfrm>
        </p:grpSpPr>
        <p:sp>
          <p:nvSpPr>
            <p:cNvPr id="828" name="Google Shape;828;p35"/>
            <p:cNvSpPr/>
            <p:nvPr/>
          </p:nvSpPr>
          <p:spPr>
            <a:xfrm>
              <a:off x="715100" y="2823675"/>
              <a:ext cx="1124406" cy="2075119"/>
            </a:xfrm>
            <a:custGeom>
              <a:avLst/>
              <a:gdLst/>
              <a:ahLst/>
              <a:cxnLst/>
              <a:rect l="l" t="t" r="r" b="b"/>
              <a:pathLst>
                <a:path w="20042" h="36988" extrusionOk="0">
                  <a:moveTo>
                    <a:pt x="6136" y="1"/>
                  </a:moveTo>
                  <a:cubicBezTo>
                    <a:pt x="5240" y="1"/>
                    <a:pt x="4390" y="547"/>
                    <a:pt x="4050" y="1448"/>
                  </a:cubicBezTo>
                  <a:cubicBezTo>
                    <a:pt x="3790" y="2175"/>
                    <a:pt x="3609" y="2953"/>
                    <a:pt x="3479" y="3732"/>
                  </a:cubicBezTo>
                  <a:cubicBezTo>
                    <a:pt x="3323" y="4511"/>
                    <a:pt x="3219" y="5290"/>
                    <a:pt x="3141" y="6095"/>
                  </a:cubicBezTo>
                  <a:cubicBezTo>
                    <a:pt x="3038" y="7626"/>
                    <a:pt x="3089" y="9184"/>
                    <a:pt x="3297" y="10742"/>
                  </a:cubicBezTo>
                  <a:cubicBezTo>
                    <a:pt x="3505" y="12170"/>
                    <a:pt x="3816" y="13571"/>
                    <a:pt x="4284" y="14947"/>
                  </a:cubicBezTo>
                  <a:cubicBezTo>
                    <a:pt x="4595" y="15934"/>
                    <a:pt x="4985" y="16920"/>
                    <a:pt x="5400" y="17881"/>
                  </a:cubicBezTo>
                  <a:cubicBezTo>
                    <a:pt x="4595" y="18192"/>
                    <a:pt x="3816" y="18556"/>
                    <a:pt x="3089" y="18971"/>
                  </a:cubicBezTo>
                  <a:cubicBezTo>
                    <a:pt x="2233" y="19439"/>
                    <a:pt x="1480" y="20036"/>
                    <a:pt x="857" y="20788"/>
                  </a:cubicBezTo>
                  <a:cubicBezTo>
                    <a:pt x="545" y="21178"/>
                    <a:pt x="312" y="21619"/>
                    <a:pt x="182" y="22087"/>
                  </a:cubicBezTo>
                  <a:cubicBezTo>
                    <a:pt x="26" y="22580"/>
                    <a:pt x="0" y="23099"/>
                    <a:pt x="52" y="23618"/>
                  </a:cubicBezTo>
                  <a:cubicBezTo>
                    <a:pt x="78" y="24085"/>
                    <a:pt x="234" y="24527"/>
                    <a:pt x="441" y="24942"/>
                  </a:cubicBezTo>
                  <a:cubicBezTo>
                    <a:pt x="571" y="25150"/>
                    <a:pt x="701" y="25332"/>
                    <a:pt x="857" y="25513"/>
                  </a:cubicBezTo>
                  <a:cubicBezTo>
                    <a:pt x="1039" y="25695"/>
                    <a:pt x="1246" y="25851"/>
                    <a:pt x="1480" y="25955"/>
                  </a:cubicBezTo>
                  <a:cubicBezTo>
                    <a:pt x="1350" y="26318"/>
                    <a:pt x="1272" y="26682"/>
                    <a:pt x="1194" y="27071"/>
                  </a:cubicBezTo>
                  <a:cubicBezTo>
                    <a:pt x="883" y="28706"/>
                    <a:pt x="1090" y="30420"/>
                    <a:pt x="1739" y="31952"/>
                  </a:cubicBezTo>
                  <a:cubicBezTo>
                    <a:pt x="2285" y="33224"/>
                    <a:pt x="3167" y="34314"/>
                    <a:pt x="4284" y="35145"/>
                  </a:cubicBezTo>
                  <a:cubicBezTo>
                    <a:pt x="5374" y="35950"/>
                    <a:pt x="6620" y="36495"/>
                    <a:pt x="7944" y="36754"/>
                  </a:cubicBezTo>
                  <a:cubicBezTo>
                    <a:pt x="8671" y="36910"/>
                    <a:pt x="9398" y="36988"/>
                    <a:pt x="10125" y="36988"/>
                  </a:cubicBezTo>
                  <a:cubicBezTo>
                    <a:pt x="10774" y="36988"/>
                    <a:pt x="11397" y="36936"/>
                    <a:pt x="12020" y="36832"/>
                  </a:cubicBezTo>
                  <a:cubicBezTo>
                    <a:pt x="13422" y="36599"/>
                    <a:pt x="14772" y="36079"/>
                    <a:pt x="15940" y="35249"/>
                  </a:cubicBezTo>
                  <a:cubicBezTo>
                    <a:pt x="17264" y="34366"/>
                    <a:pt x="18328" y="33172"/>
                    <a:pt x="19081" y="31796"/>
                  </a:cubicBezTo>
                  <a:cubicBezTo>
                    <a:pt x="19782" y="30420"/>
                    <a:pt x="20042" y="28888"/>
                    <a:pt x="19808" y="27382"/>
                  </a:cubicBezTo>
                  <a:cubicBezTo>
                    <a:pt x="19549" y="25851"/>
                    <a:pt x="18925" y="24449"/>
                    <a:pt x="17965" y="23255"/>
                  </a:cubicBezTo>
                  <a:cubicBezTo>
                    <a:pt x="17394" y="22502"/>
                    <a:pt x="16745" y="21853"/>
                    <a:pt x="16018" y="21282"/>
                  </a:cubicBezTo>
                  <a:cubicBezTo>
                    <a:pt x="16252" y="20866"/>
                    <a:pt x="16381" y="20373"/>
                    <a:pt x="16329" y="19906"/>
                  </a:cubicBezTo>
                  <a:cubicBezTo>
                    <a:pt x="16303" y="19490"/>
                    <a:pt x="16200" y="19075"/>
                    <a:pt x="16018" y="18712"/>
                  </a:cubicBezTo>
                  <a:cubicBezTo>
                    <a:pt x="15784" y="18270"/>
                    <a:pt x="15473" y="17907"/>
                    <a:pt x="15109" y="17621"/>
                  </a:cubicBezTo>
                  <a:cubicBezTo>
                    <a:pt x="14720" y="17336"/>
                    <a:pt x="14330" y="17102"/>
                    <a:pt x="13889" y="16972"/>
                  </a:cubicBezTo>
                  <a:cubicBezTo>
                    <a:pt x="13448" y="16816"/>
                    <a:pt x="13006" y="16713"/>
                    <a:pt x="12539" y="16635"/>
                  </a:cubicBezTo>
                  <a:cubicBezTo>
                    <a:pt x="12098" y="16583"/>
                    <a:pt x="11631" y="16531"/>
                    <a:pt x="11189" y="16531"/>
                  </a:cubicBezTo>
                  <a:cubicBezTo>
                    <a:pt x="10800" y="16531"/>
                    <a:pt x="10410" y="16557"/>
                    <a:pt x="9969" y="16609"/>
                  </a:cubicBezTo>
                  <a:cubicBezTo>
                    <a:pt x="9580" y="16635"/>
                    <a:pt x="9216" y="16687"/>
                    <a:pt x="8853" y="16765"/>
                  </a:cubicBezTo>
                  <a:cubicBezTo>
                    <a:pt x="8697" y="16375"/>
                    <a:pt x="8567" y="15986"/>
                    <a:pt x="8437" y="15622"/>
                  </a:cubicBezTo>
                  <a:cubicBezTo>
                    <a:pt x="8178" y="14610"/>
                    <a:pt x="7944" y="13701"/>
                    <a:pt x="7788" y="12870"/>
                  </a:cubicBezTo>
                  <a:cubicBezTo>
                    <a:pt x="7607" y="11884"/>
                    <a:pt x="7503" y="10871"/>
                    <a:pt x="7477" y="9859"/>
                  </a:cubicBezTo>
                  <a:cubicBezTo>
                    <a:pt x="7477" y="8743"/>
                    <a:pt x="7529" y="7652"/>
                    <a:pt x="7659" y="6536"/>
                  </a:cubicBezTo>
                  <a:cubicBezTo>
                    <a:pt x="7710" y="5939"/>
                    <a:pt x="7814" y="5290"/>
                    <a:pt x="7944" y="4589"/>
                  </a:cubicBezTo>
                  <a:cubicBezTo>
                    <a:pt x="7996" y="4303"/>
                    <a:pt x="8048" y="4018"/>
                    <a:pt x="8100" y="3732"/>
                  </a:cubicBezTo>
                  <a:cubicBezTo>
                    <a:pt x="8178" y="3317"/>
                    <a:pt x="8256" y="2902"/>
                    <a:pt x="8334" y="2486"/>
                  </a:cubicBezTo>
                  <a:cubicBezTo>
                    <a:pt x="8437" y="1500"/>
                    <a:pt x="7892" y="539"/>
                    <a:pt x="6932" y="150"/>
                  </a:cubicBezTo>
                  <a:cubicBezTo>
                    <a:pt x="6670" y="49"/>
                    <a:pt x="6401" y="1"/>
                    <a:pt x="6136" y="1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38100" dir="30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35"/>
            <p:cNvSpPr/>
            <p:nvPr/>
          </p:nvSpPr>
          <p:spPr>
            <a:xfrm>
              <a:off x="821416" y="3915670"/>
              <a:ext cx="962775" cy="927823"/>
            </a:xfrm>
            <a:custGeom>
              <a:avLst/>
              <a:gdLst/>
              <a:ahLst/>
              <a:cxnLst/>
              <a:rect l="l" t="t" r="r" b="b"/>
              <a:pathLst>
                <a:path w="17161" h="16538" extrusionOk="0">
                  <a:moveTo>
                    <a:pt x="6932" y="0"/>
                  </a:moveTo>
                  <a:lnTo>
                    <a:pt x="6906" y="26"/>
                  </a:lnTo>
                  <a:lnTo>
                    <a:pt x="6854" y="26"/>
                  </a:lnTo>
                  <a:cubicBezTo>
                    <a:pt x="6542" y="26"/>
                    <a:pt x="6231" y="182"/>
                    <a:pt x="6049" y="468"/>
                  </a:cubicBezTo>
                  <a:cubicBezTo>
                    <a:pt x="5997" y="416"/>
                    <a:pt x="5919" y="416"/>
                    <a:pt x="5841" y="416"/>
                  </a:cubicBezTo>
                  <a:cubicBezTo>
                    <a:pt x="5764" y="416"/>
                    <a:pt x="5660" y="442"/>
                    <a:pt x="5608" y="494"/>
                  </a:cubicBezTo>
                  <a:cubicBezTo>
                    <a:pt x="3609" y="1999"/>
                    <a:pt x="883" y="4362"/>
                    <a:pt x="260" y="7763"/>
                  </a:cubicBezTo>
                  <a:cubicBezTo>
                    <a:pt x="0" y="9217"/>
                    <a:pt x="156" y="10722"/>
                    <a:pt x="753" y="12072"/>
                  </a:cubicBezTo>
                  <a:cubicBezTo>
                    <a:pt x="1220" y="13189"/>
                    <a:pt x="1999" y="14149"/>
                    <a:pt x="2986" y="14876"/>
                  </a:cubicBezTo>
                  <a:cubicBezTo>
                    <a:pt x="3972" y="15577"/>
                    <a:pt x="5089" y="16096"/>
                    <a:pt x="6283" y="16330"/>
                  </a:cubicBezTo>
                  <a:cubicBezTo>
                    <a:pt x="6932" y="16486"/>
                    <a:pt x="7581" y="16537"/>
                    <a:pt x="8256" y="16537"/>
                  </a:cubicBezTo>
                  <a:cubicBezTo>
                    <a:pt x="8827" y="16537"/>
                    <a:pt x="9424" y="16486"/>
                    <a:pt x="9995" y="16408"/>
                  </a:cubicBezTo>
                  <a:cubicBezTo>
                    <a:pt x="11241" y="16200"/>
                    <a:pt x="12461" y="15707"/>
                    <a:pt x="13500" y="14980"/>
                  </a:cubicBezTo>
                  <a:cubicBezTo>
                    <a:pt x="14694" y="14175"/>
                    <a:pt x="15655" y="13111"/>
                    <a:pt x="16356" y="11865"/>
                  </a:cubicBezTo>
                  <a:cubicBezTo>
                    <a:pt x="16953" y="10696"/>
                    <a:pt x="17160" y="9346"/>
                    <a:pt x="16953" y="8048"/>
                  </a:cubicBezTo>
                  <a:cubicBezTo>
                    <a:pt x="16719" y="6698"/>
                    <a:pt x="16148" y="5452"/>
                    <a:pt x="15291" y="4388"/>
                  </a:cubicBezTo>
                  <a:cubicBezTo>
                    <a:pt x="14382" y="3220"/>
                    <a:pt x="13266" y="2259"/>
                    <a:pt x="11994" y="1532"/>
                  </a:cubicBezTo>
                  <a:cubicBezTo>
                    <a:pt x="11319" y="1143"/>
                    <a:pt x="10592" y="831"/>
                    <a:pt x="9865" y="598"/>
                  </a:cubicBezTo>
                  <a:cubicBezTo>
                    <a:pt x="9450" y="468"/>
                    <a:pt x="9035" y="364"/>
                    <a:pt x="8593" y="260"/>
                  </a:cubicBezTo>
                  <a:cubicBezTo>
                    <a:pt x="8048" y="130"/>
                    <a:pt x="7503" y="52"/>
                    <a:pt x="69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35"/>
            <p:cNvSpPr/>
            <p:nvPr/>
          </p:nvSpPr>
          <p:spPr>
            <a:xfrm>
              <a:off x="1082128" y="4592894"/>
              <a:ext cx="170047" cy="145979"/>
            </a:xfrm>
            <a:custGeom>
              <a:avLst/>
              <a:gdLst/>
              <a:ahLst/>
              <a:cxnLst/>
              <a:rect l="l" t="t" r="r" b="b"/>
              <a:pathLst>
                <a:path w="3031" h="2602" extrusionOk="0">
                  <a:moveTo>
                    <a:pt x="1279" y="1"/>
                  </a:moveTo>
                  <a:cubicBezTo>
                    <a:pt x="1268" y="1"/>
                    <a:pt x="1257" y="1"/>
                    <a:pt x="1246" y="1"/>
                  </a:cubicBezTo>
                  <a:cubicBezTo>
                    <a:pt x="545" y="27"/>
                    <a:pt x="0" y="598"/>
                    <a:pt x="0" y="1299"/>
                  </a:cubicBezTo>
                  <a:cubicBezTo>
                    <a:pt x="0" y="2085"/>
                    <a:pt x="647" y="2601"/>
                    <a:pt x="1315" y="2601"/>
                  </a:cubicBezTo>
                  <a:cubicBezTo>
                    <a:pt x="1640" y="2601"/>
                    <a:pt x="1970" y="2480"/>
                    <a:pt x="2233" y="2208"/>
                  </a:cubicBezTo>
                  <a:cubicBezTo>
                    <a:pt x="3030" y="1359"/>
                    <a:pt x="2426" y="1"/>
                    <a:pt x="12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35"/>
            <p:cNvSpPr/>
            <p:nvPr/>
          </p:nvSpPr>
          <p:spPr>
            <a:xfrm>
              <a:off x="955391" y="4461836"/>
              <a:ext cx="91447" cy="77590"/>
            </a:xfrm>
            <a:custGeom>
              <a:avLst/>
              <a:gdLst/>
              <a:ahLst/>
              <a:cxnLst/>
              <a:rect l="l" t="t" r="r" b="b"/>
              <a:pathLst>
                <a:path w="1630" h="1383" extrusionOk="0">
                  <a:moveTo>
                    <a:pt x="732" y="0"/>
                  </a:moveTo>
                  <a:cubicBezTo>
                    <a:pt x="722" y="0"/>
                    <a:pt x="712" y="0"/>
                    <a:pt x="702" y="1"/>
                  </a:cubicBezTo>
                  <a:cubicBezTo>
                    <a:pt x="312" y="1"/>
                    <a:pt x="1" y="312"/>
                    <a:pt x="27" y="702"/>
                  </a:cubicBezTo>
                  <a:cubicBezTo>
                    <a:pt x="27" y="1117"/>
                    <a:pt x="361" y="1382"/>
                    <a:pt x="715" y="1382"/>
                  </a:cubicBezTo>
                  <a:cubicBezTo>
                    <a:pt x="892" y="1382"/>
                    <a:pt x="1074" y="1316"/>
                    <a:pt x="1221" y="1169"/>
                  </a:cubicBezTo>
                  <a:cubicBezTo>
                    <a:pt x="1629" y="735"/>
                    <a:pt x="1310" y="0"/>
                    <a:pt x="73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35"/>
            <p:cNvSpPr/>
            <p:nvPr/>
          </p:nvSpPr>
          <p:spPr>
            <a:xfrm>
              <a:off x="1199328" y="4490449"/>
              <a:ext cx="37252" cy="35569"/>
            </a:xfrm>
            <a:custGeom>
              <a:avLst/>
              <a:gdLst/>
              <a:ahLst/>
              <a:cxnLst/>
              <a:rect l="l" t="t" r="r" b="b"/>
              <a:pathLst>
                <a:path w="664" h="634" extrusionOk="0">
                  <a:moveTo>
                    <a:pt x="326" y="0"/>
                  </a:moveTo>
                  <a:cubicBezTo>
                    <a:pt x="162" y="0"/>
                    <a:pt x="1" y="111"/>
                    <a:pt x="14" y="321"/>
                  </a:cubicBezTo>
                  <a:cubicBezTo>
                    <a:pt x="14" y="477"/>
                    <a:pt x="144" y="633"/>
                    <a:pt x="326" y="633"/>
                  </a:cubicBezTo>
                  <a:cubicBezTo>
                    <a:pt x="507" y="633"/>
                    <a:pt x="663" y="477"/>
                    <a:pt x="663" y="321"/>
                  </a:cubicBezTo>
                  <a:cubicBezTo>
                    <a:pt x="650" y="104"/>
                    <a:pt x="486" y="0"/>
                    <a:pt x="32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35"/>
            <p:cNvSpPr/>
            <p:nvPr/>
          </p:nvSpPr>
          <p:spPr>
            <a:xfrm>
              <a:off x="1344299" y="4613315"/>
              <a:ext cx="100536" cy="100536"/>
            </a:xfrm>
            <a:custGeom>
              <a:avLst/>
              <a:gdLst/>
              <a:ahLst/>
              <a:cxnLst/>
              <a:rect l="l" t="t" r="r" b="b"/>
              <a:pathLst>
                <a:path w="1792" h="1792" extrusionOk="0">
                  <a:moveTo>
                    <a:pt x="883" y="1"/>
                  </a:moveTo>
                  <a:cubicBezTo>
                    <a:pt x="390" y="27"/>
                    <a:pt x="0" y="416"/>
                    <a:pt x="26" y="909"/>
                  </a:cubicBezTo>
                  <a:cubicBezTo>
                    <a:pt x="26" y="1403"/>
                    <a:pt x="441" y="1792"/>
                    <a:pt x="935" y="1792"/>
                  </a:cubicBezTo>
                  <a:cubicBezTo>
                    <a:pt x="1402" y="1766"/>
                    <a:pt x="1791" y="1351"/>
                    <a:pt x="1791" y="883"/>
                  </a:cubicBezTo>
                  <a:cubicBezTo>
                    <a:pt x="1765" y="390"/>
                    <a:pt x="1376" y="1"/>
                    <a:pt x="88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35"/>
            <p:cNvSpPr/>
            <p:nvPr/>
          </p:nvSpPr>
          <p:spPr>
            <a:xfrm>
              <a:off x="1389406" y="4281240"/>
              <a:ext cx="115122" cy="98740"/>
            </a:xfrm>
            <a:custGeom>
              <a:avLst/>
              <a:gdLst/>
              <a:ahLst/>
              <a:cxnLst/>
              <a:rect l="l" t="t" r="r" b="b"/>
              <a:pathLst>
                <a:path w="2052" h="1760" extrusionOk="0">
                  <a:moveTo>
                    <a:pt x="858" y="1"/>
                  </a:moveTo>
                  <a:cubicBezTo>
                    <a:pt x="390" y="27"/>
                    <a:pt x="1" y="416"/>
                    <a:pt x="1" y="909"/>
                  </a:cubicBezTo>
                  <a:cubicBezTo>
                    <a:pt x="18" y="1426"/>
                    <a:pt x="435" y="1759"/>
                    <a:pt x="872" y="1759"/>
                  </a:cubicBezTo>
                  <a:cubicBezTo>
                    <a:pt x="1095" y="1759"/>
                    <a:pt x="1323" y="1673"/>
                    <a:pt x="1507" y="1480"/>
                  </a:cubicBezTo>
                  <a:cubicBezTo>
                    <a:pt x="2052" y="935"/>
                    <a:pt x="1636" y="1"/>
                    <a:pt x="85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35"/>
            <p:cNvSpPr/>
            <p:nvPr/>
          </p:nvSpPr>
          <p:spPr>
            <a:xfrm>
              <a:off x="766042" y="2878656"/>
              <a:ext cx="812757" cy="1395325"/>
            </a:xfrm>
            <a:custGeom>
              <a:avLst/>
              <a:gdLst/>
              <a:ahLst/>
              <a:cxnLst/>
              <a:rect l="l" t="t" r="r" b="b"/>
              <a:pathLst>
                <a:path w="14487" h="24871" extrusionOk="0">
                  <a:moveTo>
                    <a:pt x="5245" y="0"/>
                  </a:moveTo>
                  <a:cubicBezTo>
                    <a:pt x="4726" y="0"/>
                    <a:pt x="4258" y="312"/>
                    <a:pt x="4077" y="779"/>
                  </a:cubicBezTo>
                  <a:cubicBezTo>
                    <a:pt x="3843" y="1480"/>
                    <a:pt x="3661" y="2207"/>
                    <a:pt x="3531" y="2934"/>
                  </a:cubicBezTo>
                  <a:cubicBezTo>
                    <a:pt x="3376" y="3687"/>
                    <a:pt x="3272" y="4440"/>
                    <a:pt x="3194" y="5193"/>
                  </a:cubicBezTo>
                  <a:cubicBezTo>
                    <a:pt x="3116" y="6672"/>
                    <a:pt x="3168" y="8152"/>
                    <a:pt x="3376" y="9632"/>
                  </a:cubicBezTo>
                  <a:cubicBezTo>
                    <a:pt x="3557" y="11008"/>
                    <a:pt x="3869" y="12358"/>
                    <a:pt x="4310" y="13682"/>
                  </a:cubicBezTo>
                  <a:cubicBezTo>
                    <a:pt x="4726" y="14954"/>
                    <a:pt x="5245" y="16200"/>
                    <a:pt x="5816" y="17420"/>
                  </a:cubicBezTo>
                  <a:cubicBezTo>
                    <a:pt x="4726" y="17784"/>
                    <a:pt x="3661" y="18251"/>
                    <a:pt x="2675" y="18822"/>
                  </a:cubicBezTo>
                  <a:cubicBezTo>
                    <a:pt x="1922" y="19211"/>
                    <a:pt x="1273" y="19757"/>
                    <a:pt x="728" y="20406"/>
                  </a:cubicBezTo>
                  <a:cubicBezTo>
                    <a:pt x="234" y="20977"/>
                    <a:pt x="1" y="21756"/>
                    <a:pt x="131" y="22508"/>
                  </a:cubicBezTo>
                  <a:cubicBezTo>
                    <a:pt x="156" y="22846"/>
                    <a:pt x="260" y="23157"/>
                    <a:pt x="416" y="23469"/>
                  </a:cubicBezTo>
                  <a:cubicBezTo>
                    <a:pt x="468" y="23573"/>
                    <a:pt x="546" y="23703"/>
                    <a:pt x="650" y="23806"/>
                  </a:cubicBezTo>
                  <a:cubicBezTo>
                    <a:pt x="780" y="23936"/>
                    <a:pt x="935" y="24040"/>
                    <a:pt x="1117" y="24118"/>
                  </a:cubicBezTo>
                  <a:cubicBezTo>
                    <a:pt x="1299" y="24222"/>
                    <a:pt x="1532" y="24248"/>
                    <a:pt x="1740" y="24248"/>
                  </a:cubicBezTo>
                  <a:lnTo>
                    <a:pt x="2026" y="24248"/>
                  </a:lnTo>
                  <a:cubicBezTo>
                    <a:pt x="2155" y="24248"/>
                    <a:pt x="2285" y="24222"/>
                    <a:pt x="2415" y="24170"/>
                  </a:cubicBezTo>
                  <a:cubicBezTo>
                    <a:pt x="2623" y="24118"/>
                    <a:pt x="2804" y="24040"/>
                    <a:pt x="2986" y="23962"/>
                  </a:cubicBezTo>
                  <a:cubicBezTo>
                    <a:pt x="3324" y="23806"/>
                    <a:pt x="3661" y="23599"/>
                    <a:pt x="3999" y="23391"/>
                  </a:cubicBezTo>
                  <a:cubicBezTo>
                    <a:pt x="4310" y="23157"/>
                    <a:pt x="4622" y="22898"/>
                    <a:pt x="4907" y="22638"/>
                  </a:cubicBezTo>
                  <a:cubicBezTo>
                    <a:pt x="5115" y="22456"/>
                    <a:pt x="5297" y="22275"/>
                    <a:pt x="5478" y="22067"/>
                  </a:cubicBezTo>
                  <a:cubicBezTo>
                    <a:pt x="5712" y="22820"/>
                    <a:pt x="6127" y="23495"/>
                    <a:pt x="6647" y="24066"/>
                  </a:cubicBezTo>
                  <a:cubicBezTo>
                    <a:pt x="6932" y="24378"/>
                    <a:pt x="7296" y="24637"/>
                    <a:pt x="7685" y="24793"/>
                  </a:cubicBezTo>
                  <a:cubicBezTo>
                    <a:pt x="7841" y="24845"/>
                    <a:pt x="8023" y="24871"/>
                    <a:pt x="8178" y="24871"/>
                  </a:cubicBezTo>
                  <a:cubicBezTo>
                    <a:pt x="8386" y="24871"/>
                    <a:pt x="8568" y="24845"/>
                    <a:pt x="8750" y="24793"/>
                  </a:cubicBezTo>
                  <a:cubicBezTo>
                    <a:pt x="8879" y="24741"/>
                    <a:pt x="9035" y="24637"/>
                    <a:pt x="9139" y="24533"/>
                  </a:cubicBezTo>
                  <a:cubicBezTo>
                    <a:pt x="9295" y="24404"/>
                    <a:pt x="9399" y="24248"/>
                    <a:pt x="9502" y="24066"/>
                  </a:cubicBezTo>
                  <a:cubicBezTo>
                    <a:pt x="9658" y="23703"/>
                    <a:pt x="9736" y="23313"/>
                    <a:pt x="9710" y="22924"/>
                  </a:cubicBezTo>
                  <a:cubicBezTo>
                    <a:pt x="9658" y="22379"/>
                    <a:pt x="9528" y="21859"/>
                    <a:pt x="9347" y="21366"/>
                  </a:cubicBezTo>
                  <a:cubicBezTo>
                    <a:pt x="9217" y="21055"/>
                    <a:pt x="9087" y="20743"/>
                    <a:pt x="8905" y="20457"/>
                  </a:cubicBezTo>
                  <a:lnTo>
                    <a:pt x="8905" y="20457"/>
                  </a:lnTo>
                  <a:lnTo>
                    <a:pt x="9165" y="20509"/>
                  </a:lnTo>
                  <a:lnTo>
                    <a:pt x="9450" y="20535"/>
                  </a:lnTo>
                  <a:cubicBezTo>
                    <a:pt x="10177" y="20639"/>
                    <a:pt x="10904" y="20691"/>
                    <a:pt x="11631" y="20691"/>
                  </a:cubicBezTo>
                  <a:lnTo>
                    <a:pt x="11787" y="20691"/>
                  </a:lnTo>
                  <a:cubicBezTo>
                    <a:pt x="11849" y="20694"/>
                    <a:pt x="11912" y="20695"/>
                    <a:pt x="11974" y="20695"/>
                  </a:cubicBezTo>
                  <a:cubicBezTo>
                    <a:pt x="12534" y="20695"/>
                    <a:pt x="13090" y="20590"/>
                    <a:pt x="13604" y="20380"/>
                  </a:cubicBezTo>
                  <a:cubicBezTo>
                    <a:pt x="13864" y="20250"/>
                    <a:pt x="14071" y="20068"/>
                    <a:pt x="14253" y="19834"/>
                  </a:cubicBezTo>
                  <a:cubicBezTo>
                    <a:pt x="14409" y="19575"/>
                    <a:pt x="14487" y="19289"/>
                    <a:pt x="14461" y="18978"/>
                  </a:cubicBezTo>
                  <a:cubicBezTo>
                    <a:pt x="14435" y="18692"/>
                    <a:pt x="14357" y="18407"/>
                    <a:pt x="14253" y="18173"/>
                  </a:cubicBezTo>
                  <a:cubicBezTo>
                    <a:pt x="14071" y="17861"/>
                    <a:pt x="13864" y="17602"/>
                    <a:pt x="13604" y="17394"/>
                  </a:cubicBezTo>
                  <a:cubicBezTo>
                    <a:pt x="13293" y="17186"/>
                    <a:pt x="12981" y="17031"/>
                    <a:pt x="12644" y="16901"/>
                  </a:cubicBezTo>
                  <a:cubicBezTo>
                    <a:pt x="12280" y="16771"/>
                    <a:pt x="11891" y="16693"/>
                    <a:pt x="11501" y="16641"/>
                  </a:cubicBezTo>
                  <a:cubicBezTo>
                    <a:pt x="11086" y="16563"/>
                    <a:pt x="10697" y="16537"/>
                    <a:pt x="10281" y="16537"/>
                  </a:cubicBezTo>
                  <a:cubicBezTo>
                    <a:pt x="9892" y="16537"/>
                    <a:pt x="9528" y="16563"/>
                    <a:pt x="9165" y="16589"/>
                  </a:cubicBezTo>
                  <a:cubicBezTo>
                    <a:pt x="8542" y="16641"/>
                    <a:pt x="7945" y="16771"/>
                    <a:pt x="7374" y="16979"/>
                  </a:cubicBezTo>
                  <a:cubicBezTo>
                    <a:pt x="7088" y="16330"/>
                    <a:pt x="6828" y="15629"/>
                    <a:pt x="6621" y="14902"/>
                  </a:cubicBezTo>
                  <a:cubicBezTo>
                    <a:pt x="6335" y="13863"/>
                    <a:pt x="6102" y="12955"/>
                    <a:pt x="5946" y="12072"/>
                  </a:cubicBezTo>
                  <a:cubicBezTo>
                    <a:pt x="5764" y="11034"/>
                    <a:pt x="5660" y="9969"/>
                    <a:pt x="5608" y="8905"/>
                  </a:cubicBezTo>
                  <a:cubicBezTo>
                    <a:pt x="5608" y="7763"/>
                    <a:pt x="5686" y="6594"/>
                    <a:pt x="5816" y="5452"/>
                  </a:cubicBezTo>
                  <a:cubicBezTo>
                    <a:pt x="5868" y="4777"/>
                    <a:pt x="5972" y="4128"/>
                    <a:pt x="6102" y="3453"/>
                  </a:cubicBezTo>
                  <a:cubicBezTo>
                    <a:pt x="6153" y="3168"/>
                    <a:pt x="6205" y="2856"/>
                    <a:pt x="6257" y="2571"/>
                  </a:cubicBezTo>
                  <a:cubicBezTo>
                    <a:pt x="6335" y="2181"/>
                    <a:pt x="6439" y="1766"/>
                    <a:pt x="6491" y="1376"/>
                  </a:cubicBezTo>
                  <a:cubicBezTo>
                    <a:pt x="6543" y="805"/>
                    <a:pt x="6231" y="286"/>
                    <a:pt x="5712" y="78"/>
                  </a:cubicBezTo>
                  <a:cubicBezTo>
                    <a:pt x="5556" y="26"/>
                    <a:pt x="5401" y="0"/>
                    <a:pt x="527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601478" y="1206734"/>
            <a:ext cx="5544900" cy="1317600"/>
          </a:xfrm>
        </p:spPr>
        <p:txBody>
          <a:bodyPr/>
          <a:lstStyle/>
          <a:p>
            <a:r>
              <a:rPr lang="en-US" dirty="0" smtClean="0"/>
              <a:t>TUẦN 2 BÀI 2</a:t>
            </a:r>
            <a:endParaRPr lang="vi-VN" dirty="0"/>
          </a:p>
        </p:txBody>
      </p:sp>
      <p:sp>
        <p:nvSpPr>
          <p:cNvPr id="4" name="Rectangle 3"/>
          <p:cNvSpPr/>
          <p:nvPr/>
        </p:nvSpPr>
        <p:spPr>
          <a:xfrm>
            <a:off x="6098795" y="2632676"/>
            <a:ext cx="7216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TIẾT 2</a:t>
            </a:r>
            <a:endParaRPr lang="vi-VN" b="1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" name="Ink 8"/>
              <p14:cNvContentPartPr/>
              <p14:nvPr/>
            </p14:nvContentPartPr>
            <p14:xfrm>
              <a:off x="3364772" y="1925068"/>
              <a:ext cx="147240" cy="666360"/>
            </p14:xfrm>
          </p:contentPart>
        </mc:Choice>
        <mc:Fallback xmlns="">
          <p:pic>
            <p:nvPicPr>
              <p:cNvPr id="9" name="Ink 8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331292" y="1885468"/>
                <a:ext cx="218160" cy="73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5" name="Ink 14"/>
              <p14:cNvContentPartPr/>
              <p14:nvPr/>
            </p14:nvContentPartPr>
            <p14:xfrm>
              <a:off x="5909972" y="1841188"/>
              <a:ext cx="358920" cy="165240"/>
            </p14:xfrm>
          </p:contentPart>
        </mc:Choice>
        <mc:Fallback xmlns="">
          <p:pic>
            <p:nvPicPr>
              <p:cNvPr id="15" name="Ink 14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870012" y="1800508"/>
                <a:ext cx="433800" cy="243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I. DINH NGHIA</a:t>
            </a:r>
            <a:endParaRPr lang="vi-VN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Ink 6"/>
              <p14:cNvContentPartPr/>
              <p14:nvPr/>
            </p14:nvContentPartPr>
            <p14:xfrm>
              <a:off x="1055945" y="844740"/>
              <a:ext cx="328320" cy="16488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26785" y="815580"/>
                <a:ext cx="383760" cy="22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2" name="Ink 11"/>
              <p14:cNvContentPartPr/>
              <p14:nvPr/>
            </p14:nvContentPartPr>
            <p14:xfrm>
              <a:off x="2772065" y="560340"/>
              <a:ext cx="105840" cy="52200"/>
            </p14:xfrm>
          </p:contentPart>
        </mc:Choice>
        <mc:Fallback xmlns="">
          <p:pic>
            <p:nvPicPr>
              <p:cNvPr id="12" name="Ink 1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758025" y="545940"/>
                <a:ext cx="130680" cy="81720"/>
              </a:xfrm>
              <a:prstGeom prst="rect">
                <a:avLst/>
              </a:prstGeom>
            </p:spPr>
          </p:pic>
        </mc:Fallback>
      </mc:AlternateContent>
      <p:sp>
        <p:nvSpPr>
          <p:cNvPr id="6" name="Text Placeholder 4"/>
          <p:cNvSpPr txBox="1">
            <a:spLocks/>
          </p:cNvSpPr>
          <p:nvPr/>
        </p:nvSpPr>
        <p:spPr>
          <a:xfrm>
            <a:off x="416572" y="927180"/>
            <a:ext cx="4547843" cy="3539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 Light"/>
              <a:buNone/>
              <a:defRPr sz="1800" b="0" i="0" u="none" strike="noStrike" cap="none"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 Light"/>
              <a:buNone/>
              <a:defRPr sz="1800" b="0" i="0" u="none" strike="noStrike" cap="none"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 Light"/>
              <a:buNone/>
              <a:defRPr sz="1800" b="0" i="0" u="none" strike="noStrike" cap="none"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 Light"/>
              <a:buNone/>
              <a:defRPr sz="1800" b="0" i="0" u="none" strike="noStrike" cap="none"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 Light"/>
              <a:buNone/>
              <a:defRPr sz="1800" b="0" i="0" u="none" strike="noStrike" cap="none"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 Light"/>
              <a:buNone/>
              <a:defRPr sz="1800" b="0" i="0" u="none" strike="noStrike" cap="none"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 Light"/>
              <a:buNone/>
              <a:defRPr sz="1800" b="0" i="0" u="none" strike="noStrike" cap="none"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 Light"/>
              <a:buNone/>
              <a:defRPr sz="1800" b="0" i="0" u="none" strike="noStrike" cap="none"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800"/>
              <a:buFont typeface="Quicksand Light"/>
              <a:buNone/>
              <a:defRPr sz="1800" b="0" i="0" u="none" strike="noStrike" cap="none"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marL="596900" indent="-457200">
              <a:buAutoNum type="arabicPeriod"/>
            </a:pP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 hiểu đường tầm mắt</a:t>
            </a:r>
            <a:endParaRPr lang="vi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59" r="12440"/>
          <a:stretch/>
        </p:blipFill>
        <p:spPr>
          <a:xfrm>
            <a:off x="540327" y="1772998"/>
            <a:ext cx="3553691" cy="277632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3312" y="1772998"/>
            <a:ext cx="4119188" cy="2611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099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" name="Google Shape;840;p36"/>
          <p:cNvSpPr/>
          <p:nvPr/>
        </p:nvSpPr>
        <p:spPr>
          <a:xfrm flipH="1">
            <a:off x="1696664" y="549425"/>
            <a:ext cx="5520061" cy="3791582"/>
          </a:xfrm>
          <a:custGeom>
            <a:avLst/>
            <a:gdLst/>
            <a:ahLst/>
            <a:cxnLst/>
            <a:rect l="l" t="t" r="r" b="b"/>
            <a:pathLst>
              <a:path w="34424" h="23680" extrusionOk="0">
                <a:moveTo>
                  <a:pt x="17172" y="0"/>
                </a:moveTo>
                <a:cubicBezTo>
                  <a:pt x="15954" y="0"/>
                  <a:pt x="14750" y="27"/>
                  <a:pt x="13613" y="68"/>
                </a:cubicBezTo>
                <a:cubicBezTo>
                  <a:pt x="12463" y="108"/>
                  <a:pt x="11299" y="176"/>
                  <a:pt x="10190" y="257"/>
                </a:cubicBezTo>
                <a:cubicBezTo>
                  <a:pt x="9635" y="298"/>
                  <a:pt x="9066" y="352"/>
                  <a:pt x="8498" y="406"/>
                </a:cubicBezTo>
                <a:cubicBezTo>
                  <a:pt x="8133" y="447"/>
                  <a:pt x="7592" y="501"/>
                  <a:pt x="7037" y="582"/>
                </a:cubicBezTo>
                <a:cubicBezTo>
                  <a:pt x="6306" y="677"/>
                  <a:pt x="5562" y="812"/>
                  <a:pt x="4845" y="1001"/>
                </a:cubicBezTo>
                <a:cubicBezTo>
                  <a:pt x="4101" y="1191"/>
                  <a:pt x="3383" y="1461"/>
                  <a:pt x="2720" y="1827"/>
                </a:cubicBezTo>
                <a:cubicBezTo>
                  <a:pt x="2396" y="2003"/>
                  <a:pt x="2084" y="2206"/>
                  <a:pt x="1800" y="2436"/>
                </a:cubicBezTo>
                <a:cubicBezTo>
                  <a:pt x="1516" y="2666"/>
                  <a:pt x="1259" y="2923"/>
                  <a:pt x="1043" y="3207"/>
                </a:cubicBezTo>
                <a:cubicBezTo>
                  <a:pt x="637" y="3748"/>
                  <a:pt x="366" y="4371"/>
                  <a:pt x="231" y="5034"/>
                </a:cubicBezTo>
                <a:cubicBezTo>
                  <a:pt x="95" y="5697"/>
                  <a:pt x="14" y="6373"/>
                  <a:pt x="14" y="7063"/>
                </a:cubicBezTo>
                <a:cubicBezTo>
                  <a:pt x="1" y="7808"/>
                  <a:pt x="55" y="8565"/>
                  <a:pt x="149" y="9309"/>
                </a:cubicBezTo>
                <a:cubicBezTo>
                  <a:pt x="352" y="10852"/>
                  <a:pt x="731" y="12367"/>
                  <a:pt x="1259" y="13842"/>
                </a:cubicBezTo>
                <a:cubicBezTo>
                  <a:pt x="1503" y="14519"/>
                  <a:pt x="1800" y="15182"/>
                  <a:pt x="2125" y="15831"/>
                </a:cubicBezTo>
                <a:cubicBezTo>
                  <a:pt x="2409" y="16386"/>
                  <a:pt x="2747" y="16927"/>
                  <a:pt x="3126" y="17428"/>
                </a:cubicBezTo>
                <a:cubicBezTo>
                  <a:pt x="3586" y="17996"/>
                  <a:pt x="4155" y="18484"/>
                  <a:pt x="4804" y="18849"/>
                </a:cubicBezTo>
                <a:cubicBezTo>
                  <a:pt x="5129" y="19038"/>
                  <a:pt x="5481" y="19187"/>
                  <a:pt x="5833" y="19336"/>
                </a:cubicBezTo>
                <a:cubicBezTo>
                  <a:pt x="6198" y="19471"/>
                  <a:pt x="6563" y="19593"/>
                  <a:pt x="6942" y="19688"/>
                </a:cubicBezTo>
                <a:cubicBezTo>
                  <a:pt x="7930" y="19931"/>
                  <a:pt x="8918" y="20094"/>
                  <a:pt x="9932" y="20175"/>
                </a:cubicBezTo>
                <a:cubicBezTo>
                  <a:pt x="10162" y="20202"/>
                  <a:pt x="10406" y="20216"/>
                  <a:pt x="10650" y="20229"/>
                </a:cubicBezTo>
                <a:cubicBezTo>
                  <a:pt x="10663" y="20283"/>
                  <a:pt x="10677" y="20351"/>
                  <a:pt x="10690" y="20405"/>
                </a:cubicBezTo>
                <a:cubicBezTo>
                  <a:pt x="10704" y="20554"/>
                  <a:pt x="10704" y="20689"/>
                  <a:pt x="10690" y="20838"/>
                </a:cubicBezTo>
                <a:cubicBezTo>
                  <a:pt x="10650" y="21027"/>
                  <a:pt x="10609" y="21203"/>
                  <a:pt x="10541" y="21379"/>
                </a:cubicBezTo>
                <a:cubicBezTo>
                  <a:pt x="10447" y="21569"/>
                  <a:pt x="10338" y="21758"/>
                  <a:pt x="10217" y="21920"/>
                </a:cubicBezTo>
                <a:cubicBezTo>
                  <a:pt x="10081" y="22083"/>
                  <a:pt x="9919" y="22232"/>
                  <a:pt x="9757" y="22353"/>
                </a:cubicBezTo>
                <a:cubicBezTo>
                  <a:pt x="9594" y="22462"/>
                  <a:pt x="9432" y="22556"/>
                  <a:pt x="9269" y="22624"/>
                </a:cubicBezTo>
                <a:cubicBezTo>
                  <a:pt x="9053" y="22719"/>
                  <a:pt x="8809" y="22759"/>
                  <a:pt x="8566" y="22759"/>
                </a:cubicBezTo>
                <a:lnTo>
                  <a:pt x="8403" y="22759"/>
                </a:lnTo>
                <a:cubicBezTo>
                  <a:pt x="8349" y="22746"/>
                  <a:pt x="8295" y="22746"/>
                  <a:pt x="8255" y="22732"/>
                </a:cubicBezTo>
                <a:lnTo>
                  <a:pt x="8200" y="22732"/>
                </a:lnTo>
                <a:cubicBezTo>
                  <a:pt x="8119" y="22732"/>
                  <a:pt x="8052" y="22759"/>
                  <a:pt x="8011" y="22827"/>
                </a:cubicBezTo>
                <a:cubicBezTo>
                  <a:pt x="7984" y="22868"/>
                  <a:pt x="7984" y="22922"/>
                  <a:pt x="7997" y="22976"/>
                </a:cubicBezTo>
                <a:cubicBezTo>
                  <a:pt x="8011" y="23030"/>
                  <a:pt x="8052" y="23071"/>
                  <a:pt x="8092" y="23098"/>
                </a:cubicBezTo>
                <a:cubicBezTo>
                  <a:pt x="8241" y="23192"/>
                  <a:pt x="8403" y="23287"/>
                  <a:pt x="8579" y="23341"/>
                </a:cubicBezTo>
                <a:cubicBezTo>
                  <a:pt x="9121" y="23571"/>
                  <a:pt x="9689" y="23679"/>
                  <a:pt x="10271" y="23679"/>
                </a:cubicBezTo>
                <a:lnTo>
                  <a:pt x="10338" y="23679"/>
                </a:lnTo>
                <a:cubicBezTo>
                  <a:pt x="10704" y="23679"/>
                  <a:pt x="11083" y="23639"/>
                  <a:pt x="11434" y="23571"/>
                </a:cubicBezTo>
                <a:cubicBezTo>
                  <a:pt x="11827" y="23490"/>
                  <a:pt x="12206" y="23368"/>
                  <a:pt x="12557" y="23206"/>
                </a:cubicBezTo>
                <a:cubicBezTo>
                  <a:pt x="12882" y="23071"/>
                  <a:pt x="13193" y="22895"/>
                  <a:pt x="13478" y="22692"/>
                </a:cubicBezTo>
                <a:cubicBezTo>
                  <a:pt x="13775" y="22489"/>
                  <a:pt x="14046" y="22245"/>
                  <a:pt x="14289" y="21975"/>
                </a:cubicBezTo>
                <a:cubicBezTo>
                  <a:pt x="14519" y="21704"/>
                  <a:pt x="14709" y="21406"/>
                  <a:pt x="14844" y="21082"/>
                </a:cubicBezTo>
                <a:cubicBezTo>
                  <a:pt x="14898" y="20973"/>
                  <a:pt x="14939" y="20851"/>
                  <a:pt x="14980" y="20730"/>
                </a:cubicBezTo>
                <a:lnTo>
                  <a:pt x="15020" y="20730"/>
                </a:lnTo>
                <a:lnTo>
                  <a:pt x="15494" y="20784"/>
                </a:lnTo>
                <a:cubicBezTo>
                  <a:pt x="16536" y="20906"/>
                  <a:pt x="17659" y="21027"/>
                  <a:pt x="18768" y="21122"/>
                </a:cubicBezTo>
                <a:cubicBezTo>
                  <a:pt x="20433" y="21271"/>
                  <a:pt x="21813" y="21339"/>
                  <a:pt x="23112" y="21339"/>
                </a:cubicBezTo>
                <a:cubicBezTo>
                  <a:pt x="23883" y="21339"/>
                  <a:pt x="24627" y="21312"/>
                  <a:pt x="25358" y="21257"/>
                </a:cubicBezTo>
                <a:cubicBezTo>
                  <a:pt x="26440" y="21190"/>
                  <a:pt x="27509" y="21027"/>
                  <a:pt x="28578" y="20797"/>
                </a:cubicBezTo>
                <a:cubicBezTo>
                  <a:pt x="28835" y="20743"/>
                  <a:pt x="29025" y="20689"/>
                  <a:pt x="29187" y="20635"/>
                </a:cubicBezTo>
                <a:cubicBezTo>
                  <a:pt x="29363" y="20594"/>
                  <a:pt x="29566" y="20527"/>
                  <a:pt x="29769" y="20446"/>
                </a:cubicBezTo>
                <a:cubicBezTo>
                  <a:pt x="30107" y="20324"/>
                  <a:pt x="30419" y="20188"/>
                  <a:pt x="30730" y="20013"/>
                </a:cubicBezTo>
                <a:cubicBezTo>
                  <a:pt x="31312" y="19688"/>
                  <a:pt x="31839" y="19282"/>
                  <a:pt x="32286" y="18795"/>
                </a:cubicBezTo>
                <a:cubicBezTo>
                  <a:pt x="32719" y="18321"/>
                  <a:pt x="33084" y="17793"/>
                  <a:pt x="33368" y="17212"/>
                </a:cubicBezTo>
                <a:cubicBezTo>
                  <a:pt x="33896" y="16156"/>
                  <a:pt x="34207" y="14925"/>
                  <a:pt x="34329" y="13436"/>
                </a:cubicBezTo>
                <a:cubicBezTo>
                  <a:pt x="34424" y="12097"/>
                  <a:pt x="34370" y="10757"/>
                  <a:pt x="34194" y="9431"/>
                </a:cubicBezTo>
                <a:cubicBezTo>
                  <a:pt x="34153" y="9188"/>
                  <a:pt x="34113" y="8958"/>
                  <a:pt x="34085" y="8714"/>
                </a:cubicBezTo>
                <a:lnTo>
                  <a:pt x="34045" y="8457"/>
                </a:lnTo>
                <a:lnTo>
                  <a:pt x="33977" y="8078"/>
                </a:lnTo>
                <a:lnTo>
                  <a:pt x="33964" y="7916"/>
                </a:lnTo>
                <a:cubicBezTo>
                  <a:pt x="33937" y="7726"/>
                  <a:pt x="33910" y="7550"/>
                  <a:pt x="33883" y="7375"/>
                </a:cubicBezTo>
                <a:cubicBezTo>
                  <a:pt x="33774" y="6630"/>
                  <a:pt x="33625" y="5886"/>
                  <a:pt x="33422" y="5155"/>
                </a:cubicBezTo>
                <a:cubicBezTo>
                  <a:pt x="33233" y="4425"/>
                  <a:pt x="32922" y="3735"/>
                  <a:pt x="32502" y="3099"/>
                </a:cubicBezTo>
                <a:cubicBezTo>
                  <a:pt x="32299" y="2787"/>
                  <a:pt x="32042" y="2490"/>
                  <a:pt x="31772" y="2233"/>
                </a:cubicBezTo>
                <a:cubicBezTo>
                  <a:pt x="31474" y="1976"/>
                  <a:pt x="31149" y="1746"/>
                  <a:pt x="30797" y="1556"/>
                </a:cubicBezTo>
                <a:cubicBezTo>
                  <a:pt x="30432" y="1353"/>
                  <a:pt x="30053" y="1177"/>
                  <a:pt x="29661" y="1042"/>
                </a:cubicBezTo>
                <a:cubicBezTo>
                  <a:pt x="29255" y="893"/>
                  <a:pt x="28849" y="771"/>
                  <a:pt x="28429" y="663"/>
                </a:cubicBezTo>
                <a:cubicBezTo>
                  <a:pt x="27550" y="460"/>
                  <a:pt x="26657" y="325"/>
                  <a:pt x="25764" y="257"/>
                </a:cubicBezTo>
                <a:cubicBezTo>
                  <a:pt x="24803" y="162"/>
                  <a:pt x="23869" y="135"/>
                  <a:pt x="23085" y="108"/>
                </a:cubicBezTo>
                <a:lnTo>
                  <a:pt x="22178" y="95"/>
                </a:lnTo>
                <a:lnTo>
                  <a:pt x="21826" y="81"/>
                </a:lnTo>
                <a:cubicBezTo>
                  <a:pt x="21623" y="81"/>
                  <a:pt x="21420" y="68"/>
                  <a:pt x="21217" y="68"/>
                </a:cubicBezTo>
                <a:lnTo>
                  <a:pt x="21014" y="54"/>
                </a:lnTo>
                <a:lnTo>
                  <a:pt x="20446" y="54"/>
                </a:lnTo>
                <a:cubicBezTo>
                  <a:pt x="19296" y="14"/>
                  <a:pt x="18227" y="0"/>
                  <a:pt x="17172" y="0"/>
                </a:cubicBezTo>
                <a:close/>
              </a:path>
            </a:pathLst>
          </a:custGeom>
          <a:solidFill>
            <a:srgbClr val="FFFFFF">
              <a:alpha val="346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3" name="Google Shape;843;p36"/>
          <p:cNvSpPr/>
          <p:nvPr/>
        </p:nvSpPr>
        <p:spPr>
          <a:xfrm>
            <a:off x="3114200" y="-1002550"/>
            <a:ext cx="8475" cy="11875"/>
          </a:xfrm>
          <a:custGeom>
            <a:avLst/>
            <a:gdLst/>
            <a:ahLst/>
            <a:cxnLst/>
            <a:rect l="l" t="t" r="r" b="b"/>
            <a:pathLst>
              <a:path w="339" h="475" extrusionOk="0">
                <a:moveTo>
                  <a:pt x="109" y="1"/>
                </a:moveTo>
                <a:cubicBezTo>
                  <a:pt x="95" y="1"/>
                  <a:pt x="82" y="1"/>
                  <a:pt x="68" y="14"/>
                </a:cubicBezTo>
                <a:cubicBezTo>
                  <a:pt x="14" y="41"/>
                  <a:pt x="0" y="96"/>
                  <a:pt x="27" y="136"/>
                </a:cubicBezTo>
                <a:cubicBezTo>
                  <a:pt x="54" y="177"/>
                  <a:pt x="68" y="231"/>
                  <a:pt x="95" y="271"/>
                </a:cubicBezTo>
                <a:cubicBezTo>
                  <a:pt x="109" y="312"/>
                  <a:pt x="122" y="353"/>
                  <a:pt x="136" y="407"/>
                </a:cubicBezTo>
                <a:cubicBezTo>
                  <a:pt x="149" y="420"/>
                  <a:pt x="163" y="447"/>
                  <a:pt x="190" y="461"/>
                </a:cubicBezTo>
                <a:cubicBezTo>
                  <a:pt x="203" y="474"/>
                  <a:pt x="230" y="474"/>
                  <a:pt x="257" y="474"/>
                </a:cubicBezTo>
                <a:cubicBezTo>
                  <a:pt x="312" y="447"/>
                  <a:pt x="339" y="407"/>
                  <a:pt x="325" y="353"/>
                </a:cubicBezTo>
                <a:cubicBezTo>
                  <a:pt x="284" y="244"/>
                  <a:pt x="244" y="136"/>
                  <a:pt x="190" y="41"/>
                </a:cubicBezTo>
                <a:cubicBezTo>
                  <a:pt x="176" y="14"/>
                  <a:pt x="136" y="1"/>
                  <a:pt x="109" y="1"/>
                </a:cubicBezTo>
                <a:close/>
              </a:path>
            </a:pathLst>
          </a:custGeom>
          <a:solidFill>
            <a:srgbClr val="FEFE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4" name="Google Shape;844;p36"/>
          <p:cNvSpPr/>
          <p:nvPr/>
        </p:nvSpPr>
        <p:spPr>
          <a:xfrm>
            <a:off x="3125700" y="-1003900"/>
            <a:ext cx="7125" cy="9425"/>
          </a:xfrm>
          <a:custGeom>
            <a:avLst/>
            <a:gdLst/>
            <a:ahLst/>
            <a:cxnLst/>
            <a:rect l="l" t="t" r="r" b="b"/>
            <a:pathLst>
              <a:path w="285" h="377" extrusionOk="0">
                <a:moveTo>
                  <a:pt x="95" y="1"/>
                </a:moveTo>
                <a:cubicBezTo>
                  <a:pt x="82" y="1"/>
                  <a:pt x="68" y="1"/>
                  <a:pt x="55" y="14"/>
                </a:cubicBezTo>
                <a:cubicBezTo>
                  <a:pt x="14" y="28"/>
                  <a:pt x="0" y="82"/>
                  <a:pt x="27" y="109"/>
                </a:cubicBezTo>
                <a:cubicBezTo>
                  <a:pt x="68" y="177"/>
                  <a:pt x="95" y="231"/>
                  <a:pt x="122" y="298"/>
                </a:cubicBezTo>
                <a:lnTo>
                  <a:pt x="122" y="325"/>
                </a:lnTo>
                <a:cubicBezTo>
                  <a:pt x="136" y="339"/>
                  <a:pt x="149" y="353"/>
                  <a:pt x="163" y="366"/>
                </a:cubicBezTo>
                <a:cubicBezTo>
                  <a:pt x="170" y="373"/>
                  <a:pt x="180" y="376"/>
                  <a:pt x="190" y="376"/>
                </a:cubicBezTo>
                <a:cubicBezTo>
                  <a:pt x="200" y="376"/>
                  <a:pt x="210" y="373"/>
                  <a:pt x="217" y="366"/>
                </a:cubicBezTo>
                <a:cubicBezTo>
                  <a:pt x="257" y="353"/>
                  <a:pt x="285" y="312"/>
                  <a:pt x="271" y="285"/>
                </a:cubicBezTo>
                <a:cubicBezTo>
                  <a:pt x="244" y="190"/>
                  <a:pt x="203" y="109"/>
                  <a:pt x="163" y="41"/>
                </a:cubicBezTo>
                <a:cubicBezTo>
                  <a:pt x="149" y="14"/>
                  <a:pt x="122" y="1"/>
                  <a:pt x="95" y="1"/>
                </a:cubicBezTo>
                <a:close/>
              </a:path>
            </a:pathLst>
          </a:custGeom>
          <a:solidFill>
            <a:srgbClr val="FEFE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5" name="Google Shape;845;p36"/>
          <p:cNvSpPr/>
          <p:nvPr/>
        </p:nvSpPr>
        <p:spPr>
          <a:xfrm>
            <a:off x="3139900" y="-993075"/>
            <a:ext cx="8475" cy="9425"/>
          </a:xfrm>
          <a:custGeom>
            <a:avLst/>
            <a:gdLst/>
            <a:ahLst/>
            <a:cxnLst/>
            <a:rect l="l" t="t" r="r" b="b"/>
            <a:pathLst>
              <a:path w="339" h="377" extrusionOk="0">
                <a:moveTo>
                  <a:pt x="95" y="1"/>
                </a:moveTo>
                <a:cubicBezTo>
                  <a:pt x="82" y="1"/>
                  <a:pt x="55" y="14"/>
                  <a:pt x="41" y="28"/>
                </a:cubicBezTo>
                <a:cubicBezTo>
                  <a:pt x="1" y="68"/>
                  <a:pt x="1" y="123"/>
                  <a:pt x="41" y="150"/>
                </a:cubicBezTo>
                <a:cubicBezTo>
                  <a:pt x="68" y="177"/>
                  <a:pt x="95" y="204"/>
                  <a:pt x="109" y="231"/>
                </a:cubicBezTo>
                <a:cubicBezTo>
                  <a:pt x="136" y="258"/>
                  <a:pt x="150" y="271"/>
                  <a:pt x="163" y="298"/>
                </a:cubicBezTo>
                <a:lnTo>
                  <a:pt x="163" y="312"/>
                </a:lnTo>
                <a:cubicBezTo>
                  <a:pt x="163" y="339"/>
                  <a:pt x="177" y="353"/>
                  <a:pt x="204" y="366"/>
                </a:cubicBezTo>
                <a:cubicBezTo>
                  <a:pt x="210" y="373"/>
                  <a:pt x="221" y="376"/>
                  <a:pt x="232" y="376"/>
                </a:cubicBezTo>
                <a:cubicBezTo>
                  <a:pt x="244" y="376"/>
                  <a:pt x="258" y="373"/>
                  <a:pt x="271" y="366"/>
                </a:cubicBezTo>
                <a:cubicBezTo>
                  <a:pt x="298" y="366"/>
                  <a:pt x="312" y="353"/>
                  <a:pt x="325" y="325"/>
                </a:cubicBezTo>
                <a:cubicBezTo>
                  <a:pt x="339" y="298"/>
                  <a:pt x="339" y="285"/>
                  <a:pt x="325" y="258"/>
                </a:cubicBezTo>
                <a:cubicBezTo>
                  <a:pt x="312" y="217"/>
                  <a:pt x="285" y="177"/>
                  <a:pt x="271" y="136"/>
                </a:cubicBezTo>
                <a:cubicBezTo>
                  <a:pt x="244" y="95"/>
                  <a:pt x="204" y="68"/>
                  <a:pt x="163" y="28"/>
                </a:cubicBezTo>
                <a:cubicBezTo>
                  <a:pt x="150" y="14"/>
                  <a:pt x="122" y="1"/>
                  <a:pt x="95" y="1"/>
                </a:cubicBezTo>
                <a:close/>
              </a:path>
            </a:pathLst>
          </a:custGeom>
          <a:solidFill>
            <a:srgbClr val="FEFE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6" name="Google Shape;846;p36"/>
          <p:cNvSpPr/>
          <p:nvPr/>
        </p:nvSpPr>
        <p:spPr>
          <a:xfrm>
            <a:off x="2979225" y="-1024525"/>
            <a:ext cx="8725" cy="9875"/>
          </a:xfrm>
          <a:custGeom>
            <a:avLst/>
            <a:gdLst/>
            <a:ahLst/>
            <a:cxnLst/>
            <a:rect l="l" t="t" r="r" b="b"/>
            <a:pathLst>
              <a:path w="349" h="395" extrusionOk="0">
                <a:moveTo>
                  <a:pt x="82" y="0"/>
                </a:moveTo>
                <a:cubicBezTo>
                  <a:pt x="68" y="0"/>
                  <a:pt x="55" y="0"/>
                  <a:pt x="41" y="14"/>
                </a:cubicBezTo>
                <a:cubicBezTo>
                  <a:pt x="27" y="14"/>
                  <a:pt x="14" y="27"/>
                  <a:pt x="14" y="54"/>
                </a:cubicBezTo>
                <a:cubicBezTo>
                  <a:pt x="0" y="68"/>
                  <a:pt x="0" y="82"/>
                  <a:pt x="14" y="109"/>
                </a:cubicBezTo>
                <a:cubicBezTo>
                  <a:pt x="82" y="190"/>
                  <a:pt x="136" y="271"/>
                  <a:pt x="176" y="352"/>
                </a:cubicBezTo>
                <a:cubicBezTo>
                  <a:pt x="194" y="383"/>
                  <a:pt x="219" y="395"/>
                  <a:pt x="245" y="395"/>
                </a:cubicBezTo>
                <a:cubicBezTo>
                  <a:pt x="298" y="395"/>
                  <a:pt x="348" y="340"/>
                  <a:pt x="312" y="285"/>
                </a:cubicBezTo>
                <a:cubicBezTo>
                  <a:pt x="258" y="190"/>
                  <a:pt x="203" y="109"/>
                  <a:pt x="149" y="27"/>
                </a:cubicBezTo>
                <a:cubicBezTo>
                  <a:pt x="136" y="14"/>
                  <a:pt x="122" y="0"/>
                  <a:pt x="95" y="0"/>
                </a:cubicBezTo>
                <a:close/>
              </a:path>
            </a:pathLst>
          </a:custGeom>
          <a:solidFill>
            <a:srgbClr val="FEFE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7" name="Google Shape;847;p36"/>
          <p:cNvSpPr/>
          <p:nvPr/>
        </p:nvSpPr>
        <p:spPr>
          <a:xfrm>
            <a:off x="2994775" y="-1019925"/>
            <a:ext cx="9175" cy="10100"/>
          </a:xfrm>
          <a:custGeom>
            <a:avLst/>
            <a:gdLst/>
            <a:ahLst/>
            <a:cxnLst/>
            <a:rect l="l" t="t" r="r" b="b"/>
            <a:pathLst>
              <a:path w="367" h="404" extrusionOk="0">
                <a:moveTo>
                  <a:pt x="110" y="0"/>
                </a:moveTo>
                <a:cubicBezTo>
                  <a:pt x="105" y="0"/>
                  <a:pt x="100" y="2"/>
                  <a:pt x="96" y="6"/>
                </a:cubicBezTo>
                <a:cubicBezTo>
                  <a:pt x="69" y="6"/>
                  <a:pt x="55" y="6"/>
                  <a:pt x="28" y="19"/>
                </a:cubicBezTo>
                <a:cubicBezTo>
                  <a:pt x="14" y="33"/>
                  <a:pt x="1" y="60"/>
                  <a:pt x="14" y="87"/>
                </a:cubicBezTo>
                <a:cubicBezTo>
                  <a:pt x="14" y="101"/>
                  <a:pt x="14" y="128"/>
                  <a:pt x="28" y="141"/>
                </a:cubicBezTo>
                <a:lnTo>
                  <a:pt x="96" y="222"/>
                </a:lnTo>
                <a:cubicBezTo>
                  <a:pt x="136" y="276"/>
                  <a:pt x="163" y="317"/>
                  <a:pt x="204" y="371"/>
                </a:cubicBezTo>
                <a:cubicBezTo>
                  <a:pt x="214" y="391"/>
                  <a:pt x="245" y="403"/>
                  <a:pt x="278" y="403"/>
                </a:cubicBezTo>
                <a:cubicBezTo>
                  <a:pt x="289" y="403"/>
                  <a:pt x="301" y="402"/>
                  <a:pt x="312" y="398"/>
                </a:cubicBezTo>
                <a:cubicBezTo>
                  <a:pt x="353" y="371"/>
                  <a:pt x="366" y="317"/>
                  <a:pt x="339" y="276"/>
                </a:cubicBezTo>
                <a:cubicBezTo>
                  <a:pt x="285" y="195"/>
                  <a:pt x="217" y="101"/>
                  <a:pt x="150" y="19"/>
                </a:cubicBezTo>
                <a:cubicBezTo>
                  <a:pt x="140" y="10"/>
                  <a:pt x="124" y="0"/>
                  <a:pt x="110" y="0"/>
                </a:cubicBezTo>
                <a:close/>
              </a:path>
            </a:pathLst>
          </a:custGeom>
          <a:solidFill>
            <a:srgbClr val="FEFE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8" name="Google Shape;848;p36"/>
          <p:cNvSpPr/>
          <p:nvPr/>
        </p:nvSpPr>
        <p:spPr>
          <a:xfrm>
            <a:off x="3011700" y="-1003550"/>
            <a:ext cx="8475" cy="11325"/>
          </a:xfrm>
          <a:custGeom>
            <a:avLst/>
            <a:gdLst/>
            <a:ahLst/>
            <a:cxnLst/>
            <a:rect l="l" t="t" r="r" b="b"/>
            <a:pathLst>
              <a:path w="339" h="453" extrusionOk="0">
                <a:moveTo>
                  <a:pt x="122" y="0"/>
                </a:moveTo>
                <a:cubicBezTo>
                  <a:pt x="109" y="0"/>
                  <a:pt x="82" y="0"/>
                  <a:pt x="68" y="14"/>
                </a:cubicBezTo>
                <a:cubicBezTo>
                  <a:pt x="14" y="41"/>
                  <a:pt x="0" y="109"/>
                  <a:pt x="27" y="163"/>
                </a:cubicBezTo>
                <a:cubicBezTo>
                  <a:pt x="55" y="217"/>
                  <a:pt x="82" y="257"/>
                  <a:pt x="109" y="311"/>
                </a:cubicBezTo>
                <a:cubicBezTo>
                  <a:pt x="109" y="339"/>
                  <a:pt x="122" y="366"/>
                  <a:pt x="136" y="379"/>
                </a:cubicBezTo>
                <a:cubicBezTo>
                  <a:pt x="136" y="406"/>
                  <a:pt x="149" y="433"/>
                  <a:pt x="176" y="447"/>
                </a:cubicBezTo>
                <a:cubicBezTo>
                  <a:pt x="194" y="447"/>
                  <a:pt x="212" y="453"/>
                  <a:pt x="230" y="453"/>
                </a:cubicBezTo>
                <a:cubicBezTo>
                  <a:pt x="239" y="453"/>
                  <a:pt x="248" y="451"/>
                  <a:pt x="257" y="447"/>
                </a:cubicBezTo>
                <a:cubicBezTo>
                  <a:pt x="312" y="433"/>
                  <a:pt x="339" y="379"/>
                  <a:pt x="325" y="325"/>
                </a:cubicBezTo>
                <a:cubicBezTo>
                  <a:pt x="298" y="230"/>
                  <a:pt x="257" y="136"/>
                  <a:pt x="217" y="54"/>
                </a:cubicBezTo>
                <a:cubicBezTo>
                  <a:pt x="190" y="14"/>
                  <a:pt x="163" y="0"/>
                  <a:pt x="122" y="0"/>
                </a:cubicBezTo>
                <a:close/>
              </a:path>
            </a:pathLst>
          </a:custGeom>
          <a:solidFill>
            <a:srgbClr val="FEFE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9" name="Google Shape;849;p36"/>
          <p:cNvSpPr/>
          <p:nvPr/>
        </p:nvSpPr>
        <p:spPr>
          <a:xfrm>
            <a:off x="2997500" y="-997800"/>
            <a:ext cx="7125" cy="7000"/>
          </a:xfrm>
          <a:custGeom>
            <a:avLst/>
            <a:gdLst/>
            <a:ahLst/>
            <a:cxnLst/>
            <a:rect l="l" t="t" r="r" b="b"/>
            <a:pathLst>
              <a:path w="285" h="280" extrusionOk="0">
                <a:moveTo>
                  <a:pt x="95" y="0"/>
                </a:moveTo>
                <a:cubicBezTo>
                  <a:pt x="68" y="0"/>
                  <a:pt x="41" y="0"/>
                  <a:pt x="27" y="27"/>
                </a:cubicBezTo>
                <a:cubicBezTo>
                  <a:pt x="14" y="41"/>
                  <a:pt x="0" y="54"/>
                  <a:pt x="0" y="81"/>
                </a:cubicBezTo>
                <a:cubicBezTo>
                  <a:pt x="0" y="95"/>
                  <a:pt x="14" y="122"/>
                  <a:pt x="27" y="136"/>
                </a:cubicBezTo>
                <a:lnTo>
                  <a:pt x="135" y="257"/>
                </a:lnTo>
                <a:cubicBezTo>
                  <a:pt x="151" y="273"/>
                  <a:pt x="167" y="280"/>
                  <a:pt x="186" y="280"/>
                </a:cubicBezTo>
                <a:cubicBezTo>
                  <a:pt x="199" y="280"/>
                  <a:pt x="213" y="277"/>
                  <a:pt x="230" y="271"/>
                </a:cubicBezTo>
                <a:cubicBezTo>
                  <a:pt x="271" y="244"/>
                  <a:pt x="284" y="203"/>
                  <a:pt x="257" y="163"/>
                </a:cubicBezTo>
                <a:cubicBezTo>
                  <a:pt x="217" y="122"/>
                  <a:pt x="190" y="68"/>
                  <a:pt x="149" y="27"/>
                </a:cubicBezTo>
                <a:cubicBezTo>
                  <a:pt x="135" y="14"/>
                  <a:pt x="108" y="0"/>
                  <a:pt x="95" y="0"/>
                </a:cubicBezTo>
                <a:close/>
              </a:path>
            </a:pathLst>
          </a:custGeom>
          <a:solidFill>
            <a:srgbClr val="FEFE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0" name="Google Shape;850;p36"/>
          <p:cNvSpPr/>
          <p:nvPr/>
        </p:nvSpPr>
        <p:spPr>
          <a:xfrm>
            <a:off x="2930500" y="-1042800"/>
            <a:ext cx="7100" cy="7450"/>
          </a:xfrm>
          <a:custGeom>
            <a:avLst/>
            <a:gdLst/>
            <a:ahLst/>
            <a:cxnLst/>
            <a:rect l="l" t="t" r="r" b="b"/>
            <a:pathLst>
              <a:path w="284" h="298" extrusionOk="0">
                <a:moveTo>
                  <a:pt x="82" y="1"/>
                </a:moveTo>
                <a:cubicBezTo>
                  <a:pt x="69" y="1"/>
                  <a:pt x="55" y="1"/>
                  <a:pt x="42" y="14"/>
                </a:cubicBezTo>
                <a:cubicBezTo>
                  <a:pt x="14" y="28"/>
                  <a:pt x="1" y="68"/>
                  <a:pt x="28" y="109"/>
                </a:cubicBezTo>
                <a:cubicBezTo>
                  <a:pt x="55" y="150"/>
                  <a:pt x="96" y="217"/>
                  <a:pt x="123" y="271"/>
                </a:cubicBezTo>
                <a:cubicBezTo>
                  <a:pt x="134" y="290"/>
                  <a:pt x="152" y="297"/>
                  <a:pt x="171" y="297"/>
                </a:cubicBezTo>
                <a:cubicBezTo>
                  <a:pt x="223" y="297"/>
                  <a:pt x="284" y="243"/>
                  <a:pt x="244" y="204"/>
                </a:cubicBezTo>
                <a:cubicBezTo>
                  <a:pt x="217" y="136"/>
                  <a:pt x="177" y="82"/>
                  <a:pt x="136" y="28"/>
                </a:cubicBezTo>
                <a:cubicBezTo>
                  <a:pt x="123" y="14"/>
                  <a:pt x="109" y="1"/>
                  <a:pt x="82" y="1"/>
                </a:cubicBezTo>
                <a:close/>
              </a:path>
            </a:pathLst>
          </a:custGeom>
          <a:solidFill>
            <a:srgbClr val="FEFE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1" name="Google Shape;851;p36"/>
          <p:cNvSpPr/>
          <p:nvPr/>
        </p:nvSpPr>
        <p:spPr>
          <a:xfrm>
            <a:off x="2938975" y="-1045175"/>
            <a:ext cx="8475" cy="8650"/>
          </a:xfrm>
          <a:custGeom>
            <a:avLst/>
            <a:gdLst/>
            <a:ahLst/>
            <a:cxnLst/>
            <a:rect l="l" t="t" r="r" b="b"/>
            <a:pathLst>
              <a:path w="339" h="346" extrusionOk="0">
                <a:moveTo>
                  <a:pt x="81" y="1"/>
                </a:moveTo>
                <a:cubicBezTo>
                  <a:pt x="68" y="1"/>
                  <a:pt x="41" y="14"/>
                  <a:pt x="27" y="28"/>
                </a:cubicBezTo>
                <a:cubicBezTo>
                  <a:pt x="0" y="55"/>
                  <a:pt x="0" y="109"/>
                  <a:pt x="27" y="136"/>
                </a:cubicBezTo>
                <a:cubicBezTo>
                  <a:pt x="81" y="190"/>
                  <a:pt x="136" y="258"/>
                  <a:pt x="190" y="326"/>
                </a:cubicBezTo>
                <a:cubicBezTo>
                  <a:pt x="210" y="339"/>
                  <a:pt x="230" y="346"/>
                  <a:pt x="251" y="346"/>
                </a:cubicBezTo>
                <a:cubicBezTo>
                  <a:pt x="271" y="346"/>
                  <a:pt x="291" y="339"/>
                  <a:pt x="311" y="326"/>
                </a:cubicBezTo>
                <a:cubicBezTo>
                  <a:pt x="325" y="312"/>
                  <a:pt x="325" y="285"/>
                  <a:pt x="338" y="272"/>
                </a:cubicBezTo>
                <a:cubicBezTo>
                  <a:pt x="325" y="245"/>
                  <a:pt x="325" y="231"/>
                  <a:pt x="311" y="217"/>
                </a:cubicBezTo>
                <a:cubicBezTo>
                  <a:pt x="257" y="150"/>
                  <a:pt x="203" y="82"/>
                  <a:pt x="136" y="28"/>
                </a:cubicBezTo>
                <a:cubicBezTo>
                  <a:pt x="122" y="14"/>
                  <a:pt x="108" y="1"/>
                  <a:pt x="81" y="1"/>
                </a:cubicBezTo>
                <a:close/>
              </a:path>
            </a:pathLst>
          </a:custGeom>
          <a:solidFill>
            <a:srgbClr val="FEFE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2" name="Google Shape;852;p36"/>
          <p:cNvSpPr/>
          <p:nvPr/>
        </p:nvSpPr>
        <p:spPr>
          <a:xfrm>
            <a:off x="2944725" y="-1026225"/>
            <a:ext cx="8825" cy="11200"/>
          </a:xfrm>
          <a:custGeom>
            <a:avLst/>
            <a:gdLst/>
            <a:ahLst/>
            <a:cxnLst/>
            <a:rect l="l" t="t" r="r" b="b"/>
            <a:pathLst>
              <a:path w="353" h="448" extrusionOk="0">
                <a:moveTo>
                  <a:pt x="95" y="1"/>
                </a:moveTo>
                <a:cubicBezTo>
                  <a:pt x="81" y="1"/>
                  <a:pt x="68" y="1"/>
                  <a:pt x="54" y="14"/>
                </a:cubicBezTo>
                <a:cubicBezTo>
                  <a:pt x="14" y="41"/>
                  <a:pt x="0" y="95"/>
                  <a:pt x="14" y="136"/>
                </a:cubicBezTo>
                <a:cubicBezTo>
                  <a:pt x="68" y="217"/>
                  <a:pt x="122" y="312"/>
                  <a:pt x="163" y="407"/>
                </a:cubicBezTo>
                <a:cubicBezTo>
                  <a:pt x="180" y="433"/>
                  <a:pt x="209" y="448"/>
                  <a:pt x="238" y="448"/>
                </a:cubicBezTo>
                <a:cubicBezTo>
                  <a:pt x="254" y="448"/>
                  <a:pt x="270" y="443"/>
                  <a:pt x="284" y="434"/>
                </a:cubicBezTo>
                <a:cubicBezTo>
                  <a:pt x="339" y="407"/>
                  <a:pt x="352" y="353"/>
                  <a:pt x="325" y="312"/>
                </a:cubicBezTo>
                <a:cubicBezTo>
                  <a:pt x="284" y="217"/>
                  <a:pt x="230" y="136"/>
                  <a:pt x="176" y="41"/>
                </a:cubicBezTo>
                <a:cubicBezTo>
                  <a:pt x="163" y="14"/>
                  <a:pt x="136" y="1"/>
                  <a:pt x="95" y="1"/>
                </a:cubicBezTo>
                <a:close/>
              </a:path>
            </a:pathLst>
          </a:custGeom>
          <a:solidFill>
            <a:srgbClr val="FEFE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3" name="Google Shape;853;p36"/>
          <p:cNvSpPr/>
          <p:nvPr/>
        </p:nvSpPr>
        <p:spPr>
          <a:xfrm>
            <a:off x="2942000" y="-978175"/>
            <a:ext cx="375" cy="25"/>
          </a:xfrm>
          <a:custGeom>
            <a:avLst/>
            <a:gdLst/>
            <a:ahLst/>
            <a:cxnLst/>
            <a:rect l="l" t="t" r="r" b="b"/>
            <a:pathLst>
              <a:path w="15" h="1" extrusionOk="0">
                <a:moveTo>
                  <a:pt x="15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EC8D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54" name="Google Shape;854;p36"/>
          <p:cNvGrpSpPr/>
          <p:nvPr/>
        </p:nvGrpSpPr>
        <p:grpSpPr>
          <a:xfrm>
            <a:off x="6049250" y="2060375"/>
            <a:ext cx="2623842" cy="2759812"/>
            <a:chOff x="5699225" y="1848700"/>
            <a:chExt cx="2623842" cy="2759812"/>
          </a:xfrm>
        </p:grpSpPr>
        <p:sp>
          <p:nvSpPr>
            <p:cNvPr id="855" name="Google Shape;855;p36"/>
            <p:cNvSpPr/>
            <p:nvPr/>
          </p:nvSpPr>
          <p:spPr>
            <a:xfrm>
              <a:off x="5699225" y="1848700"/>
              <a:ext cx="2623842" cy="2759812"/>
            </a:xfrm>
            <a:custGeom>
              <a:avLst/>
              <a:gdLst/>
              <a:ahLst/>
              <a:cxnLst/>
              <a:rect l="l" t="t" r="r" b="b"/>
              <a:pathLst>
                <a:path w="33693" h="35439" extrusionOk="0">
                  <a:moveTo>
                    <a:pt x="27496" y="5535"/>
                  </a:moveTo>
                  <a:cubicBezTo>
                    <a:pt x="27496" y="5589"/>
                    <a:pt x="27509" y="5643"/>
                    <a:pt x="27509" y="5698"/>
                  </a:cubicBezTo>
                  <a:lnTo>
                    <a:pt x="27509" y="5765"/>
                  </a:lnTo>
                  <a:cubicBezTo>
                    <a:pt x="27387" y="5873"/>
                    <a:pt x="27266" y="5982"/>
                    <a:pt x="27130" y="6131"/>
                  </a:cubicBezTo>
                  <a:cubicBezTo>
                    <a:pt x="26968" y="6279"/>
                    <a:pt x="26819" y="6455"/>
                    <a:pt x="26684" y="6631"/>
                  </a:cubicBezTo>
                  <a:cubicBezTo>
                    <a:pt x="26616" y="6604"/>
                    <a:pt x="26535" y="6563"/>
                    <a:pt x="26467" y="6550"/>
                  </a:cubicBezTo>
                  <a:cubicBezTo>
                    <a:pt x="26630" y="6455"/>
                    <a:pt x="26792" y="6347"/>
                    <a:pt x="26927" y="6212"/>
                  </a:cubicBezTo>
                  <a:cubicBezTo>
                    <a:pt x="27103" y="6049"/>
                    <a:pt x="27252" y="5873"/>
                    <a:pt x="27387" y="5684"/>
                  </a:cubicBezTo>
                  <a:cubicBezTo>
                    <a:pt x="27428" y="5630"/>
                    <a:pt x="27469" y="5576"/>
                    <a:pt x="27496" y="5535"/>
                  </a:cubicBezTo>
                  <a:close/>
                  <a:moveTo>
                    <a:pt x="25398" y="1"/>
                  </a:moveTo>
                  <a:cubicBezTo>
                    <a:pt x="25358" y="1"/>
                    <a:pt x="25317" y="1"/>
                    <a:pt x="25263" y="14"/>
                  </a:cubicBezTo>
                  <a:cubicBezTo>
                    <a:pt x="25060" y="42"/>
                    <a:pt x="24871" y="163"/>
                    <a:pt x="24762" y="353"/>
                  </a:cubicBezTo>
                  <a:cubicBezTo>
                    <a:pt x="24654" y="529"/>
                    <a:pt x="24614" y="732"/>
                    <a:pt x="24668" y="935"/>
                  </a:cubicBezTo>
                  <a:cubicBezTo>
                    <a:pt x="24695" y="1043"/>
                    <a:pt x="24722" y="1151"/>
                    <a:pt x="24735" y="1259"/>
                  </a:cubicBezTo>
                  <a:cubicBezTo>
                    <a:pt x="24221" y="1368"/>
                    <a:pt x="23761" y="1692"/>
                    <a:pt x="23490" y="2152"/>
                  </a:cubicBezTo>
                  <a:cubicBezTo>
                    <a:pt x="23382" y="2328"/>
                    <a:pt x="23301" y="2518"/>
                    <a:pt x="23233" y="2734"/>
                  </a:cubicBezTo>
                  <a:cubicBezTo>
                    <a:pt x="23152" y="2991"/>
                    <a:pt x="23125" y="3275"/>
                    <a:pt x="23166" y="3560"/>
                  </a:cubicBezTo>
                  <a:cubicBezTo>
                    <a:pt x="23233" y="3857"/>
                    <a:pt x="23423" y="4128"/>
                    <a:pt x="23693" y="4290"/>
                  </a:cubicBezTo>
                  <a:cubicBezTo>
                    <a:pt x="23869" y="4385"/>
                    <a:pt x="24059" y="4439"/>
                    <a:pt x="24262" y="4439"/>
                  </a:cubicBezTo>
                  <a:lnTo>
                    <a:pt x="24302" y="4439"/>
                  </a:lnTo>
                  <a:cubicBezTo>
                    <a:pt x="24221" y="4615"/>
                    <a:pt x="24167" y="4818"/>
                    <a:pt x="24153" y="5021"/>
                  </a:cubicBezTo>
                  <a:cubicBezTo>
                    <a:pt x="24126" y="5319"/>
                    <a:pt x="24153" y="5616"/>
                    <a:pt x="24248" y="5900"/>
                  </a:cubicBezTo>
                  <a:cubicBezTo>
                    <a:pt x="24356" y="6171"/>
                    <a:pt x="24532" y="6415"/>
                    <a:pt x="24776" y="6577"/>
                  </a:cubicBezTo>
                  <a:cubicBezTo>
                    <a:pt x="24438" y="6672"/>
                    <a:pt x="24099" y="6794"/>
                    <a:pt x="23761" y="6942"/>
                  </a:cubicBezTo>
                  <a:cubicBezTo>
                    <a:pt x="23044" y="7294"/>
                    <a:pt x="22340" y="7700"/>
                    <a:pt x="21677" y="8174"/>
                  </a:cubicBezTo>
                  <a:cubicBezTo>
                    <a:pt x="21068" y="8593"/>
                    <a:pt x="20432" y="9094"/>
                    <a:pt x="19729" y="9676"/>
                  </a:cubicBezTo>
                  <a:cubicBezTo>
                    <a:pt x="19255" y="10068"/>
                    <a:pt x="18768" y="10501"/>
                    <a:pt x="18267" y="10961"/>
                  </a:cubicBezTo>
                  <a:cubicBezTo>
                    <a:pt x="18308" y="10812"/>
                    <a:pt x="18335" y="10663"/>
                    <a:pt x="18349" y="10488"/>
                  </a:cubicBezTo>
                  <a:cubicBezTo>
                    <a:pt x="18403" y="10149"/>
                    <a:pt x="18457" y="9811"/>
                    <a:pt x="18497" y="9459"/>
                  </a:cubicBezTo>
                  <a:cubicBezTo>
                    <a:pt x="18511" y="9324"/>
                    <a:pt x="18552" y="9013"/>
                    <a:pt x="18552" y="9013"/>
                  </a:cubicBezTo>
                  <a:cubicBezTo>
                    <a:pt x="18552" y="8999"/>
                    <a:pt x="18565" y="8891"/>
                    <a:pt x="18565" y="8891"/>
                  </a:cubicBezTo>
                  <a:cubicBezTo>
                    <a:pt x="18592" y="8769"/>
                    <a:pt x="18606" y="8634"/>
                    <a:pt x="18619" y="8512"/>
                  </a:cubicBezTo>
                  <a:cubicBezTo>
                    <a:pt x="18646" y="8025"/>
                    <a:pt x="18254" y="7619"/>
                    <a:pt x="17767" y="7619"/>
                  </a:cubicBezTo>
                  <a:cubicBezTo>
                    <a:pt x="17713" y="7619"/>
                    <a:pt x="17659" y="7619"/>
                    <a:pt x="17604" y="7632"/>
                  </a:cubicBezTo>
                  <a:cubicBezTo>
                    <a:pt x="17483" y="7660"/>
                    <a:pt x="17361" y="7673"/>
                    <a:pt x="17239" y="7700"/>
                  </a:cubicBezTo>
                  <a:lnTo>
                    <a:pt x="17009" y="7727"/>
                  </a:lnTo>
                  <a:cubicBezTo>
                    <a:pt x="16779" y="7768"/>
                    <a:pt x="16549" y="7822"/>
                    <a:pt x="16332" y="7862"/>
                  </a:cubicBezTo>
                  <a:cubicBezTo>
                    <a:pt x="15845" y="7971"/>
                    <a:pt x="15372" y="8120"/>
                    <a:pt x="14912" y="8295"/>
                  </a:cubicBezTo>
                  <a:cubicBezTo>
                    <a:pt x="14682" y="8390"/>
                    <a:pt x="14452" y="8498"/>
                    <a:pt x="14235" y="8620"/>
                  </a:cubicBezTo>
                  <a:cubicBezTo>
                    <a:pt x="14019" y="8742"/>
                    <a:pt x="13816" y="8891"/>
                    <a:pt x="13626" y="9040"/>
                  </a:cubicBezTo>
                  <a:cubicBezTo>
                    <a:pt x="13572" y="8959"/>
                    <a:pt x="13504" y="8877"/>
                    <a:pt x="13437" y="8810"/>
                  </a:cubicBezTo>
                  <a:cubicBezTo>
                    <a:pt x="13207" y="8553"/>
                    <a:pt x="12896" y="8377"/>
                    <a:pt x="12557" y="8323"/>
                  </a:cubicBezTo>
                  <a:cubicBezTo>
                    <a:pt x="12490" y="8309"/>
                    <a:pt x="12422" y="8309"/>
                    <a:pt x="12341" y="8309"/>
                  </a:cubicBezTo>
                  <a:cubicBezTo>
                    <a:pt x="12111" y="8309"/>
                    <a:pt x="11867" y="8363"/>
                    <a:pt x="11651" y="8471"/>
                  </a:cubicBezTo>
                  <a:cubicBezTo>
                    <a:pt x="11177" y="8715"/>
                    <a:pt x="10771" y="9067"/>
                    <a:pt x="10460" y="9500"/>
                  </a:cubicBezTo>
                  <a:cubicBezTo>
                    <a:pt x="10392" y="9594"/>
                    <a:pt x="10338" y="9703"/>
                    <a:pt x="10298" y="9824"/>
                  </a:cubicBezTo>
                  <a:cubicBezTo>
                    <a:pt x="10271" y="9892"/>
                    <a:pt x="10243" y="9960"/>
                    <a:pt x="10230" y="10027"/>
                  </a:cubicBezTo>
                  <a:cubicBezTo>
                    <a:pt x="10203" y="10122"/>
                    <a:pt x="10203" y="10230"/>
                    <a:pt x="10203" y="10325"/>
                  </a:cubicBezTo>
                  <a:cubicBezTo>
                    <a:pt x="10203" y="10501"/>
                    <a:pt x="10230" y="10677"/>
                    <a:pt x="10284" y="10839"/>
                  </a:cubicBezTo>
                  <a:cubicBezTo>
                    <a:pt x="10338" y="10988"/>
                    <a:pt x="10406" y="11137"/>
                    <a:pt x="10487" y="11286"/>
                  </a:cubicBezTo>
                  <a:cubicBezTo>
                    <a:pt x="10568" y="11408"/>
                    <a:pt x="10649" y="11529"/>
                    <a:pt x="10731" y="11638"/>
                  </a:cubicBezTo>
                  <a:cubicBezTo>
                    <a:pt x="10339" y="11558"/>
                    <a:pt x="9936" y="11517"/>
                    <a:pt x="9534" y="11517"/>
                  </a:cubicBezTo>
                  <a:cubicBezTo>
                    <a:pt x="9185" y="11517"/>
                    <a:pt x="8837" y="11548"/>
                    <a:pt x="8498" y="11611"/>
                  </a:cubicBezTo>
                  <a:cubicBezTo>
                    <a:pt x="8254" y="11665"/>
                    <a:pt x="8011" y="11732"/>
                    <a:pt x="7781" y="11814"/>
                  </a:cubicBezTo>
                  <a:cubicBezTo>
                    <a:pt x="7537" y="11895"/>
                    <a:pt x="7307" y="11989"/>
                    <a:pt x="7091" y="12111"/>
                  </a:cubicBezTo>
                  <a:cubicBezTo>
                    <a:pt x="6644" y="12355"/>
                    <a:pt x="6238" y="12666"/>
                    <a:pt x="5886" y="13031"/>
                  </a:cubicBezTo>
                  <a:cubicBezTo>
                    <a:pt x="5548" y="13370"/>
                    <a:pt x="5250" y="13762"/>
                    <a:pt x="5007" y="14195"/>
                  </a:cubicBezTo>
                  <a:cubicBezTo>
                    <a:pt x="4777" y="14587"/>
                    <a:pt x="4601" y="15020"/>
                    <a:pt x="4479" y="15467"/>
                  </a:cubicBezTo>
                  <a:lnTo>
                    <a:pt x="4182" y="15386"/>
                  </a:lnTo>
                  <a:cubicBezTo>
                    <a:pt x="4127" y="15359"/>
                    <a:pt x="4060" y="15359"/>
                    <a:pt x="4006" y="15345"/>
                  </a:cubicBezTo>
                  <a:lnTo>
                    <a:pt x="3924" y="15345"/>
                  </a:lnTo>
                  <a:cubicBezTo>
                    <a:pt x="3776" y="15345"/>
                    <a:pt x="3627" y="15386"/>
                    <a:pt x="3505" y="15467"/>
                  </a:cubicBezTo>
                  <a:cubicBezTo>
                    <a:pt x="3086" y="15724"/>
                    <a:pt x="2734" y="16076"/>
                    <a:pt x="2490" y="16509"/>
                  </a:cubicBezTo>
                  <a:cubicBezTo>
                    <a:pt x="2260" y="16901"/>
                    <a:pt x="2071" y="17307"/>
                    <a:pt x="1935" y="17740"/>
                  </a:cubicBezTo>
                  <a:cubicBezTo>
                    <a:pt x="1597" y="18728"/>
                    <a:pt x="1489" y="19783"/>
                    <a:pt x="1624" y="20812"/>
                  </a:cubicBezTo>
                  <a:cubicBezTo>
                    <a:pt x="1651" y="21069"/>
                    <a:pt x="1705" y="21312"/>
                    <a:pt x="1787" y="21556"/>
                  </a:cubicBezTo>
                  <a:cubicBezTo>
                    <a:pt x="1800" y="21569"/>
                    <a:pt x="1800" y="21597"/>
                    <a:pt x="1814" y="21610"/>
                  </a:cubicBezTo>
                  <a:cubicBezTo>
                    <a:pt x="1489" y="21867"/>
                    <a:pt x="1205" y="22178"/>
                    <a:pt x="1002" y="22530"/>
                  </a:cubicBezTo>
                  <a:cubicBezTo>
                    <a:pt x="772" y="22923"/>
                    <a:pt x="582" y="23342"/>
                    <a:pt x="447" y="23775"/>
                  </a:cubicBezTo>
                  <a:cubicBezTo>
                    <a:pt x="109" y="24763"/>
                    <a:pt x="0" y="25805"/>
                    <a:pt x="136" y="26847"/>
                  </a:cubicBezTo>
                  <a:cubicBezTo>
                    <a:pt x="163" y="27090"/>
                    <a:pt x="217" y="27334"/>
                    <a:pt x="298" y="27564"/>
                  </a:cubicBezTo>
                  <a:cubicBezTo>
                    <a:pt x="393" y="27848"/>
                    <a:pt x="636" y="28051"/>
                    <a:pt x="921" y="28091"/>
                  </a:cubicBezTo>
                  <a:lnTo>
                    <a:pt x="1895" y="28362"/>
                  </a:lnTo>
                  <a:cubicBezTo>
                    <a:pt x="1895" y="28389"/>
                    <a:pt x="1895" y="28430"/>
                    <a:pt x="1895" y="28470"/>
                  </a:cubicBezTo>
                  <a:cubicBezTo>
                    <a:pt x="1922" y="28646"/>
                    <a:pt x="2003" y="28822"/>
                    <a:pt x="2125" y="28957"/>
                  </a:cubicBezTo>
                  <a:cubicBezTo>
                    <a:pt x="2436" y="29269"/>
                    <a:pt x="2774" y="29526"/>
                    <a:pt x="3167" y="29729"/>
                  </a:cubicBezTo>
                  <a:cubicBezTo>
                    <a:pt x="3559" y="29932"/>
                    <a:pt x="3965" y="30094"/>
                    <a:pt x="4398" y="30216"/>
                  </a:cubicBezTo>
                  <a:cubicBezTo>
                    <a:pt x="4817" y="30338"/>
                    <a:pt x="5264" y="30432"/>
                    <a:pt x="5697" y="30473"/>
                  </a:cubicBezTo>
                  <a:cubicBezTo>
                    <a:pt x="5995" y="30514"/>
                    <a:pt x="6279" y="30527"/>
                    <a:pt x="6577" y="30527"/>
                  </a:cubicBezTo>
                  <a:cubicBezTo>
                    <a:pt x="6698" y="30527"/>
                    <a:pt x="6834" y="30527"/>
                    <a:pt x="6955" y="30514"/>
                  </a:cubicBezTo>
                  <a:cubicBezTo>
                    <a:pt x="7118" y="30514"/>
                    <a:pt x="7294" y="30486"/>
                    <a:pt x="7456" y="30459"/>
                  </a:cubicBezTo>
                  <a:cubicBezTo>
                    <a:pt x="7551" y="30446"/>
                    <a:pt x="7645" y="30405"/>
                    <a:pt x="7727" y="30365"/>
                  </a:cubicBezTo>
                  <a:cubicBezTo>
                    <a:pt x="7889" y="30284"/>
                    <a:pt x="8011" y="30148"/>
                    <a:pt x="8092" y="29986"/>
                  </a:cubicBezTo>
                  <a:lnTo>
                    <a:pt x="16332" y="32164"/>
                  </a:lnTo>
                  <a:lnTo>
                    <a:pt x="16387" y="32178"/>
                  </a:lnTo>
                  <a:lnTo>
                    <a:pt x="20879" y="33355"/>
                  </a:lnTo>
                  <a:cubicBezTo>
                    <a:pt x="20879" y="33369"/>
                    <a:pt x="20879" y="33369"/>
                    <a:pt x="20879" y="33382"/>
                  </a:cubicBezTo>
                  <a:cubicBezTo>
                    <a:pt x="20906" y="33558"/>
                    <a:pt x="20974" y="33734"/>
                    <a:pt x="21109" y="33869"/>
                  </a:cubicBezTo>
                  <a:cubicBezTo>
                    <a:pt x="21407" y="34180"/>
                    <a:pt x="21758" y="34438"/>
                    <a:pt x="22137" y="34641"/>
                  </a:cubicBezTo>
                  <a:cubicBezTo>
                    <a:pt x="22530" y="34843"/>
                    <a:pt x="22949" y="35006"/>
                    <a:pt x="23382" y="35128"/>
                  </a:cubicBezTo>
                  <a:cubicBezTo>
                    <a:pt x="23802" y="35249"/>
                    <a:pt x="24235" y="35344"/>
                    <a:pt x="24681" y="35385"/>
                  </a:cubicBezTo>
                  <a:cubicBezTo>
                    <a:pt x="24965" y="35425"/>
                    <a:pt x="25263" y="35439"/>
                    <a:pt x="25561" y="35439"/>
                  </a:cubicBezTo>
                  <a:cubicBezTo>
                    <a:pt x="25682" y="35439"/>
                    <a:pt x="25818" y="35439"/>
                    <a:pt x="25940" y="35425"/>
                  </a:cubicBezTo>
                  <a:cubicBezTo>
                    <a:pt x="26102" y="35425"/>
                    <a:pt x="26278" y="35412"/>
                    <a:pt x="26440" y="35371"/>
                  </a:cubicBezTo>
                  <a:cubicBezTo>
                    <a:pt x="26535" y="35358"/>
                    <a:pt x="26630" y="35331"/>
                    <a:pt x="26711" y="35276"/>
                  </a:cubicBezTo>
                  <a:cubicBezTo>
                    <a:pt x="26846" y="35209"/>
                    <a:pt x="26954" y="35101"/>
                    <a:pt x="27022" y="34979"/>
                  </a:cubicBezTo>
                  <a:lnTo>
                    <a:pt x="27902" y="35209"/>
                  </a:lnTo>
                  <a:cubicBezTo>
                    <a:pt x="27969" y="35236"/>
                    <a:pt x="28050" y="35249"/>
                    <a:pt x="28118" y="35249"/>
                  </a:cubicBezTo>
                  <a:cubicBezTo>
                    <a:pt x="28307" y="35249"/>
                    <a:pt x="28497" y="35182"/>
                    <a:pt x="28646" y="35046"/>
                  </a:cubicBezTo>
                  <a:lnTo>
                    <a:pt x="28659" y="35033"/>
                  </a:lnTo>
                  <a:cubicBezTo>
                    <a:pt x="28849" y="34857"/>
                    <a:pt x="29011" y="34681"/>
                    <a:pt x="29160" y="34478"/>
                  </a:cubicBezTo>
                  <a:cubicBezTo>
                    <a:pt x="29309" y="34275"/>
                    <a:pt x="29444" y="34072"/>
                    <a:pt x="29552" y="33842"/>
                  </a:cubicBezTo>
                  <a:cubicBezTo>
                    <a:pt x="29769" y="33423"/>
                    <a:pt x="29945" y="32963"/>
                    <a:pt x="30053" y="32489"/>
                  </a:cubicBezTo>
                  <a:cubicBezTo>
                    <a:pt x="30175" y="32056"/>
                    <a:pt x="30256" y="31610"/>
                    <a:pt x="30297" y="31149"/>
                  </a:cubicBezTo>
                  <a:cubicBezTo>
                    <a:pt x="30364" y="30581"/>
                    <a:pt x="30351" y="30013"/>
                    <a:pt x="30256" y="29445"/>
                  </a:cubicBezTo>
                  <a:cubicBezTo>
                    <a:pt x="30229" y="29309"/>
                    <a:pt x="30188" y="29160"/>
                    <a:pt x="30148" y="29025"/>
                  </a:cubicBezTo>
                  <a:lnTo>
                    <a:pt x="30148" y="28998"/>
                  </a:lnTo>
                  <a:cubicBezTo>
                    <a:pt x="30324" y="28836"/>
                    <a:pt x="30486" y="28646"/>
                    <a:pt x="30635" y="28443"/>
                  </a:cubicBezTo>
                  <a:cubicBezTo>
                    <a:pt x="30784" y="28254"/>
                    <a:pt x="30919" y="28037"/>
                    <a:pt x="31027" y="27821"/>
                  </a:cubicBezTo>
                  <a:cubicBezTo>
                    <a:pt x="31257" y="27388"/>
                    <a:pt x="31420" y="26941"/>
                    <a:pt x="31541" y="26468"/>
                  </a:cubicBezTo>
                  <a:cubicBezTo>
                    <a:pt x="31650" y="26021"/>
                    <a:pt x="31731" y="25575"/>
                    <a:pt x="31771" y="25128"/>
                  </a:cubicBezTo>
                  <a:cubicBezTo>
                    <a:pt x="31853" y="24560"/>
                    <a:pt x="31839" y="23978"/>
                    <a:pt x="31744" y="23410"/>
                  </a:cubicBezTo>
                  <a:cubicBezTo>
                    <a:pt x="31717" y="23274"/>
                    <a:pt x="31677" y="23139"/>
                    <a:pt x="31623" y="23004"/>
                  </a:cubicBezTo>
                  <a:cubicBezTo>
                    <a:pt x="31541" y="22747"/>
                    <a:pt x="31338" y="22544"/>
                    <a:pt x="31068" y="22476"/>
                  </a:cubicBezTo>
                  <a:lnTo>
                    <a:pt x="30973" y="22449"/>
                  </a:lnTo>
                  <a:cubicBezTo>
                    <a:pt x="31054" y="22205"/>
                    <a:pt x="31136" y="21962"/>
                    <a:pt x="31203" y="21718"/>
                  </a:cubicBezTo>
                  <a:cubicBezTo>
                    <a:pt x="31541" y="20622"/>
                    <a:pt x="31812" y="19526"/>
                    <a:pt x="32015" y="18687"/>
                  </a:cubicBezTo>
                  <a:lnTo>
                    <a:pt x="32069" y="18444"/>
                  </a:lnTo>
                  <a:cubicBezTo>
                    <a:pt x="32123" y="18227"/>
                    <a:pt x="32177" y="18011"/>
                    <a:pt x="32218" y="17794"/>
                  </a:cubicBezTo>
                  <a:cubicBezTo>
                    <a:pt x="32259" y="17578"/>
                    <a:pt x="32299" y="17402"/>
                    <a:pt x="32326" y="17199"/>
                  </a:cubicBezTo>
                  <a:cubicBezTo>
                    <a:pt x="32421" y="16631"/>
                    <a:pt x="32502" y="16049"/>
                    <a:pt x="32570" y="15440"/>
                  </a:cubicBezTo>
                  <a:cubicBezTo>
                    <a:pt x="32665" y="14655"/>
                    <a:pt x="32705" y="13938"/>
                    <a:pt x="32719" y="13275"/>
                  </a:cubicBezTo>
                  <a:cubicBezTo>
                    <a:pt x="32719" y="12896"/>
                    <a:pt x="32719" y="12531"/>
                    <a:pt x="32692" y="12165"/>
                  </a:cubicBezTo>
                  <a:cubicBezTo>
                    <a:pt x="32665" y="11814"/>
                    <a:pt x="32624" y="11462"/>
                    <a:pt x="32570" y="11123"/>
                  </a:cubicBezTo>
                  <a:cubicBezTo>
                    <a:pt x="32516" y="10799"/>
                    <a:pt x="32421" y="10474"/>
                    <a:pt x="32313" y="10163"/>
                  </a:cubicBezTo>
                  <a:cubicBezTo>
                    <a:pt x="32204" y="9865"/>
                    <a:pt x="32042" y="9594"/>
                    <a:pt x="31839" y="9337"/>
                  </a:cubicBezTo>
                  <a:cubicBezTo>
                    <a:pt x="31636" y="9080"/>
                    <a:pt x="31352" y="8877"/>
                    <a:pt x="31041" y="8756"/>
                  </a:cubicBezTo>
                  <a:cubicBezTo>
                    <a:pt x="30960" y="8728"/>
                    <a:pt x="30892" y="8701"/>
                    <a:pt x="30811" y="8688"/>
                  </a:cubicBezTo>
                  <a:cubicBezTo>
                    <a:pt x="30824" y="8580"/>
                    <a:pt x="30824" y="8471"/>
                    <a:pt x="30851" y="8377"/>
                  </a:cubicBezTo>
                  <a:cubicBezTo>
                    <a:pt x="30865" y="8282"/>
                    <a:pt x="30892" y="8187"/>
                    <a:pt x="30933" y="8093"/>
                  </a:cubicBezTo>
                  <a:cubicBezTo>
                    <a:pt x="30960" y="8065"/>
                    <a:pt x="30973" y="8025"/>
                    <a:pt x="31000" y="7984"/>
                  </a:cubicBezTo>
                  <a:cubicBezTo>
                    <a:pt x="31027" y="7971"/>
                    <a:pt x="31054" y="7944"/>
                    <a:pt x="31068" y="7930"/>
                  </a:cubicBezTo>
                  <a:cubicBezTo>
                    <a:pt x="31136" y="7890"/>
                    <a:pt x="31190" y="7862"/>
                    <a:pt x="31257" y="7835"/>
                  </a:cubicBezTo>
                  <a:lnTo>
                    <a:pt x="31284" y="7822"/>
                  </a:lnTo>
                  <a:cubicBezTo>
                    <a:pt x="31366" y="7808"/>
                    <a:pt x="31433" y="7795"/>
                    <a:pt x="31514" y="7781"/>
                  </a:cubicBezTo>
                  <a:lnTo>
                    <a:pt x="31541" y="7781"/>
                  </a:lnTo>
                  <a:cubicBezTo>
                    <a:pt x="31623" y="7781"/>
                    <a:pt x="31717" y="7795"/>
                    <a:pt x="31799" y="7808"/>
                  </a:cubicBezTo>
                  <a:lnTo>
                    <a:pt x="31893" y="7822"/>
                  </a:lnTo>
                  <a:cubicBezTo>
                    <a:pt x="32029" y="7835"/>
                    <a:pt x="32164" y="7862"/>
                    <a:pt x="32299" y="7862"/>
                  </a:cubicBezTo>
                  <a:lnTo>
                    <a:pt x="32367" y="7862"/>
                  </a:lnTo>
                  <a:cubicBezTo>
                    <a:pt x="32597" y="7862"/>
                    <a:pt x="32827" y="7808"/>
                    <a:pt x="33043" y="7687"/>
                  </a:cubicBezTo>
                  <a:cubicBezTo>
                    <a:pt x="33314" y="7524"/>
                    <a:pt x="33517" y="7267"/>
                    <a:pt x="33598" y="6956"/>
                  </a:cubicBezTo>
                  <a:cubicBezTo>
                    <a:pt x="33639" y="6821"/>
                    <a:pt x="33666" y="6685"/>
                    <a:pt x="33679" y="6536"/>
                  </a:cubicBezTo>
                  <a:cubicBezTo>
                    <a:pt x="33693" y="6415"/>
                    <a:pt x="33693" y="6279"/>
                    <a:pt x="33679" y="6144"/>
                  </a:cubicBezTo>
                  <a:cubicBezTo>
                    <a:pt x="33652" y="5914"/>
                    <a:pt x="33558" y="5684"/>
                    <a:pt x="33436" y="5467"/>
                  </a:cubicBezTo>
                  <a:cubicBezTo>
                    <a:pt x="33314" y="5278"/>
                    <a:pt x="33152" y="5116"/>
                    <a:pt x="32976" y="4980"/>
                  </a:cubicBezTo>
                  <a:cubicBezTo>
                    <a:pt x="32800" y="4845"/>
                    <a:pt x="32624" y="4750"/>
                    <a:pt x="32421" y="4683"/>
                  </a:cubicBezTo>
                  <a:cubicBezTo>
                    <a:pt x="32286" y="4629"/>
                    <a:pt x="32137" y="4574"/>
                    <a:pt x="31988" y="4547"/>
                  </a:cubicBezTo>
                  <a:lnTo>
                    <a:pt x="31866" y="4520"/>
                  </a:lnTo>
                  <a:cubicBezTo>
                    <a:pt x="31677" y="4480"/>
                    <a:pt x="31487" y="4466"/>
                    <a:pt x="31298" y="4453"/>
                  </a:cubicBezTo>
                  <a:cubicBezTo>
                    <a:pt x="31176" y="4439"/>
                    <a:pt x="31054" y="4439"/>
                    <a:pt x="30919" y="4439"/>
                  </a:cubicBezTo>
                  <a:cubicBezTo>
                    <a:pt x="30716" y="4439"/>
                    <a:pt x="30500" y="4439"/>
                    <a:pt x="30270" y="4466"/>
                  </a:cubicBezTo>
                  <a:cubicBezTo>
                    <a:pt x="29918" y="4507"/>
                    <a:pt x="29552" y="4588"/>
                    <a:pt x="29214" y="4710"/>
                  </a:cubicBezTo>
                  <a:cubicBezTo>
                    <a:pt x="29173" y="4601"/>
                    <a:pt x="29146" y="4480"/>
                    <a:pt x="29092" y="4371"/>
                  </a:cubicBezTo>
                  <a:cubicBezTo>
                    <a:pt x="28916" y="3911"/>
                    <a:pt x="28619" y="3519"/>
                    <a:pt x="28226" y="3235"/>
                  </a:cubicBezTo>
                  <a:cubicBezTo>
                    <a:pt x="28118" y="3154"/>
                    <a:pt x="27996" y="3100"/>
                    <a:pt x="27888" y="3032"/>
                  </a:cubicBezTo>
                  <a:cubicBezTo>
                    <a:pt x="27820" y="3005"/>
                    <a:pt x="27753" y="2978"/>
                    <a:pt x="27685" y="2951"/>
                  </a:cubicBezTo>
                  <a:cubicBezTo>
                    <a:pt x="27685" y="2937"/>
                    <a:pt x="27672" y="2910"/>
                    <a:pt x="27658" y="2897"/>
                  </a:cubicBezTo>
                  <a:cubicBezTo>
                    <a:pt x="27509" y="2585"/>
                    <a:pt x="27320" y="2301"/>
                    <a:pt x="27076" y="2071"/>
                  </a:cubicBezTo>
                  <a:cubicBezTo>
                    <a:pt x="26833" y="1828"/>
                    <a:pt x="26562" y="1638"/>
                    <a:pt x="26278" y="1489"/>
                  </a:cubicBezTo>
                  <a:cubicBezTo>
                    <a:pt x="26251" y="1178"/>
                    <a:pt x="26197" y="867"/>
                    <a:pt x="26115" y="569"/>
                  </a:cubicBezTo>
                  <a:cubicBezTo>
                    <a:pt x="26034" y="231"/>
                    <a:pt x="25737" y="1"/>
                    <a:pt x="2539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dist="38100" dir="30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36"/>
            <p:cNvSpPr/>
            <p:nvPr/>
          </p:nvSpPr>
          <p:spPr>
            <a:xfrm>
              <a:off x="7553824" y="1900331"/>
              <a:ext cx="380419" cy="486797"/>
            </a:xfrm>
            <a:custGeom>
              <a:avLst/>
              <a:gdLst/>
              <a:ahLst/>
              <a:cxnLst/>
              <a:rect l="l" t="t" r="r" b="b"/>
              <a:pathLst>
                <a:path w="4885" h="6251" extrusionOk="0">
                  <a:moveTo>
                    <a:pt x="1272" y="1516"/>
                  </a:moveTo>
                  <a:cubicBezTo>
                    <a:pt x="1380" y="1530"/>
                    <a:pt x="1489" y="1530"/>
                    <a:pt x="1597" y="1557"/>
                  </a:cubicBezTo>
                  <a:cubicBezTo>
                    <a:pt x="1597" y="1598"/>
                    <a:pt x="1583" y="1638"/>
                    <a:pt x="1570" y="1679"/>
                  </a:cubicBezTo>
                  <a:lnTo>
                    <a:pt x="1570" y="1665"/>
                  </a:lnTo>
                  <a:cubicBezTo>
                    <a:pt x="1529" y="1841"/>
                    <a:pt x="1462" y="2017"/>
                    <a:pt x="1380" y="2179"/>
                  </a:cubicBezTo>
                  <a:cubicBezTo>
                    <a:pt x="1313" y="2301"/>
                    <a:pt x="1232" y="2423"/>
                    <a:pt x="1137" y="2518"/>
                  </a:cubicBezTo>
                  <a:cubicBezTo>
                    <a:pt x="1056" y="2612"/>
                    <a:pt x="961" y="2680"/>
                    <a:pt x="853" y="2748"/>
                  </a:cubicBezTo>
                  <a:lnTo>
                    <a:pt x="853" y="2748"/>
                  </a:lnTo>
                  <a:cubicBezTo>
                    <a:pt x="780" y="2784"/>
                    <a:pt x="707" y="2818"/>
                    <a:pt x="623" y="2842"/>
                  </a:cubicBezTo>
                  <a:cubicBezTo>
                    <a:pt x="582" y="2856"/>
                    <a:pt x="528" y="2870"/>
                    <a:pt x="474" y="2870"/>
                  </a:cubicBezTo>
                  <a:cubicBezTo>
                    <a:pt x="447" y="2870"/>
                    <a:pt x="420" y="2870"/>
                    <a:pt x="393" y="2856"/>
                  </a:cubicBezTo>
                  <a:cubicBezTo>
                    <a:pt x="379" y="2856"/>
                    <a:pt x="352" y="2856"/>
                    <a:pt x="338" y="2842"/>
                  </a:cubicBezTo>
                  <a:cubicBezTo>
                    <a:pt x="325" y="2842"/>
                    <a:pt x="325" y="2829"/>
                    <a:pt x="311" y="2815"/>
                  </a:cubicBezTo>
                  <a:cubicBezTo>
                    <a:pt x="298" y="2815"/>
                    <a:pt x="298" y="2802"/>
                    <a:pt x="284" y="2788"/>
                  </a:cubicBezTo>
                  <a:cubicBezTo>
                    <a:pt x="271" y="2775"/>
                    <a:pt x="271" y="2761"/>
                    <a:pt x="271" y="2748"/>
                  </a:cubicBezTo>
                  <a:cubicBezTo>
                    <a:pt x="257" y="2721"/>
                    <a:pt x="257" y="2694"/>
                    <a:pt x="257" y="2667"/>
                  </a:cubicBezTo>
                  <a:cubicBezTo>
                    <a:pt x="257" y="2599"/>
                    <a:pt x="257" y="2531"/>
                    <a:pt x="271" y="2464"/>
                  </a:cubicBezTo>
                  <a:cubicBezTo>
                    <a:pt x="311" y="2342"/>
                    <a:pt x="352" y="2220"/>
                    <a:pt x="420" y="2098"/>
                  </a:cubicBezTo>
                  <a:cubicBezTo>
                    <a:pt x="474" y="2004"/>
                    <a:pt x="541" y="1909"/>
                    <a:pt x="609" y="1828"/>
                  </a:cubicBezTo>
                  <a:cubicBezTo>
                    <a:pt x="677" y="1760"/>
                    <a:pt x="744" y="1706"/>
                    <a:pt x="812" y="1652"/>
                  </a:cubicBezTo>
                  <a:cubicBezTo>
                    <a:pt x="880" y="1625"/>
                    <a:pt x="947" y="1584"/>
                    <a:pt x="1015" y="1571"/>
                  </a:cubicBezTo>
                  <a:cubicBezTo>
                    <a:pt x="1096" y="1543"/>
                    <a:pt x="1191" y="1530"/>
                    <a:pt x="1272" y="1516"/>
                  </a:cubicBezTo>
                  <a:close/>
                  <a:moveTo>
                    <a:pt x="3045" y="3289"/>
                  </a:moveTo>
                  <a:lnTo>
                    <a:pt x="3045" y="3303"/>
                  </a:lnTo>
                  <a:cubicBezTo>
                    <a:pt x="3045" y="3438"/>
                    <a:pt x="3031" y="3573"/>
                    <a:pt x="3004" y="3708"/>
                  </a:cubicBezTo>
                  <a:cubicBezTo>
                    <a:pt x="2963" y="3857"/>
                    <a:pt x="2909" y="4006"/>
                    <a:pt x="2828" y="4141"/>
                  </a:cubicBezTo>
                  <a:cubicBezTo>
                    <a:pt x="2720" y="4331"/>
                    <a:pt x="2598" y="4507"/>
                    <a:pt x="2449" y="4656"/>
                  </a:cubicBezTo>
                  <a:cubicBezTo>
                    <a:pt x="2368" y="4737"/>
                    <a:pt x="2273" y="4818"/>
                    <a:pt x="2165" y="4886"/>
                  </a:cubicBezTo>
                  <a:cubicBezTo>
                    <a:pt x="2097" y="4940"/>
                    <a:pt x="2016" y="4967"/>
                    <a:pt x="1922" y="4994"/>
                  </a:cubicBezTo>
                  <a:cubicBezTo>
                    <a:pt x="1867" y="5007"/>
                    <a:pt x="1813" y="5021"/>
                    <a:pt x="1759" y="5021"/>
                  </a:cubicBezTo>
                  <a:lnTo>
                    <a:pt x="1664" y="5021"/>
                  </a:lnTo>
                  <a:cubicBezTo>
                    <a:pt x="1637" y="5007"/>
                    <a:pt x="1610" y="5007"/>
                    <a:pt x="1597" y="4994"/>
                  </a:cubicBezTo>
                  <a:cubicBezTo>
                    <a:pt x="1583" y="4980"/>
                    <a:pt x="1556" y="4967"/>
                    <a:pt x="1543" y="4953"/>
                  </a:cubicBezTo>
                  <a:cubicBezTo>
                    <a:pt x="1529" y="4940"/>
                    <a:pt x="1516" y="4926"/>
                    <a:pt x="1502" y="4899"/>
                  </a:cubicBezTo>
                  <a:cubicBezTo>
                    <a:pt x="1489" y="4872"/>
                    <a:pt x="1475" y="4845"/>
                    <a:pt x="1462" y="4818"/>
                  </a:cubicBezTo>
                  <a:cubicBezTo>
                    <a:pt x="1448" y="4750"/>
                    <a:pt x="1434" y="4696"/>
                    <a:pt x="1434" y="4629"/>
                  </a:cubicBezTo>
                  <a:cubicBezTo>
                    <a:pt x="1434" y="4534"/>
                    <a:pt x="1448" y="4453"/>
                    <a:pt x="1462" y="4358"/>
                  </a:cubicBezTo>
                  <a:cubicBezTo>
                    <a:pt x="1489" y="4277"/>
                    <a:pt x="1516" y="4209"/>
                    <a:pt x="1543" y="4128"/>
                  </a:cubicBezTo>
                  <a:cubicBezTo>
                    <a:pt x="1610" y="4033"/>
                    <a:pt x="1678" y="3952"/>
                    <a:pt x="1746" y="3871"/>
                  </a:cubicBezTo>
                  <a:cubicBezTo>
                    <a:pt x="1854" y="3763"/>
                    <a:pt x="1976" y="3668"/>
                    <a:pt x="2097" y="3587"/>
                  </a:cubicBezTo>
                  <a:cubicBezTo>
                    <a:pt x="2260" y="3492"/>
                    <a:pt x="2409" y="3424"/>
                    <a:pt x="2585" y="3370"/>
                  </a:cubicBezTo>
                  <a:cubicBezTo>
                    <a:pt x="2733" y="3330"/>
                    <a:pt x="2882" y="3303"/>
                    <a:pt x="3031" y="3289"/>
                  </a:cubicBezTo>
                  <a:close/>
                  <a:moveTo>
                    <a:pt x="1570" y="1"/>
                  </a:moveTo>
                  <a:lnTo>
                    <a:pt x="1570" y="14"/>
                  </a:lnTo>
                  <a:cubicBezTo>
                    <a:pt x="1529" y="14"/>
                    <a:pt x="1502" y="55"/>
                    <a:pt x="1516" y="96"/>
                  </a:cubicBezTo>
                  <a:cubicBezTo>
                    <a:pt x="1583" y="366"/>
                    <a:pt x="1624" y="637"/>
                    <a:pt x="1637" y="921"/>
                  </a:cubicBezTo>
                  <a:lnTo>
                    <a:pt x="1637" y="1246"/>
                  </a:lnTo>
                  <a:cubicBezTo>
                    <a:pt x="1545" y="1228"/>
                    <a:pt x="1452" y="1219"/>
                    <a:pt x="1358" y="1219"/>
                  </a:cubicBezTo>
                  <a:cubicBezTo>
                    <a:pt x="1164" y="1219"/>
                    <a:pt x="972" y="1258"/>
                    <a:pt x="799" y="1341"/>
                  </a:cubicBezTo>
                  <a:cubicBezTo>
                    <a:pt x="568" y="1449"/>
                    <a:pt x="393" y="1625"/>
                    <a:pt x="271" y="1828"/>
                  </a:cubicBezTo>
                  <a:cubicBezTo>
                    <a:pt x="190" y="1963"/>
                    <a:pt x="122" y="2112"/>
                    <a:pt x="81" y="2261"/>
                  </a:cubicBezTo>
                  <a:cubicBezTo>
                    <a:pt x="27" y="2409"/>
                    <a:pt x="0" y="2585"/>
                    <a:pt x="27" y="2748"/>
                  </a:cubicBezTo>
                  <a:cubicBezTo>
                    <a:pt x="54" y="2870"/>
                    <a:pt x="122" y="2964"/>
                    <a:pt x="217" y="3032"/>
                  </a:cubicBezTo>
                  <a:cubicBezTo>
                    <a:pt x="289" y="3068"/>
                    <a:pt x="361" y="3086"/>
                    <a:pt x="437" y="3086"/>
                  </a:cubicBezTo>
                  <a:cubicBezTo>
                    <a:pt x="475" y="3086"/>
                    <a:pt x="514" y="3082"/>
                    <a:pt x="555" y="3072"/>
                  </a:cubicBezTo>
                  <a:cubicBezTo>
                    <a:pt x="690" y="3045"/>
                    <a:pt x="812" y="3005"/>
                    <a:pt x="920" y="2937"/>
                  </a:cubicBezTo>
                  <a:cubicBezTo>
                    <a:pt x="1056" y="2856"/>
                    <a:pt x="1164" y="2761"/>
                    <a:pt x="1272" y="2653"/>
                  </a:cubicBezTo>
                  <a:cubicBezTo>
                    <a:pt x="1407" y="2491"/>
                    <a:pt x="1529" y="2301"/>
                    <a:pt x="1610" y="2098"/>
                  </a:cubicBezTo>
                  <a:cubicBezTo>
                    <a:pt x="1678" y="1936"/>
                    <a:pt x="1719" y="1774"/>
                    <a:pt x="1746" y="1611"/>
                  </a:cubicBezTo>
                  <a:cubicBezTo>
                    <a:pt x="1840" y="1638"/>
                    <a:pt x="1935" y="1679"/>
                    <a:pt x="2016" y="1719"/>
                  </a:cubicBezTo>
                  <a:cubicBezTo>
                    <a:pt x="2179" y="1814"/>
                    <a:pt x="2314" y="1909"/>
                    <a:pt x="2449" y="2031"/>
                  </a:cubicBezTo>
                  <a:cubicBezTo>
                    <a:pt x="2571" y="2166"/>
                    <a:pt x="2693" y="2301"/>
                    <a:pt x="2788" y="2464"/>
                  </a:cubicBezTo>
                  <a:cubicBezTo>
                    <a:pt x="2855" y="2585"/>
                    <a:pt x="2909" y="2707"/>
                    <a:pt x="2950" y="2829"/>
                  </a:cubicBezTo>
                  <a:cubicBezTo>
                    <a:pt x="2788" y="2842"/>
                    <a:pt x="2612" y="2883"/>
                    <a:pt x="2449" y="2937"/>
                  </a:cubicBezTo>
                  <a:cubicBezTo>
                    <a:pt x="2097" y="3045"/>
                    <a:pt x="1786" y="3235"/>
                    <a:pt x="1516" y="3478"/>
                  </a:cubicBezTo>
                  <a:cubicBezTo>
                    <a:pt x="1448" y="3546"/>
                    <a:pt x="1380" y="3614"/>
                    <a:pt x="1326" y="3681"/>
                  </a:cubicBezTo>
                  <a:cubicBezTo>
                    <a:pt x="1272" y="3763"/>
                    <a:pt x="1218" y="3844"/>
                    <a:pt x="1164" y="3925"/>
                  </a:cubicBezTo>
                  <a:cubicBezTo>
                    <a:pt x="1083" y="4074"/>
                    <a:pt x="1042" y="4250"/>
                    <a:pt x="1015" y="4412"/>
                  </a:cubicBezTo>
                  <a:cubicBezTo>
                    <a:pt x="1001" y="4615"/>
                    <a:pt x="1015" y="4818"/>
                    <a:pt x="1083" y="5007"/>
                  </a:cubicBezTo>
                  <a:cubicBezTo>
                    <a:pt x="1137" y="5143"/>
                    <a:pt x="1232" y="5265"/>
                    <a:pt x="1367" y="5346"/>
                  </a:cubicBezTo>
                  <a:cubicBezTo>
                    <a:pt x="1421" y="5386"/>
                    <a:pt x="1489" y="5413"/>
                    <a:pt x="1556" y="5427"/>
                  </a:cubicBezTo>
                  <a:cubicBezTo>
                    <a:pt x="1597" y="5440"/>
                    <a:pt x="1637" y="5454"/>
                    <a:pt x="1678" y="5454"/>
                  </a:cubicBezTo>
                  <a:lnTo>
                    <a:pt x="1813" y="5454"/>
                  </a:lnTo>
                  <a:cubicBezTo>
                    <a:pt x="1962" y="5440"/>
                    <a:pt x="2111" y="5400"/>
                    <a:pt x="2246" y="5332"/>
                  </a:cubicBezTo>
                  <a:cubicBezTo>
                    <a:pt x="2395" y="5265"/>
                    <a:pt x="2544" y="5170"/>
                    <a:pt x="2666" y="5048"/>
                  </a:cubicBezTo>
                  <a:cubicBezTo>
                    <a:pt x="2801" y="4926"/>
                    <a:pt x="2923" y="4777"/>
                    <a:pt x="3031" y="4629"/>
                  </a:cubicBezTo>
                  <a:cubicBezTo>
                    <a:pt x="3126" y="4480"/>
                    <a:pt x="3221" y="4331"/>
                    <a:pt x="3288" y="4182"/>
                  </a:cubicBezTo>
                  <a:cubicBezTo>
                    <a:pt x="3342" y="4033"/>
                    <a:pt x="3396" y="3884"/>
                    <a:pt x="3424" y="3736"/>
                  </a:cubicBezTo>
                  <a:cubicBezTo>
                    <a:pt x="3437" y="3600"/>
                    <a:pt x="3451" y="3478"/>
                    <a:pt x="3451" y="3343"/>
                  </a:cubicBezTo>
                  <a:cubicBezTo>
                    <a:pt x="3505" y="3370"/>
                    <a:pt x="3559" y="3384"/>
                    <a:pt x="3613" y="3411"/>
                  </a:cubicBezTo>
                  <a:cubicBezTo>
                    <a:pt x="3708" y="3465"/>
                    <a:pt x="3802" y="3533"/>
                    <a:pt x="3884" y="3614"/>
                  </a:cubicBezTo>
                  <a:cubicBezTo>
                    <a:pt x="3951" y="3695"/>
                    <a:pt x="4019" y="3776"/>
                    <a:pt x="4087" y="3871"/>
                  </a:cubicBezTo>
                  <a:cubicBezTo>
                    <a:pt x="4154" y="4006"/>
                    <a:pt x="4222" y="4141"/>
                    <a:pt x="4262" y="4290"/>
                  </a:cubicBezTo>
                  <a:cubicBezTo>
                    <a:pt x="4330" y="4520"/>
                    <a:pt x="4371" y="4764"/>
                    <a:pt x="4371" y="5021"/>
                  </a:cubicBezTo>
                  <a:cubicBezTo>
                    <a:pt x="4384" y="5332"/>
                    <a:pt x="4357" y="5657"/>
                    <a:pt x="4290" y="5982"/>
                  </a:cubicBezTo>
                  <a:cubicBezTo>
                    <a:pt x="4276" y="6036"/>
                    <a:pt x="4303" y="6103"/>
                    <a:pt x="4344" y="6158"/>
                  </a:cubicBezTo>
                  <a:cubicBezTo>
                    <a:pt x="4390" y="6219"/>
                    <a:pt x="4463" y="6250"/>
                    <a:pt x="4537" y="6250"/>
                  </a:cubicBezTo>
                  <a:cubicBezTo>
                    <a:pt x="4593" y="6250"/>
                    <a:pt x="4649" y="6233"/>
                    <a:pt x="4695" y="6198"/>
                  </a:cubicBezTo>
                  <a:cubicBezTo>
                    <a:pt x="4750" y="6158"/>
                    <a:pt x="4777" y="6090"/>
                    <a:pt x="4790" y="6022"/>
                  </a:cubicBezTo>
                  <a:cubicBezTo>
                    <a:pt x="4858" y="5684"/>
                    <a:pt x="4885" y="5346"/>
                    <a:pt x="4871" y="4994"/>
                  </a:cubicBezTo>
                  <a:cubicBezTo>
                    <a:pt x="4858" y="4642"/>
                    <a:pt x="4790" y="4290"/>
                    <a:pt x="4655" y="3952"/>
                  </a:cubicBezTo>
                  <a:cubicBezTo>
                    <a:pt x="4533" y="3614"/>
                    <a:pt x="4317" y="3330"/>
                    <a:pt x="4019" y="3113"/>
                  </a:cubicBezTo>
                  <a:cubicBezTo>
                    <a:pt x="3938" y="3059"/>
                    <a:pt x="3857" y="3018"/>
                    <a:pt x="3775" y="2978"/>
                  </a:cubicBezTo>
                  <a:cubicBezTo>
                    <a:pt x="3694" y="2937"/>
                    <a:pt x="3613" y="2910"/>
                    <a:pt x="3532" y="2883"/>
                  </a:cubicBezTo>
                  <a:cubicBezTo>
                    <a:pt x="3478" y="2870"/>
                    <a:pt x="3424" y="2856"/>
                    <a:pt x="3369" y="2842"/>
                  </a:cubicBezTo>
                  <a:cubicBezTo>
                    <a:pt x="3329" y="2734"/>
                    <a:pt x="3288" y="2626"/>
                    <a:pt x="3234" y="2518"/>
                  </a:cubicBezTo>
                  <a:cubicBezTo>
                    <a:pt x="3126" y="2274"/>
                    <a:pt x="2977" y="2058"/>
                    <a:pt x="2788" y="1882"/>
                  </a:cubicBezTo>
                  <a:cubicBezTo>
                    <a:pt x="2598" y="1692"/>
                    <a:pt x="2382" y="1530"/>
                    <a:pt x="2138" y="1408"/>
                  </a:cubicBezTo>
                  <a:cubicBezTo>
                    <a:pt x="2030" y="1354"/>
                    <a:pt x="1908" y="1313"/>
                    <a:pt x="1786" y="1273"/>
                  </a:cubicBezTo>
                  <a:cubicBezTo>
                    <a:pt x="1813" y="867"/>
                    <a:pt x="1759" y="461"/>
                    <a:pt x="1651" y="69"/>
                  </a:cubicBezTo>
                  <a:cubicBezTo>
                    <a:pt x="1651" y="28"/>
                    <a:pt x="1624" y="14"/>
                    <a:pt x="158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36"/>
            <p:cNvSpPr/>
            <p:nvPr/>
          </p:nvSpPr>
          <p:spPr>
            <a:xfrm>
              <a:off x="7789863" y="2246409"/>
              <a:ext cx="480567" cy="463045"/>
            </a:xfrm>
            <a:custGeom>
              <a:avLst/>
              <a:gdLst/>
              <a:ahLst/>
              <a:cxnLst/>
              <a:rect l="l" t="t" r="r" b="b"/>
              <a:pathLst>
                <a:path w="6171" h="5946" extrusionOk="0">
                  <a:moveTo>
                    <a:pt x="4074" y="1"/>
                  </a:moveTo>
                  <a:cubicBezTo>
                    <a:pt x="3880" y="1"/>
                    <a:pt x="3688" y="10"/>
                    <a:pt x="3491" y="36"/>
                  </a:cubicBezTo>
                  <a:cubicBezTo>
                    <a:pt x="3153" y="63"/>
                    <a:pt x="2815" y="144"/>
                    <a:pt x="2490" y="279"/>
                  </a:cubicBezTo>
                  <a:cubicBezTo>
                    <a:pt x="2111" y="428"/>
                    <a:pt x="1759" y="658"/>
                    <a:pt x="1461" y="929"/>
                  </a:cubicBezTo>
                  <a:cubicBezTo>
                    <a:pt x="1083" y="1267"/>
                    <a:pt x="771" y="1673"/>
                    <a:pt x="541" y="2133"/>
                  </a:cubicBezTo>
                  <a:cubicBezTo>
                    <a:pt x="487" y="2228"/>
                    <a:pt x="447" y="2322"/>
                    <a:pt x="393" y="2417"/>
                  </a:cubicBezTo>
                  <a:cubicBezTo>
                    <a:pt x="393" y="2417"/>
                    <a:pt x="379" y="2404"/>
                    <a:pt x="365" y="2404"/>
                  </a:cubicBezTo>
                  <a:cubicBezTo>
                    <a:pt x="351" y="2398"/>
                    <a:pt x="336" y="2395"/>
                    <a:pt x="321" y="2395"/>
                  </a:cubicBezTo>
                  <a:cubicBezTo>
                    <a:pt x="266" y="2395"/>
                    <a:pt x="214" y="2432"/>
                    <a:pt x="203" y="2485"/>
                  </a:cubicBezTo>
                  <a:cubicBezTo>
                    <a:pt x="68" y="2796"/>
                    <a:pt x="0" y="3134"/>
                    <a:pt x="0" y="3473"/>
                  </a:cubicBezTo>
                  <a:lnTo>
                    <a:pt x="0" y="3635"/>
                  </a:lnTo>
                  <a:cubicBezTo>
                    <a:pt x="0" y="3649"/>
                    <a:pt x="0" y="3662"/>
                    <a:pt x="0" y="3676"/>
                  </a:cubicBezTo>
                  <a:cubicBezTo>
                    <a:pt x="14" y="3946"/>
                    <a:pt x="54" y="4230"/>
                    <a:pt x="135" y="4501"/>
                  </a:cubicBezTo>
                  <a:cubicBezTo>
                    <a:pt x="217" y="4826"/>
                    <a:pt x="379" y="5123"/>
                    <a:pt x="582" y="5394"/>
                  </a:cubicBezTo>
                  <a:cubicBezTo>
                    <a:pt x="785" y="5638"/>
                    <a:pt x="1069" y="5814"/>
                    <a:pt x="1380" y="5895"/>
                  </a:cubicBezTo>
                  <a:lnTo>
                    <a:pt x="1421" y="5908"/>
                  </a:lnTo>
                  <a:cubicBezTo>
                    <a:pt x="1535" y="5933"/>
                    <a:pt x="1651" y="5945"/>
                    <a:pt x="1767" y="5945"/>
                  </a:cubicBezTo>
                  <a:cubicBezTo>
                    <a:pt x="1967" y="5945"/>
                    <a:pt x="2166" y="5909"/>
                    <a:pt x="2355" y="5841"/>
                  </a:cubicBezTo>
                  <a:cubicBezTo>
                    <a:pt x="2517" y="5773"/>
                    <a:pt x="2666" y="5678"/>
                    <a:pt x="2788" y="5556"/>
                  </a:cubicBezTo>
                  <a:cubicBezTo>
                    <a:pt x="2896" y="5435"/>
                    <a:pt x="2991" y="5299"/>
                    <a:pt x="3058" y="5150"/>
                  </a:cubicBezTo>
                  <a:cubicBezTo>
                    <a:pt x="3126" y="4988"/>
                    <a:pt x="3166" y="4826"/>
                    <a:pt x="3193" y="4663"/>
                  </a:cubicBezTo>
                  <a:cubicBezTo>
                    <a:pt x="3234" y="4501"/>
                    <a:pt x="3261" y="4325"/>
                    <a:pt x="3275" y="4149"/>
                  </a:cubicBezTo>
                  <a:cubicBezTo>
                    <a:pt x="3275" y="4041"/>
                    <a:pt x="3288" y="3946"/>
                    <a:pt x="3288" y="3838"/>
                  </a:cubicBezTo>
                  <a:cubicBezTo>
                    <a:pt x="3302" y="3608"/>
                    <a:pt x="3315" y="3364"/>
                    <a:pt x="3356" y="3134"/>
                  </a:cubicBezTo>
                  <a:cubicBezTo>
                    <a:pt x="3383" y="2986"/>
                    <a:pt x="3437" y="2837"/>
                    <a:pt x="3491" y="2701"/>
                  </a:cubicBezTo>
                  <a:cubicBezTo>
                    <a:pt x="3545" y="2607"/>
                    <a:pt x="3599" y="2525"/>
                    <a:pt x="3667" y="2444"/>
                  </a:cubicBezTo>
                  <a:cubicBezTo>
                    <a:pt x="3721" y="2377"/>
                    <a:pt x="3789" y="2309"/>
                    <a:pt x="3870" y="2255"/>
                  </a:cubicBezTo>
                  <a:cubicBezTo>
                    <a:pt x="3978" y="2187"/>
                    <a:pt x="4087" y="2133"/>
                    <a:pt x="4208" y="2092"/>
                  </a:cubicBezTo>
                  <a:lnTo>
                    <a:pt x="4222" y="2092"/>
                  </a:lnTo>
                  <a:cubicBezTo>
                    <a:pt x="4357" y="2052"/>
                    <a:pt x="4492" y="2025"/>
                    <a:pt x="4641" y="2011"/>
                  </a:cubicBezTo>
                  <a:cubicBezTo>
                    <a:pt x="4681" y="2008"/>
                    <a:pt x="4721" y="2006"/>
                    <a:pt x="4761" y="2006"/>
                  </a:cubicBezTo>
                  <a:cubicBezTo>
                    <a:pt x="4869" y="2006"/>
                    <a:pt x="4975" y="2019"/>
                    <a:pt x="5074" y="2038"/>
                  </a:cubicBezTo>
                  <a:lnTo>
                    <a:pt x="5169" y="2052"/>
                  </a:lnTo>
                  <a:cubicBezTo>
                    <a:pt x="5277" y="2065"/>
                    <a:pt x="5386" y="2079"/>
                    <a:pt x="5494" y="2092"/>
                  </a:cubicBezTo>
                  <a:cubicBezTo>
                    <a:pt x="5629" y="2092"/>
                    <a:pt x="5751" y="2065"/>
                    <a:pt x="5873" y="2011"/>
                  </a:cubicBezTo>
                  <a:cubicBezTo>
                    <a:pt x="5994" y="1930"/>
                    <a:pt x="6089" y="1808"/>
                    <a:pt x="6116" y="1673"/>
                  </a:cubicBezTo>
                  <a:cubicBezTo>
                    <a:pt x="6143" y="1578"/>
                    <a:pt x="6157" y="1497"/>
                    <a:pt x="6170" y="1402"/>
                  </a:cubicBezTo>
                  <a:cubicBezTo>
                    <a:pt x="6170" y="1308"/>
                    <a:pt x="6170" y="1226"/>
                    <a:pt x="6170" y="1132"/>
                  </a:cubicBezTo>
                  <a:cubicBezTo>
                    <a:pt x="6143" y="996"/>
                    <a:pt x="6103" y="861"/>
                    <a:pt x="6021" y="739"/>
                  </a:cubicBezTo>
                  <a:cubicBezTo>
                    <a:pt x="5940" y="618"/>
                    <a:pt x="5846" y="509"/>
                    <a:pt x="5724" y="415"/>
                  </a:cubicBezTo>
                  <a:cubicBezTo>
                    <a:pt x="5602" y="333"/>
                    <a:pt x="5480" y="266"/>
                    <a:pt x="5345" y="212"/>
                  </a:cubicBezTo>
                  <a:cubicBezTo>
                    <a:pt x="5223" y="171"/>
                    <a:pt x="5115" y="130"/>
                    <a:pt x="5007" y="103"/>
                  </a:cubicBezTo>
                  <a:lnTo>
                    <a:pt x="4993" y="103"/>
                  </a:lnTo>
                  <a:lnTo>
                    <a:pt x="4898" y="76"/>
                  </a:lnTo>
                  <a:cubicBezTo>
                    <a:pt x="4736" y="49"/>
                    <a:pt x="4574" y="22"/>
                    <a:pt x="4411" y="9"/>
                  </a:cubicBezTo>
                  <a:cubicBezTo>
                    <a:pt x="4297" y="4"/>
                    <a:pt x="4185" y="1"/>
                    <a:pt x="4074" y="1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36"/>
            <p:cNvSpPr/>
            <p:nvPr/>
          </p:nvSpPr>
          <p:spPr>
            <a:xfrm>
              <a:off x="7780363" y="2279740"/>
              <a:ext cx="197102" cy="395761"/>
            </a:xfrm>
            <a:custGeom>
              <a:avLst/>
              <a:gdLst/>
              <a:ahLst/>
              <a:cxnLst/>
              <a:rect l="l" t="t" r="r" b="b"/>
              <a:pathLst>
                <a:path w="2531" h="5082" extrusionOk="0">
                  <a:moveTo>
                    <a:pt x="2477" y="0"/>
                  </a:moveTo>
                  <a:lnTo>
                    <a:pt x="2449" y="14"/>
                  </a:lnTo>
                  <a:cubicBezTo>
                    <a:pt x="2247" y="54"/>
                    <a:pt x="2057" y="122"/>
                    <a:pt x="1895" y="230"/>
                  </a:cubicBezTo>
                  <a:cubicBezTo>
                    <a:pt x="1692" y="352"/>
                    <a:pt x="1516" y="487"/>
                    <a:pt x="1353" y="636"/>
                  </a:cubicBezTo>
                  <a:cubicBezTo>
                    <a:pt x="1178" y="771"/>
                    <a:pt x="1029" y="920"/>
                    <a:pt x="880" y="1069"/>
                  </a:cubicBezTo>
                  <a:cubicBezTo>
                    <a:pt x="718" y="1218"/>
                    <a:pt x="582" y="1394"/>
                    <a:pt x="447" y="1583"/>
                  </a:cubicBezTo>
                  <a:cubicBezTo>
                    <a:pt x="325" y="1773"/>
                    <a:pt x="230" y="1962"/>
                    <a:pt x="149" y="2179"/>
                  </a:cubicBezTo>
                  <a:cubicBezTo>
                    <a:pt x="82" y="2395"/>
                    <a:pt x="27" y="2612"/>
                    <a:pt x="14" y="2842"/>
                  </a:cubicBezTo>
                  <a:cubicBezTo>
                    <a:pt x="0" y="3072"/>
                    <a:pt x="27" y="3315"/>
                    <a:pt x="82" y="3545"/>
                  </a:cubicBezTo>
                  <a:cubicBezTo>
                    <a:pt x="95" y="3654"/>
                    <a:pt x="122" y="3762"/>
                    <a:pt x="163" y="3870"/>
                  </a:cubicBezTo>
                  <a:cubicBezTo>
                    <a:pt x="203" y="3965"/>
                    <a:pt x="244" y="4073"/>
                    <a:pt x="285" y="4168"/>
                  </a:cubicBezTo>
                  <a:cubicBezTo>
                    <a:pt x="366" y="4317"/>
                    <a:pt x="460" y="4465"/>
                    <a:pt x="555" y="4614"/>
                  </a:cubicBezTo>
                  <a:cubicBezTo>
                    <a:pt x="650" y="4750"/>
                    <a:pt x="758" y="4898"/>
                    <a:pt x="866" y="5034"/>
                  </a:cubicBezTo>
                  <a:cubicBezTo>
                    <a:pt x="904" y="5067"/>
                    <a:pt x="949" y="5082"/>
                    <a:pt x="992" y="5082"/>
                  </a:cubicBezTo>
                  <a:cubicBezTo>
                    <a:pt x="1070" y="5082"/>
                    <a:pt x="1142" y="5031"/>
                    <a:pt x="1151" y="4953"/>
                  </a:cubicBezTo>
                  <a:cubicBezTo>
                    <a:pt x="1164" y="4898"/>
                    <a:pt x="1151" y="4858"/>
                    <a:pt x="1123" y="4831"/>
                  </a:cubicBezTo>
                  <a:cubicBezTo>
                    <a:pt x="1042" y="4722"/>
                    <a:pt x="961" y="4614"/>
                    <a:pt x="893" y="4506"/>
                  </a:cubicBezTo>
                  <a:cubicBezTo>
                    <a:pt x="812" y="4371"/>
                    <a:pt x="745" y="4249"/>
                    <a:pt x="677" y="4114"/>
                  </a:cubicBezTo>
                  <a:cubicBezTo>
                    <a:pt x="609" y="3978"/>
                    <a:pt x="555" y="3829"/>
                    <a:pt x="501" y="3681"/>
                  </a:cubicBezTo>
                  <a:cubicBezTo>
                    <a:pt x="433" y="3451"/>
                    <a:pt x="393" y="3221"/>
                    <a:pt x="379" y="2991"/>
                  </a:cubicBezTo>
                  <a:cubicBezTo>
                    <a:pt x="366" y="2815"/>
                    <a:pt x="393" y="2639"/>
                    <a:pt x="420" y="2463"/>
                  </a:cubicBezTo>
                  <a:cubicBezTo>
                    <a:pt x="447" y="2355"/>
                    <a:pt x="474" y="2260"/>
                    <a:pt x="501" y="2165"/>
                  </a:cubicBezTo>
                  <a:cubicBezTo>
                    <a:pt x="542" y="2057"/>
                    <a:pt x="582" y="1949"/>
                    <a:pt x="636" y="1840"/>
                  </a:cubicBezTo>
                  <a:cubicBezTo>
                    <a:pt x="663" y="1773"/>
                    <a:pt x="704" y="1705"/>
                    <a:pt x="745" y="1637"/>
                  </a:cubicBezTo>
                  <a:cubicBezTo>
                    <a:pt x="785" y="1570"/>
                    <a:pt x="826" y="1489"/>
                    <a:pt x="880" y="1421"/>
                  </a:cubicBezTo>
                  <a:cubicBezTo>
                    <a:pt x="988" y="1286"/>
                    <a:pt x="1083" y="1150"/>
                    <a:pt x="1205" y="1028"/>
                  </a:cubicBezTo>
                  <a:cubicBezTo>
                    <a:pt x="1435" y="744"/>
                    <a:pt x="1705" y="501"/>
                    <a:pt x="2003" y="298"/>
                  </a:cubicBezTo>
                  <a:lnTo>
                    <a:pt x="1989" y="298"/>
                  </a:lnTo>
                  <a:cubicBezTo>
                    <a:pt x="2098" y="217"/>
                    <a:pt x="2219" y="163"/>
                    <a:pt x="2355" y="108"/>
                  </a:cubicBezTo>
                  <a:lnTo>
                    <a:pt x="2341" y="108"/>
                  </a:lnTo>
                  <a:cubicBezTo>
                    <a:pt x="2382" y="95"/>
                    <a:pt x="2436" y="81"/>
                    <a:pt x="2477" y="81"/>
                  </a:cubicBezTo>
                  <a:cubicBezTo>
                    <a:pt x="2531" y="81"/>
                    <a:pt x="2531" y="0"/>
                    <a:pt x="2477" y="0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36"/>
            <p:cNvSpPr/>
            <p:nvPr/>
          </p:nvSpPr>
          <p:spPr>
            <a:xfrm>
              <a:off x="7903639" y="2264944"/>
              <a:ext cx="104430" cy="56070"/>
            </a:xfrm>
            <a:custGeom>
              <a:avLst/>
              <a:gdLst/>
              <a:ahLst/>
              <a:cxnLst/>
              <a:rect l="l" t="t" r="r" b="b"/>
              <a:pathLst>
                <a:path w="1341" h="720" extrusionOk="0">
                  <a:moveTo>
                    <a:pt x="1272" y="1"/>
                  </a:moveTo>
                  <a:cubicBezTo>
                    <a:pt x="1164" y="28"/>
                    <a:pt x="1056" y="68"/>
                    <a:pt x="948" y="109"/>
                  </a:cubicBezTo>
                  <a:cubicBezTo>
                    <a:pt x="826" y="150"/>
                    <a:pt x="718" y="190"/>
                    <a:pt x="609" y="244"/>
                  </a:cubicBezTo>
                  <a:cubicBezTo>
                    <a:pt x="393" y="353"/>
                    <a:pt x="203" y="474"/>
                    <a:pt x="28" y="637"/>
                  </a:cubicBezTo>
                  <a:cubicBezTo>
                    <a:pt x="14" y="637"/>
                    <a:pt x="14" y="650"/>
                    <a:pt x="14" y="664"/>
                  </a:cubicBezTo>
                  <a:cubicBezTo>
                    <a:pt x="0" y="677"/>
                    <a:pt x="0" y="691"/>
                    <a:pt x="14" y="704"/>
                  </a:cubicBezTo>
                  <a:cubicBezTo>
                    <a:pt x="22" y="712"/>
                    <a:pt x="34" y="720"/>
                    <a:pt x="48" y="720"/>
                  </a:cubicBezTo>
                  <a:cubicBezTo>
                    <a:pt x="59" y="720"/>
                    <a:pt x="70" y="716"/>
                    <a:pt x="82" y="704"/>
                  </a:cubicBezTo>
                  <a:cubicBezTo>
                    <a:pt x="149" y="650"/>
                    <a:pt x="231" y="596"/>
                    <a:pt x="312" y="542"/>
                  </a:cubicBezTo>
                  <a:cubicBezTo>
                    <a:pt x="379" y="488"/>
                    <a:pt x="474" y="434"/>
                    <a:pt x="555" y="393"/>
                  </a:cubicBezTo>
                  <a:cubicBezTo>
                    <a:pt x="785" y="258"/>
                    <a:pt x="1042" y="150"/>
                    <a:pt x="1299" y="82"/>
                  </a:cubicBezTo>
                  <a:cubicBezTo>
                    <a:pt x="1327" y="68"/>
                    <a:pt x="1340" y="41"/>
                    <a:pt x="1327" y="28"/>
                  </a:cubicBezTo>
                  <a:cubicBezTo>
                    <a:pt x="1327" y="14"/>
                    <a:pt x="1313" y="1"/>
                    <a:pt x="1299" y="1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36"/>
            <p:cNvSpPr/>
            <p:nvPr/>
          </p:nvSpPr>
          <p:spPr>
            <a:xfrm>
              <a:off x="7939462" y="2270239"/>
              <a:ext cx="50697" cy="26400"/>
            </a:xfrm>
            <a:custGeom>
              <a:avLst/>
              <a:gdLst/>
              <a:ahLst/>
              <a:cxnLst/>
              <a:rect l="l" t="t" r="r" b="b"/>
              <a:pathLst>
                <a:path w="651" h="339" extrusionOk="0">
                  <a:moveTo>
                    <a:pt x="596" y="0"/>
                  </a:moveTo>
                  <a:lnTo>
                    <a:pt x="596" y="14"/>
                  </a:lnTo>
                  <a:cubicBezTo>
                    <a:pt x="488" y="41"/>
                    <a:pt x="393" y="82"/>
                    <a:pt x="312" y="122"/>
                  </a:cubicBezTo>
                  <a:cubicBezTo>
                    <a:pt x="217" y="163"/>
                    <a:pt x="122" y="217"/>
                    <a:pt x="28" y="257"/>
                  </a:cubicBezTo>
                  <a:cubicBezTo>
                    <a:pt x="28" y="257"/>
                    <a:pt x="14" y="271"/>
                    <a:pt x="14" y="285"/>
                  </a:cubicBezTo>
                  <a:cubicBezTo>
                    <a:pt x="1" y="298"/>
                    <a:pt x="1" y="312"/>
                    <a:pt x="14" y="312"/>
                  </a:cubicBezTo>
                  <a:cubicBezTo>
                    <a:pt x="14" y="325"/>
                    <a:pt x="14" y="339"/>
                    <a:pt x="28" y="339"/>
                  </a:cubicBezTo>
                  <a:lnTo>
                    <a:pt x="68" y="339"/>
                  </a:lnTo>
                  <a:cubicBezTo>
                    <a:pt x="149" y="285"/>
                    <a:pt x="244" y="244"/>
                    <a:pt x="339" y="203"/>
                  </a:cubicBezTo>
                  <a:cubicBezTo>
                    <a:pt x="434" y="163"/>
                    <a:pt x="528" y="122"/>
                    <a:pt x="623" y="82"/>
                  </a:cubicBezTo>
                  <a:cubicBezTo>
                    <a:pt x="637" y="82"/>
                    <a:pt x="650" y="54"/>
                    <a:pt x="650" y="27"/>
                  </a:cubicBezTo>
                  <a:cubicBezTo>
                    <a:pt x="637" y="14"/>
                    <a:pt x="623" y="0"/>
                    <a:pt x="609" y="0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36"/>
            <p:cNvSpPr/>
            <p:nvPr/>
          </p:nvSpPr>
          <p:spPr>
            <a:xfrm>
              <a:off x="7935256" y="2271252"/>
              <a:ext cx="51709" cy="27490"/>
            </a:xfrm>
            <a:custGeom>
              <a:avLst/>
              <a:gdLst/>
              <a:ahLst/>
              <a:cxnLst/>
              <a:rect l="l" t="t" r="r" b="b"/>
              <a:pathLst>
                <a:path w="664" h="353" extrusionOk="0">
                  <a:moveTo>
                    <a:pt x="609" y="1"/>
                  </a:moveTo>
                  <a:cubicBezTo>
                    <a:pt x="501" y="41"/>
                    <a:pt x="393" y="82"/>
                    <a:pt x="298" y="123"/>
                  </a:cubicBezTo>
                  <a:cubicBezTo>
                    <a:pt x="203" y="163"/>
                    <a:pt x="109" y="217"/>
                    <a:pt x="14" y="272"/>
                  </a:cubicBezTo>
                  <a:cubicBezTo>
                    <a:pt x="14" y="272"/>
                    <a:pt x="0" y="285"/>
                    <a:pt x="0" y="299"/>
                  </a:cubicBezTo>
                  <a:cubicBezTo>
                    <a:pt x="0" y="312"/>
                    <a:pt x="0" y="326"/>
                    <a:pt x="0" y="326"/>
                  </a:cubicBezTo>
                  <a:cubicBezTo>
                    <a:pt x="14" y="339"/>
                    <a:pt x="14" y="339"/>
                    <a:pt x="27" y="353"/>
                  </a:cubicBezTo>
                  <a:lnTo>
                    <a:pt x="68" y="353"/>
                  </a:lnTo>
                  <a:lnTo>
                    <a:pt x="122" y="312"/>
                  </a:lnTo>
                  <a:lnTo>
                    <a:pt x="109" y="312"/>
                  </a:lnTo>
                  <a:cubicBezTo>
                    <a:pt x="190" y="272"/>
                    <a:pt x="271" y="231"/>
                    <a:pt x="352" y="190"/>
                  </a:cubicBezTo>
                  <a:cubicBezTo>
                    <a:pt x="420" y="163"/>
                    <a:pt x="542" y="123"/>
                    <a:pt x="623" y="82"/>
                  </a:cubicBezTo>
                  <a:cubicBezTo>
                    <a:pt x="650" y="69"/>
                    <a:pt x="663" y="41"/>
                    <a:pt x="650" y="28"/>
                  </a:cubicBezTo>
                  <a:cubicBezTo>
                    <a:pt x="650" y="1"/>
                    <a:pt x="623" y="1"/>
                    <a:pt x="609" y="1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36"/>
            <p:cNvSpPr/>
            <p:nvPr/>
          </p:nvSpPr>
          <p:spPr>
            <a:xfrm>
              <a:off x="7946860" y="2271252"/>
              <a:ext cx="38003" cy="21961"/>
            </a:xfrm>
            <a:custGeom>
              <a:avLst/>
              <a:gdLst/>
              <a:ahLst/>
              <a:cxnLst/>
              <a:rect l="l" t="t" r="r" b="b"/>
              <a:pathLst>
                <a:path w="488" h="282" extrusionOk="0">
                  <a:moveTo>
                    <a:pt x="420" y="1"/>
                  </a:moveTo>
                  <a:lnTo>
                    <a:pt x="420" y="14"/>
                  </a:lnTo>
                  <a:cubicBezTo>
                    <a:pt x="284" y="69"/>
                    <a:pt x="163" y="123"/>
                    <a:pt x="27" y="204"/>
                  </a:cubicBezTo>
                  <a:cubicBezTo>
                    <a:pt x="14" y="204"/>
                    <a:pt x="14" y="204"/>
                    <a:pt x="0" y="217"/>
                  </a:cubicBezTo>
                  <a:cubicBezTo>
                    <a:pt x="0" y="231"/>
                    <a:pt x="0" y="244"/>
                    <a:pt x="0" y="258"/>
                  </a:cubicBezTo>
                  <a:cubicBezTo>
                    <a:pt x="14" y="258"/>
                    <a:pt x="14" y="272"/>
                    <a:pt x="27" y="272"/>
                  </a:cubicBezTo>
                  <a:cubicBezTo>
                    <a:pt x="34" y="278"/>
                    <a:pt x="41" y="282"/>
                    <a:pt x="48" y="282"/>
                  </a:cubicBezTo>
                  <a:cubicBezTo>
                    <a:pt x="54" y="282"/>
                    <a:pt x="61" y="278"/>
                    <a:pt x="68" y="272"/>
                  </a:cubicBezTo>
                  <a:cubicBezTo>
                    <a:pt x="190" y="204"/>
                    <a:pt x="325" y="136"/>
                    <a:pt x="460" y="82"/>
                  </a:cubicBezTo>
                  <a:cubicBezTo>
                    <a:pt x="474" y="82"/>
                    <a:pt x="487" y="55"/>
                    <a:pt x="474" y="28"/>
                  </a:cubicBezTo>
                  <a:cubicBezTo>
                    <a:pt x="474" y="14"/>
                    <a:pt x="460" y="1"/>
                    <a:pt x="433" y="1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36"/>
            <p:cNvSpPr/>
            <p:nvPr/>
          </p:nvSpPr>
          <p:spPr>
            <a:xfrm>
              <a:off x="7939462" y="2273354"/>
              <a:ext cx="42208" cy="23285"/>
            </a:xfrm>
            <a:custGeom>
              <a:avLst/>
              <a:gdLst/>
              <a:ahLst/>
              <a:cxnLst/>
              <a:rect l="l" t="t" r="r" b="b"/>
              <a:pathLst>
                <a:path w="542" h="299" extrusionOk="0">
                  <a:moveTo>
                    <a:pt x="461" y="1"/>
                  </a:moveTo>
                  <a:cubicBezTo>
                    <a:pt x="420" y="14"/>
                    <a:pt x="379" y="28"/>
                    <a:pt x="352" y="42"/>
                  </a:cubicBezTo>
                  <a:cubicBezTo>
                    <a:pt x="312" y="55"/>
                    <a:pt x="271" y="82"/>
                    <a:pt x="231" y="96"/>
                  </a:cubicBezTo>
                  <a:cubicBezTo>
                    <a:pt x="163" y="136"/>
                    <a:pt x="82" y="177"/>
                    <a:pt x="14" y="217"/>
                  </a:cubicBezTo>
                  <a:cubicBezTo>
                    <a:pt x="1" y="231"/>
                    <a:pt x="1" y="258"/>
                    <a:pt x="14" y="272"/>
                  </a:cubicBezTo>
                  <a:cubicBezTo>
                    <a:pt x="28" y="285"/>
                    <a:pt x="28" y="285"/>
                    <a:pt x="41" y="299"/>
                  </a:cubicBezTo>
                  <a:cubicBezTo>
                    <a:pt x="55" y="299"/>
                    <a:pt x="68" y="299"/>
                    <a:pt x="82" y="285"/>
                  </a:cubicBezTo>
                  <a:lnTo>
                    <a:pt x="204" y="204"/>
                  </a:lnTo>
                  <a:lnTo>
                    <a:pt x="339" y="150"/>
                  </a:lnTo>
                  <a:cubicBezTo>
                    <a:pt x="393" y="123"/>
                    <a:pt x="447" y="96"/>
                    <a:pt x="501" y="82"/>
                  </a:cubicBezTo>
                  <a:cubicBezTo>
                    <a:pt x="528" y="69"/>
                    <a:pt x="542" y="42"/>
                    <a:pt x="528" y="28"/>
                  </a:cubicBezTo>
                  <a:cubicBezTo>
                    <a:pt x="528" y="1"/>
                    <a:pt x="501" y="1"/>
                    <a:pt x="488" y="1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36"/>
            <p:cNvSpPr/>
            <p:nvPr/>
          </p:nvSpPr>
          <p:spPr>
            <a:xfrm>
              <a:off x="7941564" y="2269149"/>
              <a:ext cx="44311" cy="24063"/>
            </a:xfrm>
            <a:custGeom>
              <a:avLst/>
              <a:gdLst/>
              <a:ahLst/>
              <a:cxnLst/>
              <a:rect l="l" t="t" r="r" b="b"/>
              <a:pathLst>
                <a:path w="569" h="309" extrusionOk="0">
                  <a:moveTo>
                    <a:pt x="501" y="1"/>
                  </a:moveTo>
                  <a:lnTo>
                    <a:pt x="488" y="14"/>
                  </a:lnTo>
                  <a:cubicBezTo>
                    <a:pt x="407" y="41"/>
                    <a:pt x="325" y="82"/>
                    <a:pt x="244" y="123"/>
                  </a:cubicBezTo>
                  <a:cubicBezTo>
                    <a:pt x="163" y="150"/>
                    <a:pt x="95" y="190"/>
                    <a:pt x="14" y="244"/>
                  </a:cubicBezTo>
                  <a:cubicBezTo>
                    <a:pt x="1" y="258"/>
                    <a:pt x="1" y="285"/>
                    <a:pt x="14" y="299"/>
                  </a:cubicBezTo>
                  <a:cubicBezTo>
                    <a:pt x="21" y="305"/>
                    <a:pt x="31" y="309"/>
                    <a:pt x="43" y="309"/>
                  </a:cubicBezTo>
                  <a:cubicBezTo>
                    <a:pt x="55" y="309"/>
                    <a:pt x="68" y="305"/>
                    <a:pt x="82" y="299"/>
                  </a:cubicBezTo>
                  <a:lnTo>
                    <a:pt x="149" y="258"/>
                  </a:lnTo>
                  <a:cubicBezTo>
                    <a:pt x="217" y="217"/>
                    <a:pt x="271" y="190"/>
                    <a:pt x="339" y="163"/>
                  </a:cubicBezTo>
                  <a:cubicBezTo>
                    <a:pt x="407" y="136"/>
                    <a:pt x="461" y="109"/>
                    <a:pt x="528" y="82"/>
                  </a:cubicBezTo>
                  <a:cubicBezTo>
                    <a:pt x="555" y="82"/>
                    <a:pt x="569" y="55"/>
                    <a:pt x="555" y="28"/>
                  </a:cubicBezTo>
                  <a:cubicBezTo>
                    <a:pt x="555" y="14"/>
                    <a:pt x="542" y="1"/>
                    <a:pt x="515" y="1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36"/>
            <p:cNvSpPr/>
            <p:nvPr/>
          </p:nvSpPr>
          <p:spPr>
            <a:xfrm>
              <a:off x="7933154" y="2268137"/>
              <a:ext cx="55914" cy="30605"/>
            </a:xfrm>
            <a:custGeom>
              <a:avLst/>
              <a:gdLst/>
              <a:ahLst/>
              <a:cxnLst/>
              <a:rect l="l" t="t" r="r" b="b"/>
              <a:pathLst>
                <a:path w="718" h="393" extrusionOk="0">
                  <a:moveTo>
                    <a:pt x="650" y="0"/>
                  </a:moveTo>
                  <a:cubicBezTo>
                    <a:pt x="542" y="41"/>
                    <a:pt x="420" y="95"/>
                    <a:pt x="312" y="149"/>
                  </a:cubicBezTo>
                  <a:cubicBezTo>
                    <a:pt x="217" y="203"/>
                    <a:pt x="109" y="271"/>
                    <a:pt x="14" y="325"/>
                  </a:cubicBezTo>
                  <a:cubicBezTo>
                    <a:pt x="0" y="339"/>
                    <a:pt x="0" y="366"/>
                    <a:pt x="14" y="379"/>
                  </a:cubicBezTo>
                  <a:cubicBezTo>
                    <a:pt x="14" y="393"/>
                    <a:pt x="27" y="393"/>
                    <a:pt x="41" y="393"/>
                  </a:cubicBezTo>
                  <a:lnTo>
                    <a:pt x="68" y="393"/>
                  </a:lnTo>
                  <a:cubicBezTo>
                    <a:pt x="149" y="352"/>
                    <a:pt x="230" y="298"/>
                    <a:pt x="312" y="257"/>
                  </a:cubicBezTo>
                  <a:cubicBezTo>
                    <a:pt x="366" y="217"/>
                    <a:pt x="433" y="190"/>
                    <a:pt x="487" y="163"/>
                  </a:cubicBezTo>
                  <a:cubicBezTo>
                    <a:pt x="555" y="136"/>
                    <a:pt x="623" y="109"/>
                    <a:pt x="690" y="81"/>
                  </a:cubicBezTo>
                  <a:cubicBezTo>
                    <a:pt x="704" y="68"/>
                    <a:pt x="718" y="41"/>
                    <a:pt x="718" y="27"/>
                  </a:cubicBezTo>
                  <a:cubicBezTo>
                    <a:pt x="704" y="0"/>
                    <a:pt x="690" y="0"/>
                    <a:pt x="677" y="0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36"/>
            <p:cNvSpPr/>
            <p:nvPr/>
          </p:nvSpPr>
          <p:spPr>
            <a:xfrm>
              <a:off x="7963681" y="2266034"/>
              <a:ext cx="29593" cy="15887"/>
            </a:xfrm>
            <a:custGeom>
              <a:avLst/>
              <a:gdLst/>
              <a:ahLst/>
              <a:cxnLst/>
              <a:rect l="l" t="t" r="r" b="b"/>
              <a:pathLst>
                <a:path w="380" h="204" extrusionOk="0">
                  <a:moveTo>
                    <a:pt x="326" y="0"/>
                  </a:moveTo>
                  <a:lnTo>
                    <a:pt x="326" y="14"/>
                  </a:lnTo>
                  <a:cubicBezTo>
                    <a:pt x="217" y="41"/>
                    <a:pt x="136" y="81"/>
                    <a:pt x="41" y="122"/>
                  </a:cubicBezTo>
                  <a:cubicBezTo>
                    <a:pt x="14" y="122"/>
                    <a:pt x="1" y="149"/>
                    <a:pt x="14" y="176"/>
                  </a:cubicBezTo>
                  <a:cubicBezTo>
                    <a:pt x="28" y="190"/>
                    <a:pt x="41" y="203"/>
                    <a:pt x="68" y="203"/>
                  </a:cubicBezTo>
                  <a:cubicBezTo>
                    <a:pt x="163" y="163"/>
                    <a:pt x="258" y="122"/>
                    <a:pt x="353" y="81"/>
                  </a:cubicBezTo>
                  <a:cubicBezTo>
                    <a:pt x="366" y="81"/>
                    <a:pt x="380" y="54"/>
                    <a:pt x="380" y="27"/>
                  </a:cubicBezTo>
                  <a:cubicBezTo>
                    <a:pt x="366" y="14"/>
                    <a:pt x="353" y="0"/>
                    <a:pt x="339" y="0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36"/>
            <p:cNvSpPr/>
            <p:nvPr/>
          </p:nvSpPr>
          <p:spPr>
            <a:xfrm>
              <a:off x="7951065" y="2266034"/>
              <a:ext cx="44311" cy="22194"/>
            </a:xfrm>
            <a:custGeom>
              <a:avLst/>
              <a:gdLst/>
              <a:ahLst/>
              <a:cxnLst/>
              <a:rect l="l" t="t" r="r" b="b"/>
              <a:pathLst>
                <a:path w="569" h="285" extrusionOk="0">
                  <a:moveTo>
                    <a:pt x="501" y="0"/>
                  </a:moveTo>
                  <a:cubicBezTo>
                    <a:pt x="420" y="27"/>
                    <a:pt x="352" y="41"/>
                    <a:pt x="271" y="81"/>
                  </a:cubicBezTo>
                  <a:cubicBezTo>
                    <a:pt x="190" y="122"/>
                    <a:pt x="109" y="149"/>
                    <a:pt x="27" y="203"/>
                  </a:cubicBezTo>
                  <a:cubicBezTo>
                    <a:pt x="27" y="203"/>
                    <a:pt x="14" y="217"/>
                    <a:pt x="14" y="217"/>
                  </a:cubicBezTo>
                  <a:cubicBezTo>
                    <a:pt x="0" y="230"/>
                    <a:pt x="0" y="244"/>
                    <a:pt x="14" y="257"/>
                  </a:cubicBezTo>
                  <a:cubicBezTo>
                    <a:pt x="14" y="271"/>
                    <a:pt x="27" y="271"/>
                    <a:pt x="27" y="284"/>
                  </a:cubicBezTo>
                  <a:lnTo>
                    <a:pt x="68" y="284"/>
                  </a:lnTo>
                  <a:cubicBezTo>
                    <a:pt x="136" y="244"/>
                    <a:pt x="203" y="203"/>
                    <a:pt x="285" y="176"/>
                  </a:cubicBezTo>
                  <a:cubicBezTo>
                    <a:pt x="366" y="136"/>
                    <a:pt x="447" y="108"/>
                    <a:pt x="528" y="81"/>
                  </a:cubicBezTo>
                  <a:cubicBezTo>
                    <a:pt x="555" y="68"/>
                    <a:pt x="569" y="41"/>
                    <a:pt x="555" y="27"/>
                  </a:cubicBezTo>
                  <a:cubicBezTo>
                    <a:pt x="555" y="14"/>
                    <a:pt x="542" y="0"/>
                    <a:pt x="528" y="0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36"/>
            <p:cNvSpPr/>
            <p:nvPr/>
          </p:nvSpPr>
          <p:spPr>
            <a:xfrm>
              <a:off x="7922641" y="2267046"/>
              <a:ext cx="67518" cy="38704"/>
            </a:xfrm>
            <a:custGeom>
              <a:avLst/>
              <a:gdLst/>
              <a:ahLst/>
              <a:cxnLst/>
              <a:rect l="l" t="t" r="r" b="b"/>
              <a:pathLst>
                <a:path w="867" h="497" extrusionOk="0">
                  <a:moveTo>
                    <a:pt x="798" y="1"/>
                  </a:moveTo>
                  <a:lnTo>
                    <a:pt x="798" y="14"/>
                  </a:lnTo>
                  <a:cubicBezTo>
                    <a:pt x="663" y="55"/>
                    <a:pt x="528" y="109"/>
                    <a:pt x="406" y="177"/>
                  </a:cubicBezTo>
                  <a:cubicBezTo>
                    <a:pt x="271" y="244"/>
                    <a:pt x="149" y="326"/>
                    <a:pt x="27" y="420"/>
                  </a:cubicBezTo>
                  <a:cubicBezTo>
                    <a:pt x="0" y="434"/>
                    <a:pt x="0" y="461"/>
                    <a:pt x="14" y="474"/>
                  </a:cubicBezTo>
                  <a:cubicBezTo>
                    <a:pt x="22" y="490"/>
                    <a:pt x="34" y="497"/>
                    <a:pt x="46" y="497"/>
                  </a:cubicBezTo>
                  <a:cubicBezTo>
                    <a:pt x="54" y="497"/>
                    <a:pt x="62" y="493"/>
                    <a:pt x="68" y="488"/>
                  </a:cubicBezTo>
                  <a:cubicBezTo>
                    <a:pt x="162" y="407"/>
                    <a:pt x="271" y="353"/>
                    <a:pt x="365" y="298"/>
                  </a:cubicBezTo>
                  <a:lnTo>
                    <a:pt x="352" y="298"/>
                  </a:lnTo>
                  <a:cubicBezTo>
                    <a:pt x="433" y="244"/>
                    <a:pt x="514" y="217"/>
                    <a:pt x="595" y="177"/>
                  </a:cubicBezTo>
                  <a:cubicBezTo>
                    <a:pt x="663" y="136"/>
                    <a:pt x="758" y="109"/>
                    <a:pt x="839" y="82"/>
                  </a:cubicBezTo>
                  <a:cubicBezTo>
                    <a:pt x="853" y="68"/>
                    <a:pt x="866" y="41"/>
                    <a:pt x="866" y="28"/>
                  </a:cubicBezTo>
                  <a:cubicBezTo>
                    <a:pt x="853" y="1"/>
                    <a:pt x="839" y="1"/>
                    <a:pt x="812" y="1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36"/>
            <p:cNvSpPr/>
            <p:nvPr/>
          </p:nvSpPr>
          <p:spPr>
            <a:xfrm>
              <a:off x="7815095" y="2280753"/>
              <a:ext cx="413205" cy="287125"/>
            </a:xfrm>
            <a:custGeom>
              <a:avLst/>
              <a:gdLst/>
              <a:ahLst/>
              <a:cxnLst/>
              <a:rect l="l" t="t" r="r" b="b"/>
              <a:pathLst>
                <a:path w="5306" h="3687" extrusionOk="0">
                  <a:moveTo>
                    <a:pt x="3668" y="1"/>
                  </a:moveTo>
                  <a:cubicBezTo>
                    <a:pt x="3397" y="1"/>
                    <a:pt x="3140" y="28"/>
                    <a:pt x="2869" y="82"/>
                  </a:cubicBezTo>
                  <a:cubicBezTo>
                    <a:pt x="2653" y="136"/>
                    <a:pt x="2450" y="204"/>
                    <a:pt x="2247" y="285"/>
                  </a:cubicBezTo>
                  <a:cubicBezTo>
                    <a:pt x="2071" y="366"/>
                    <a:pt x="1895" y="461"/>
                    <a:pt x="1733" y="583"/>
                  </a:cubicBezTo>
                  <a:cubicBezTo>
                    <a:pt x="1584" y="691"/>
                    <a:pt x="1435" y="826"/>
                    <a:pt x="1300" y="961"/>
                  </a:cubicBezTo>
                  <a:cubicBezTo>
                    <a:pt x="1165" y="1097"/>
                    <a:pt x="1043" y="1246"/>
                    <a:pt x="935" y="1394"/>
                  </a:cubicBezTo>
                  <a:cubicBezTo>
                    <a:pt x="826" y="1557"/>
                    <a:pt x="732" y="1733"/>
                    <a:pt x="637" y="1909"/>
                  </a:cubicBezTo>
                  <a:cubicBezTo>
                    <a:pt x="502" y="2152"/>
                    <a:pt x="393" y="2409"/>
                    <a:pt x="299" y="2680"/>
                  </a:cubicBezTo>
                  <a:cubicBezTo>
                    <a:pt x="190" y="2950"/>
                    <a:pt x="96" y="3235"/>
                    <a:pt x="28" y="3519"/>
                  </a:cubicBezTo>
                  <a:cubicBezTo>
                    <a:pt x="1" y="3586"/>
                    <a:pt x="55" y="3668"/>
                    <a:pt x="136" y="3681"/>
                  </a:cubicBezTo>
                  <a:cubicBezTo>
                    <a:pt x="148" y="3685"/>
                    <a:pt x="159" y="3687"/>
                    <a:pt x="169" y="3687"/>
                  </a:cubicBezTo>
                  <a:cubicBezTo>
                    <a:pt x="194" y="3687"/>
                    <a:pt x="216" y="3677"/>
                    <a:pt x="244" y="3668"/>
                  </a:cubicBezTo>
                  <a:lnTo>
                    <a:pt x="272" y="3641"/>
                  </a:lnTo>
                  <a:cubicBezTo>
                    <a:pt x="285" y="3613"/>
                    <a:pt x="299" y="3600"/>
                    <a:pt x="299" y="3573"/>
                  </a:cubicBezTo>
                  <a:cubicBezTo>
                    <a:pt x="353" y="3438"/>
                    <a:pt x="393" y="3302"/>
                    <a:pt x="434" y="3167"/>
                  </a:cubicBezTo>
                  <a:lnTo>
                    <a:pt x="434" y="3167"/>
                  </a:lnTo>
                  <a:lnTo>
                    <a:pt x="420" y="3194"/>
                  </a:lnTo>
                  <a:cubicBezTo>
                    <a:pt x="596" y="2639"/>
                    <a:pt x="853" y="2098"/>
                    <a:pt x="1165" y="1597"/>
                  </a:cubicBezTo>
                  <a:lnTo>
                    <a:pt x="1165" y="1597"/>
                  </a:lnTo>
                  <a:lnTo>
                    <a:pt x="1137" y="1624"/>
                  </a:lnTo>
                  <a:cubicBezTo>
                    <a:pt x="1313" y="1354"/>
                    <a:pt x="1516" y="1110"/>
                    <a:pt x="1760" y="894"/>
                  </a:cubicBezTo>
                  <a:lnTo>
                    <a:pt x="1773" y="894"/>
                  </a:lnTo>
                  <a:cubicBezTo>
                    <a:pt x="1963" y="731"/>
                    <a:pt x="2166" y="596"/>
                    <a:pt x="2396" y="488"/>
                  </a:cubicBezTo>
                  <a:cubicBezTo>
                    <a:pt x="2667" y="352"/>
                    <a:pt x="2951" y="258"/>
                    <a:pt x="3248" y="204"/>
                  </a:cubicBezTo>
                  <a:cubicBezTo>
                    <a:pt x="3501" y="168"/>
                    <a:pt x="3760" y="143"/>
                    <a:pt x="4020" y="143"/>
                  </a:cubicBezTo>
                  <a:cubicBezTo>
                    <a:pt x="4150" y="143"/>
                    <a:pt x="4281" y="150"/>
                    <a:pt x="4412" y="163"/>
                  </a:cubicBezTo>
                  <a:lnTo>
                    <a:pt x="4398" y="163"/>
                  </a:lnTo>
                  <a:cubicBezTo>
                    <a:pt x="4683" y="177"/>
                    <a:pt x="4967" y="217"/>
                    <a:pt x="5251" y="285"/>
                  </a:cubicBezTo>
                  <a:cubicBezTo>
                    <a:pt x="5278" y="285"/>
                    <a:pt x="5292" y="271"/>
                    <a:pt x="5305" y="244"/>
                  </a:cubicBezTo>
                  <a:cubicBezTo>
                    <a:pt x="5305" y="217"/>
                    <a:pt x="5292" y="204"/>
                    <a:pt x="5264" y="190"/>
                  </a:cubicBezTo>
                  <a:cubicBezTo>
                    <a:pt x="5007" y="150"/>
                    <a:pt x="4750" y="95"/>
                    <a:pt x="4480" y="55"/>
                  </a:cubicBezTo>
                  <a:cubicBezTo>
                    <a:pt x="4223" y="14"/>
                    <a:pt x="3979" y="1"/>
                    <a:pt x="3722" y="1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36"/>
            <p:cNvSpPr/>
            <p:nvPr/>
          </p:nvSpPr>
          <p:spPr>
            <a:xfrm>
              <a:off x="7897331" y="2331372"/>
              <a:ext cx="190794" cy="215169"/>
            </a:xfrm>
            <a:custGeom>
              <a:avLst/>
              <a:gdLst/>
              <a:ahLst/>
              <a:cxnLst/>
              <a:rect l="l" t="t" r="r" b="b"/>
              <a:pathLst>
                <a:path w="2450" h="2763" extrusionOk="0">
                  <a:moveTo>
                    <a:pt x="2382" y="0"/>
                  </a:moveTo>
                  <a:cubicBezTo>
                    <a:pt x="2233" y="54"/>
                    <a:pt x="2084" y="108"/>
                    <a:pt x="1935" y="176"/>
                  </a:cubicBezTo>
                  <a:cubicBezTo>
                    <a:pt x="1773" y="244"/>
                    <a:pt x="1651" y="311"/>
                    <a:pt x="1516" y="379"/>
                  </a:cubicBezTo>
                  <a:cubicBezTo>
                    <a:pt x="1448" y="406"/>
                    <a:pt x="1394" y="447"/>
                    <a:pt x="1326" y="487"/>
                  </a:cubicBezTo>
                  <a:cubicBezTo>
                    <a:pt x="1272" y="528"/>
                    <a:pt x="1205" y="582"/>
                    <a:pt x="1137" y="623"/>
                  </a:cubicBezTo>
                  <a:cubicBezTo>
                    <a:pt x="1015" y="704"/>
                    <a:pt x="907" y="798"/>
                    <a:pt x="799" y="907"/>
                  </a:cubicBezTo>
                  <a:cubicBezTo>
                    <a:pt x="596" y="1110"/>
                    <a:pt x="420" y="1353"/>
                    <a:pt x="298" y="1624"/>
                  </a:cubicBezTo>
                  <a:cubicBezTo>
                    <a:pt x="217" y="1759"/>
                    <a:pt x="163" y="1922"/>
                    <a:pt x="122" y="2070"/>
                  </a:cubicBezTo>
                  <a:cubicBezTo>
                    <a:pt x="54" y="2246"/>
                    <a:pt x="27" y="2409"/>
                    <a:pt x="0" y="2598"/>
                  </a:cubicBezTo>
                  <a:cubicBezTo>
                    <a:pt x="0" y="2625"/>
                    <a:pt x="0" y="2666"/>
                    <a:pt x="27" y="2693"/>
                  </a:cubicBezTo>
                  <a:cubicBezTo>
                    <a:pt x="41" y="2733"/>
                    <a:pt x="81" y="2747"/>
                    <a:pt x="109" y="2761"/>
                  </a:cubicBezTo>
                  <a:cubicBezTo>
                    <a:pt x="117" y="2762"/>
                    <a:pt x="126" y="2763"/>
                    <a:pt x="134" y="2763"/>
                  </a:cubicBezTo>
                  <a:cubicBezTo>
                    <a:pt x="206" y="2763"/>
                    <a:pt x="272" y="2713"/>
                    <a:pt x="284" y="2652"/>
                  </a:cubicBezTo>
                  <a:cubicBezTo>
                    <a:pt x="325" y="2449"/>
                    <a:pt x="379" y="2246"/>
                    <a:pt x="433" y="2043"/>
                  </a:cubicBezTo>
                  <a:cubicBezTo>
                    <a:pt x="433" y="2043"/>
                    <a:pt x="433" y="2057"/>
                    <a:pt x="433" y="2070"/>
                  </a:cubicBezTo>
                  <a:cubicBezTo>
                    <a:pt x="474" y="1949"/>
                    <a:pt x="528" y="1827"/>
                    <a:pt x="582" y="1705"/>
                  </a:cubicBezTo>
                  <a:cubicBezTo>
                    <a:pt x="636" y="1597"/>
                    <a:pt x="704" y="1489"/>
                    <a:pt x="772" y="1380"/>
                  </a:cubicBezTo>
                  <a:cubicBezTo>
                    <a:pt x="920" y="1150"/>
                    <a:pt x="1110" y="934"/>
                    <a:pt x="1313" y="758"/>
                  </a:cubicBezTo>
                  <a:cubicBezTo>
                    <a:pt x="1448" y="636"/>
                    <a:pt x="1597" y="528"/>
                    <a:pt x="1746" y="433"/>
                  </a:cubicBezTo>
                  <a:cubicBezTo>
                    <a:pt x="1922" y="325"/>
                    <a:pt x="2098" y="230"/>
                    <a:pt x="2274" y="135"/>
                  </a:cubicBezTo>
                  <a:cubicBezTo>
                    <a:pt x="2314" y="122"/>
                    <a:pt x="2368" y="95"/>
                    <a:pt x="2409" y="81"/>
                  </a:cubicBezTo>
                  <a:cubicBezTo>
                    <a:pt x="2436" y="68"/>
                    <a:pt x="2449" y="41"/>
                    <a:pt x="2436" y="27"/>
                  </a:cubicBezTo>
                  <a:cubicBezTo>
                    <a:pt x="2436" y="0"/>
                    <a:pt x="2422" y="0"/>
                    <a:pt x="2395" y="0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36"/>
            <p:cNvSpPr/>
            <p:nvPr/>
          </p:nvSpPr>
          <p:spPr>
            <a:xfrm>
              <a:off x="8119665" y="2324986"/>
              <a:ext cx="49606" cy="8566"/>
            </a:xfrm>
            <a:custGeom>
              <a:avLst/>
              <a:gdLst/>
              <a:ahLst/>
              <a:cxnLst/>
              <a:rect l="l" t="t" r="r" b="b"/>
              <a:pathLst>
                <a:path w="637" h="110" extrusionOk="0">
                  <a:moveTo>
                    <a:pt x="298" y="1"/>
                  </a:moveTo>
                  <a:cubicBezTo>
                    <a:pt x="217" y="1"/>
                    <a:pt x="122" y="1"/>
                    <a:pt x="41" y="15"/>
                  </a:cubicBezTo>
                  <a:cubicBezTo>
                    <a:pt x="27" y="15"/>
                    <a:pt x="0" y="42"/>
                    <a:pt x="0" y="55"/>
                  </a:cubicBezTo>
                  <a:cubicBezTo>
                    <a:pt x="0" y="82"/>
                    <a:pt x="27" y="96"/>
                    <a:pt x="55" y="96"/>
                  </a:cubicBezTo>
                  <a:cubicBezTo>
                    <a:pt x="176" y="82"/>
                    <a:pt x="298" y="82"/>
                    <a:pt x="420" y="82"/>
                  </a:cubicBezTo>
                  <a:cubicBezTo>
                    <a:pt x="474" y="82"/>
                    <a:pt x="528" y="96"/>
                    <a:pt x="582" y="109"/>
                  </a:cubicBezTo>
                  <a:cubicBezTo>
                    <a:pt x="596" y="109"/>
                    <a:pt x="623" y="96"/>
                    <a:pt x="636" y="69"/>
                  </a:cubicBezTo>
                  <a:cubicBezTo>
                    <a:pt x="636" y="55"/>
                    <a:pt x="636" y="42"/>
                    <a:pt x="636" y="28"/>
                  </a:cubicBezTo>
                  <a:cubicBezTo>
                    <a:pt x="623" y="28"/>
                    <a:pt x="609" y="15"/>
                    <a:pt x="596" y="15"/>
                  </a:cubicBezTo>
                  <a:cubicBezTo>
                    <a:pt x="515" y="1"/>
                    <a:pt x="433" y="1"/>
                    <a:pt x="339" y="1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36"/>
            <p:cNvSpPr/>
            <p:nvPr/>
          </p:nvSpPr>
          <p:spPr>
            <a:xfrm>
              <a:off x="7986888" y="2360886"/>
              <a:ext cx="223501" cy="266644"/>
            </a:xfrm>
            <a:custGeom>
              <a:avLst/>
              <a:gdLst/>
              <a:ahLst/>
              <a:cxnLst/>
              <a:rect l="l" t="t" r="r" b="b"/>
              <a:pathLst>
                <a:path w="2870" h="3424" extrusionOk="0">
                  <a:moveTo>
                    <a:pt x="2192" y="0"/>
                  </a:moveTo>
                  <a:cubicBezTo>
                    <a:pt x="2003" y="0"/>
                    <a:pt x="1814" y="14"/>
                    <a:pt x="1638" y="54"/>
                  </a:cubicBezTo>
                  <a:lnTo>
                    <a:pt x="1624" y="68"/>
                  </a:lnTo>
                  <a:cubicBezTo>
                    <a:pt x="1245" y="122"/>
                    <a:pt x="894" y="311"/>
                    <a:pt x="623" y="582"/>
                  </a:cubicBezTo>
                  <a:cubicBezTo>
                    <a:pt x="515" y="704"/>
                    <a:pt x="433" y="825"/>
                    <a:pt x="366" y="974"/>
                  </a:cubicBezTo>
                  <a:cubicBezTo>
                    <a:pt x="312" y="1123"/>
                    <a:pt x="258" y="1285"/>
                    <a:pt x="230" y="1434"/>
                  </a:cubicBezTo>
                  <a:cubicBezTo>
                    <a:pt x="203" y="1597"/>
                    <a:pt x="176" y="1759"/>
                    <a:pt x="176" y="1921"/>
                  </a:cubicBezTo>
                  <a:cubicBezTo>
                    <a:pt x="163" y="2097"/>
                    <a:pt x="149" y="2246"/>
                    <a:pt x="136" y="2409"/>
                  </a:cubicBezTo>
                  <a:lnTo>
                    <a:pt x="136" y="2449"/>
                  </a:lnTo>
                  <a:cubicBezTo>
                    <a:pt x="122" y="2706"/>
                    <a:pt x="82" y="2977"/>
                    <a:pt x="14" y="3234"/>
                  </a:cubicBezTo>
                  <a:cubicBezTo>
                    <a:pt x="0" y="3275"/>
                    <a:pt x="0" y="3315"/>
                    <a:pt x="28" y="3356"/>
                  </a:cubicBezTo>
                  <a:cubicBezTo>
                    <a:pt x="55" y="3383"/>
                    <a:pt x="95" y="3410"/>
                    <a:pt x="136" y="3423"/>
                  </a:cubicBezTo>
                  <a:cubicBezTo>
                    <a:pt x="176" y="3423"/>
                    <a:pt x="217" y="3423"/>
                    <a:pt x="244" y="3396"/>
                  </a:cubicBezTo>
                  <a:cubicBezTo>
                    <a:pt x="285" y="3369"/>
                    <a:pt x="312" y="3342"/>
                    <a:pt x="312" y="3302"/>
                  </a:cubicBezTo>
                  <a:cubicBezTo>
                    <a:pt x="379" y="3058"/>
                    <a:pt x="420" y="2801"/>
                    <a:pt x="420" y="2544"/>
                  </a:cubicBezTo>
                  <a:cubicBezTo>
                    <a:pt x="447" y="2287"/>
                    <a:pt x="447" y="2030"/>
                    <a:pt x="461" y="1773"/>
                  </a:cubicBezTo>
                  <a:lnTo>
                    <a:pt x="461" y="1800"/>
                  </a:lnTo>
                  <a:cubicBezTo>
                    <a:pt x="474" y="1570"/>
                    <a:pt x="515" y="1353"/>
                    <a:pt x="582" y="1123"/>
                  </a:cubicBezTo>
                  <a:cubicBezTo>
                    <a:pt x="609" y="1015"/>
                    <a:pt x="663" y="907"/>
                    <a:pt x="731" y="812"/>
                  </a:cubicBezTo>
                  <a:cubicBezTo>
                    <a:pt x="785" y="717"/>
                    <a:pt x="853" y="636"/>
                    <a:pt x="934" y="568"/>
                  </a:cubicBezTo>
                  <a:cubicBezTo>
                    <a:pt x="1056" y="474"/>
                    <a:pt x="1178" y="406"/>
                    <a:pt x="1313" y="338"/>
                  </a:cubicBezTo>
                  <a:cubicBezTo>
                    <a:pt x="1475" y="257"/>
                    <a:pt x="1651" y="203"/>
                    <a:pt x="1841" y="162"/>
                  </a:cubicBezTo>
                  <a:lnTo>
                    <a:pt x="1827" y="162"/>
                  </a:lnTo>
                  <a:cubicBezTo>
                    <a:pt x="2026" y="126"/>
                    <a:pt x="2224" y="108"/>
                    <a:pt x="2427" y="108"/>
                  </a:cubicBezTo>
                  <a:cubicBezTo>
                    <a:pt x="2528" y="108"/>
                    <a:pt x="2630" y="113"/>
                    <a:pt x="2734" y="122"/>
                  </a:cubicBezTo>
                  <a:lnTo>
                    <a:pt x="2815" y="122"/>
                  </a:lnTo>
                  <a:cubicBezTo>
                    <a:pt x="2842" y="122"/>
                    <a:pt x="2856" y="108"/>
                    <a:pt x="2869" y="95"/>
                  </a:cubicBezTo>
                  <a:cubicBezTo>
                    <a:pt x="2869" y="68"/>
                    <a:pt x="2856" y="41"/>
                    <a:pt x="2828" y="41"/>
                  </a:cubicBezTo>
                  <a:cubicBezTo>
                    <a:pt x="2625" y="27"/>
                    <a:pt x="2436" y="0"/>
                    <a:pt x="2233" y="0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36"/>
            <p:cNvSpPr/>
            <p:nvPr/>
          </p:nvSpPr>
          <p:spPr>
            <a:xfrm>
              <a:off x="6654988" y="2403017"/>
              <a:ext cx="1540601" cy="1847273"/>
            </a:xfrm>
            <a:custGeom>
              <a:avLst/>
              <a:gdLst/>
              <a:ahLst/>
              <a:cxnLst/>
              <a:rect l="l" t="t" r="r" b="b"/>
              <a:pathLst>
                <a:path w="19783" h="23721" extrusionOk="0">
                  <a:moveTo>
                    <a:pt x="4749" y="6496"/>
                  </a:moveTo>
                  <a:cubicBezTo>
                    <a:pt x="4722" y="6523"/>
                    <a:pt x="4695" y="6550"/>
                    <a:pt x="4668" y="6590"/>
                  </a:cubicBezTo>
                  <a:cubicBezTo>
                    <a:pt x="4682" y="6563"/>
                    <a:pt x="4709" y="6536"/>
                    <a:pt x="4722" y="6522"/>
                  </a:cubicBezTo>
                  <a:lnTo>
                    <a:pt x="4736" y="6509"/>
                  </a:lnTo>
                  <a:lnTo>
                    <a:pt x="4749" y="6496"/>
                  </a:lnTo>
                  <a:close/>
                  <a:moveTo>
                    <a:pt x="13437" y="0"/>
                  </a:moveTo>
                  <a:cubicBezTo>
                    <a:pt x="13193" y="0"/>
                    <a:pt x="12949" y="27"/>
                    <a:pt x="12706" y="95"/>
                  </a:cubicBezTo>
                  <a:cubicBezTo>
                    <a:pt x="12381" y="190"/>
                    <a:pt x="12083" y="298"/>
                    <a:pt x="11786" y="433"/>
                  </a:cubicBezTo>
                  <a:cubicBezTo>
                    <a:pt x="11082" y="758"/>
                    <a:pt x="10433" y="1150"/>
                    <a:pt x="9810" y="1597"/>
                  </a:cubicBezTo>
                  <a:cubicBezTo>
                    <a:pt x="9201" y="2016"/>
                    <a:pt x="8579" y="2490"/>
                    <a:pt x="7902" y="3058"/>
                  </a:cubicBezTo>
                  <a:cubicBezTo>
                    <a:pt x="7402" y="3478"/>
                    <a:pt x="6887" y="3938"/>
                    <a:pt x="6387" y="4411"/>
                  </a:cubicBezTo>
                  <a:cubicBezTo>
                    <a:pt x="6211" y="4587"/>
                    <a:pt x="6035" y="4750"/>
                    <a:pt x="5859" y="4926"/>
                  </a:cubicBezTo>
                  <a:cubicBezTo>
                    <a:pt x="5656" y="5129"/>
                    <a:pt x="5467" y="5332"/>
                    <a:pt x="5291" y="5521"/>
                  </a:cubicBezTo>
                  <a:cubicBezTo>
                    <a:pt x="4587" y="6265"/>
                    <a:pt x="3924" y="7050"/>
                    <a:pt x="3302" y="7875"/>
                  </a:cubicBezTo>
                  <a:cubicBezTo>
                    <a:pt x="2625" y="8755"/>
                    <a:pt x="2016" y="9702"/>
                    <a:pt x="1475" y="10690"/>
                  </a:cubicBezTo>
                  <a:cubicBezTo>
                    <a:pt x="947" y="11651"/>
                    <a:pt x="541" y="12679"/>
                    <a:pt x="271" y="13748"/>
                  </a:cubicBezTo>
                  <a:cubicBezTo>
                    <a:pt x="135" y="14249"/>
                    <a:pt x="54" y="14763"/>
                    <a:pt x="27" y="15290"/>
                  </a:cubicBezTo>
                  <a:cubicBezTo>
                    <a:pt x="0" y="15791"/>
                    <a:pt x="27" y="16305"/>
                    <a:pt x="108" y="16806"/>
                  </a:cubicBezTo>
                  <a:cubicBezTo>
                    <a:pt x="190" y="17239"/>
                    <a:pt x="311" y="17645"/>
                    <a:pt x="474" y="18037"/>
                  </a:cubicBezTo>
                  <a:cubicBezTo>
                    <a:pt x="663" y="18497"/>
                    <a:pt x="920" y="18917"/>
                    <a:pt x="1231" y="19309"/>
                  </a:cubicBezTo>
                  <a:cubicBezTo>
                    <a:pt x="1543" y="19702"/>
                    <a:pt x="1922" y="20040"/>
                    <a:pt x="2341" y="20324"/>
                  </a:cubicBezTo>
                  <a:cubicBezTo>
                    <a:pt x="2747" y="20595"/>
                    <a:pt x="3193" y="20798"/>
                    <a:pt x="3667" y="20892"/>
                  </a:cubicBezTo>
                  <a:cubicBezTo>
                    <a:pt x="4046" y="21434"/>
                    <a:pt x="4547" y="21894"/>
                    <a:pt x="5128" y="22205"/>
                  </a:cubicBezTo>
                  <a:cubicBezTo>
                    <a:pt x="5643" y="22502"/>
                    <a:pt x="6238" y="22665"/>
                    <a:pt x="6833" y="22678"/>
                  </a:cubicBezTo>
                  <a:cubicBezTo>
                    <a:pt x="6928" y="22678"/>
                    <a:pt x="7023" y="22678"/>
                    <a:pt x="7104" y="22665"/>
                  </a:cubicBezTo>
                  <a:cubicBezTo>
                    <a:pt x="7794" y="23247"/>
                    <a:pt x="8633" y="23599"/>
                    <a:pt x="9513" y="23693"/>
                  </a:cubicBezTo>
                  <a:cubicBezTo>
                    <a:pt x="9675" y="23720"/>
                    <a:pt x="9837" y="23720"/>
                    <a:pt x="10000" y="23720"/>
                  </a:cubicBezTo>
                  <a:cubicBezTo>
                    <a:pt x="10121" y="23720"/>
                    <a:pt x="10243" y="23720"/>
                    <a:pt x="10378" y="23707"/>
                  </a:cubicBezTo>
                  <a:cubicBezTo>
                    <a:pt x="10974" y="23666"/>
                    <a:pt x="11542" y="23517"/>
                    <a:pt x="12097" y="23287"/>
                  </a:cubicBezTo>
                  <a:cubicBezTo>
                    <a:pt x="12611" y="23071"/>
                    <a:pt x="13112" y="22787"/>
                    <a:pt x="13558" y="22435"/>
                  </a:cubicBezTo>
                  <a:cubicBezTo>
                    <a:pt x="14370" y="21826"/>
                    <a:pt x="15087" y="21082"/>
                    <a:pt x="15669" y="20243"/>
                  </a:cubicBezTo>
                  <a:cubicBezTo>
                    <a:pt x="16265" y="19377"/>
                    <a:pt x="16779" y="18443"/>
                    <a:pt x="17198" y="17469"/>
                  </a:cubicBezTo>
                  <a:cubicBezTo>
                    <a:pt x="17631" y="16468"/>
                    <a:pt x="17997" y="15453"/>
                    <a:pt x="18294" y="14424"/>
                  </a:cubicBezTo>
                  <a:cubicBezTo>
                    <a:pt x="18632" y="13328"/>
                    <a:pt x="18903" y="12246"/>
                    <a:pt x="19093" y="11421"/>
                  </a:cubicBezTo>
                  <a:lnTo>
                    <a:pt x="19133" y="11272"/>
                  </a:lnTo>
                  <a:cubicBezTo>
                    <a:pt x="19187" y="11028"/>
                    <a:pt x="19255" y="10785"/>
                    <a:pt x="19309" y="10555"/>
                  </a:cubicBezTo>
                  <a:cubicBezTo>
                    <a:pt x="19336" y="10365"/>
                    <a:pt x="19377" y="10176"/>
                    <a:pt x="19417" y="9986"/>
                  </a:cubicBezTo>
                  <a:cubicBezTo>
                    <a:pt x="19498" y="9431"/>
                    <a:pt x="19580" y="8850"/>
                    <a:pt x="19647" y="8254"/>
                  </a:cubicBezTo>
                  <a:cubicBezTo>
                    <a:pt x="19728" y="7496"/>
                    <a:pt x="19783" y="6806"/>
                    <a:pt x="19783" y="6157"/>
                  </a:cubicBezTo>
                  <a:cubicBezTo>
                    <a:pt x="19783" y="5792"/>
                    <a:pt x="19783" y="5440"/>
                    <a:pt x="19756" y="5101"/>
                  </a:cubicBezTo>
                  <a:cubicBezTo>
                    <a:pt x="19742" y="4777"/>
                    <a:pt x="19701" y="4452"/>
                    <a:pt x="19647" y="4141"/>
                  </a:cubicBezTo>
                  <a:cubicBezTo>
                    <a:pt x="19607" y="3857"/>
                    <a:pt x="19526" y="3572"/>
                    <a:pt x="19431" y="3302"/>
                  </a:cubicBezTo>
                  <a:cubicBezTo>
                    <a:pt x="19350" y="3072"/>
                    <a:pt x="19228" y="2855"/>
                    <a:pt x="19065" y="2666"/>
                  </a:cubicBezTo>
                  <a:cubicBezTo>
                    <a:pt x="18930" y="2504"/>
                    <a:pt x="18754" y="2368"/>
                    <a:pt x="18538" y="2287"/>
                  </a:cubicBezTo>
                  <a:cubicBezTo>
                    <a:pt x="18402" y="2233"/>
                    <a:pt x="18254" y="2206"/>
                    <a:pt x="18105" y="2206"/>
                  </a:cubicBezTo>
                  <a:cubicBezTo>
                    <a:pt x="18010" y="2206"/>
                    <a:pt x="17929" y="2206"/>
                    <a:pt x="17848" y="2219"/>
                  </a:cubicBezTo>
                  <a:cubicBezTo>
                    <a:pt x="17739" y="2246"/>
                    <a:pt x="17631" y="2273"/>
                    <a:pt x="17523" y="2301"/>
                  </a:cubicBezTo>
                  <a:cubicBezTo>
                    <a:pt x="17523" y="2273"/>
                    <a:pt x="17523" y="2233"/>
                    <a:pt x="17523" y="2206"/>
                  </a:cubicBezTo>
                  <a:cubicBezTo>
                    <a:pt x="17496" y="2043"/>
                    <a:pt x="17455" y="1868"/>
                    <a:pt x="17388" y="1719"/>
                  </a:cubicBezTo>
                  <a:cubicBezTo>
                    <a:pt x="17320" y="1556"/>
                    <a:pt x="17225" y="1408"/>
                    <a:pt x="17131" y="1272"/>
                  </a:cubicBezTo>
                  <a:cubicBezTo>
                    <a:pt x="16819" y="880"/>
                    <a:pt x="16386" y="609"/>
                    <a:pt x="15899" y="501"/>
                  </a:cubicBezTo>
                  <a:cubicBezTo>
                    <a:pt x="15764" y="460"/>
                    <a:pt x="15629" y="447"/>
                    <a:pt x="15480" y="447"/>
                  </a:cubicBezTo>
                  <a:cubicBezTo>
                    <a:pt x="15290" y="447"/>
                    <a:pt x="15101" y="474"/>
                    <a:pt x="14911" y="542"/>
                  </a:cubicBezTo>
                  <a:cubicBezTo>
                    <a:pt x="14844" y="555"/>
                    <a:pt x="14776" y="582"/>
                    <a:pt x="14708" y="623"/>
                  </a:cubicBezTo>
                  <a:cubicBezTo>
                    <a:pt x="14600" y="433"/>
                    <a:pt x="14438" y="298"/>
                    <a:pt x="14248" y="190"/>
                  </a:cubicBezTo>
                  <a:cubicBezTo>
                    <a:pt x="14032" y="68"/>
                    <a:pt x="13788" y="0"/>
                    <a:pt x="13531" y="0"/>
                  </a:cubicBezTo>
                  <a:close/>
                </a:path>
              </a:pathLst>
            </a:custGeom>
            <a:solidFill>
              <a:srgbClr val="FFAD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36"/>
            <p:cNvSpPr/>
            <p:nvPr/>
          </p:nvSpPr>
          <p:spPr>
            <a:xfrm>
              <a:off x="6768763" y="2453558"/>
              <a:ext cx="1426826" cy="1797744"/>
            </a:xfrm>
            <a:custGeom>
              <a:avLst/>
              <a:gdLst/>
              <a:ahLst/>
              <a:cxnLst/>
              <a:rect l="l" t="t" r="r" b="b"/>
              <a:pathLst>
                <a:path w="18322" h="23085" extrusionOk="0">
                  <a:moveTo>
                    <a:pt x="14885" y="1"/>
                  </a:moveTo>
                  <a:cubicBezTo>
                    <a:pt x="14952" y="95"/>
                    <a:pt x="15020" y="204"/>
                    <a:pt x="15047" y="312"/>
                  </a:cubicBezTo>
                  <a:lnTo>
                    <a:pt x="15061" y="312"/>
                  </a:lnTo>
                  <a:cubicBezTo>
                    <a:pt x="15101" y="461"/>
                    <a:pt x="15128" y="610"/>
                    <a:pt x="15142" y="772"/>
                  </a:cubicBezTo>
                  <a:cubicBezTo>
                    <a:pt x="15142" y="1124"/>
                    <a:pt x="15101" y="1462"/>
                    <a:pt x="15020" y="1800"/>
                  </a:cubicBezTo>
                  <a:cubicBezTo>
                    <a:pt x="14952" y="2071"/>
                    <a:pt x="14858" y="2342"/>
                    <a:pt x="14763" y="2599"/>
                  </a:cubicBezTo>
                  <a:cubicBezTo>
                    <a:pt x="14817" y="2572"/>
                    <a:pt x="14871" y="2558"/>
                    <a:pt x="14925" y="2531"/>
                  </a:cubicBezTo>
                  <a:cubicBezTo>
                    <a:pt x="14993" y="2518"/>
                    <a:pt x="15074" y="2504"/>
                    <a:pt x="15155" y="2504"/>
                  </a:cubicBezTo>
                  <a:cubicBezTo>
                    <a:pt x="15189" y="2497"/>
                    <a:pt x="15223" y="2494"/>
                    <a:pt x="15257" y="2494"/>
                  </a:cubicBezTo>
                  <a:cubicBezTo>
                    <a:pt x="15291" y="2494"/>
                    <a:pt x="15324" y="2497"/>
                    <a:pt x="15358" y="2504"/>
                  </a:cubicBezTo>
                  <a:cubicBezTo>
                    <a:pt x="15412" y="2518"/>
                    <a:pt x="15480" y="2545"/>
                    <a:pt x="15534" y="2572"/>
                  </a:cubicBezTo>
                  <a:cubicBezTo>
                    <a:pt x="15602" y="2599"/>
                    <a:pt x="15656" y="2626"/>
                    <a:pt x="15710" y="2666"/>
                  </a:cubicBezTo>
                  <a:cubicBezTo>
                    <a:pt x="15751" y="2707"/>
                    <a:pt x="15805" y="2761"/>
                    <a:pt x="15845" y="2802"/>
                  </a:cubicBezTo>
                  <a:cubicBezTo>
                    <a:pt x="15940" y="2910"/>
                    <a:pt x="16021" y="3032"/>
                    <a:pt x="16075" y="3167"/>
                  </a:cubicBezTo>
                  <a:cubicBezTo>
                    <a:pt x="16143" y="3329"/>
                    <a:pt x="16211" y="3492"/>
                    <a:pt x="16238" y="3668"/>
                  </a:cubicBezTo>
                  <a:cubicBezTo>
                    <a:pt x="16292" y="3857"/>
                    <a:pt x="16333" y="4060"/>
                    <a:pt x="16360" y="4250"/>
                  </a:cubicBezTo>
                  <a:cubicBezTo>
                    <a:pt x="16414" y="4669"/>
                    <a:pt x="16427" y="5088"/>
                    <a:pt x="16414" y="5508"/>
                  </a:cubicBezTo>
                  <a:cubicBezTo>
                    <a:pt x="16373" y="6130"/>
                    <a:pt x="16278" y="6753"/>
                    <a:pt x="16130" y="7375"/>
                  </a:cubicBezTo>
                  <a:cubicBezTo>
                    <a:pt x="15981" y="7971"/>
                    <a:pt x="15805" y="8552"/>
                    <a:pt x="15588" y="9134"/>
                  </a:cubicBezTo>
                  <a:cubicBezTo>
                    <a:pt x="15399" y="9675"/>
                    <a:pt x="15182" y="10203"/>
                    <a:pt x="14966" y="10731"/>
                  </a:cubicBezTo>
                  <a:cubicBezTo>
                    <a:pt x="14749" y="11259"/>
                    <a:pt x="14519" y="11746"/>
                    <a:pt x="14276" y="12246"/>
                  </a:cubicBezTo>
                  <a:cubicBezTo>
                    <a:pt x="13802" y="13261"/>
                    <a:pt x="13247" y="14249"/>
                    <a:pt x="12639" y="15196"/>
                  </a:cubicBezTo>
                  <a:cubicBezTo>
                    <a:pt x="12030" y="16143"/>
                    <a:pt x="11326" y="17050"/>
                    <a:pt x="10568" y="17875"/>
                  </a:cubicBezTo>
                  <a:cubicBezTo>
                    <a:pt x="9811" y="18687"/>
                    <a:pt x="8958" y="19418"/>
                    <a:pt x="8038" y="20027"/>
                  </a:cubicBezTo>
                  <a:lnTo>
                    <a:pt x="7849" y="20162"/>
                  </a:lnTo>
                  <a:cubicBezTo>
                    <a:pt x="7781" y="20203"/>
                    <a:pt x="7727" y="20230"/>
                    <a:pt x="7659" y="20270"/>
                  </a:cubicBezTo>
                  <a:cubicBezTo>
                    <a:pt x="7564" y="20324"/>
                    <a:pt x="7456" y="20379"/>
                    <a:pt x="7348" y="20433"/>
                  </a:cubicBezTo>
                  <a:cubicBezTo>
                    <a:pt x="7294" y="20446"/>
                    <a:pt x="7226" y="20473"/>
                    <a:pt x="7172" y="20487"/>
                  </a:cubicBezTo>
                  <a:cubicBezTo>
                    <a:pt x="7131" y="20500"/>
                    <a:pt x="7091" y="20514"/>
                    <a:pt x="7050" y="20514"/>
                  </a:cubicBezTo>
                  <a:cubicBezTo>
                    <a:pt x="7010" y="20521"/>
                    <a:pt x="6966" y="20524"/>
                    <a:pt x="6922" y="20524"/>
                  </a:cubicBezTo>
                  <a:cubicBezTo>
                    <a:pt x="6878" y="20524"/>
                    <a:pt x="6834" y="20521"/>
                    <a:pt x="6793" y="20514"/>
                  </a:cubicBezTo>
                  <a:cubicBezTo>
                    <a:pt x="6712" y="20500"/>
                    <a:pt x="6617" y="20473"/>
                    <a:pt x="6536" y="20433"/>
                  </a:cubicBezTo>
                  <a:cubicBezTo>
                    <a:pt x="6468" y="20392"/>
                    <a:pt x="6387" y="20352"/>
                    <a:pt x="6320" y="20284"/>
                  </a:cubicBezTo>
                  <a:cubicBezTo>
                    <a:pt x="6144" y="20135"/>
                    <a:pt x="5995" y="19973"/>
                    <a:pt x="5859" y="19783"/>
                  </a:cubicBezTo>
                  <a:cubicBezTo>
                    <a:pt x="5724" y="19932"/>
                    <a:pt x="5562" y="20054"/>
                    <a:pt x="5399" y="20189"/>
                  </a:cubicBezTo>
                  <a:cubicBezTo>
                    <a:pt x="5264" y="20297"/>
                    <a:pt x="5115" y="20379"/>
                    <a:pt x="4953" y="20460"/>
                  </a:cubicBezTo>
                  <a:cubicBezTo>
                    <a:pt x="4818" y="20527"/>
                    <a:pt x="4669" y="20582"/>
                    <a:pt x="4520" y="20609"/>
                  </a:cubicBezTo>
                  <a:cubicBezTo>
                    <a:pt x="4459" y="20615"/>
                    <a:pt x="4395" y="20619"/>
                    <a:pt x="4329" y="20619"/>
                  </a:cubicBezTo>
                  <a:cubicBezTo>
                    <a:pt x="4263" y="20619"/>
                    <a:pt x="4195" y="20615"/>
                    <a:pt x="4127" y="20609"/>
                  </a:cubicBezTo>
                  <a:cubicBezTo>
                    <a:pt x="4060" y="20582"/>
                    <a:pt x="3992" y="20568"/>
                    <a:pt x="3938" y="20541"/>
                  </a:cubicBezTo>
                  <a:cubicBezTo>
                    <a:pt x="3870" y="20514"/>
                    <a:pt x="3816" y="20487"/>
                    <a:pt x="3762" y="20446"/>
                  </a:cubicBezTo>
                  <a:cubicBezTo>
                    <a:pt x="3640" y="20365"/>
                    <a:pt x="3532" y="20257"/>
                    <a:pt x="3437" y="20135"/>
                  </a:cubicBezTo>
                  <a:cubicBezTo>
                    <a:pt x="3329" y="20000"/>
                    <a:pt x="3234" y="19837"/>
                    <a:pt x="3153" y="19675"/>
                  </a:cubicBezTo>
                  <a:cubicBezTo>
                    <a:pt x="3072" y="19486"/>
                    <a:pt x="2991" y="19283"/>
                    <a:pt x="2937" y="19080"/>
                  </a:cubicBezTo>
                  <a:cubicBezTo>
                    <a:pt x="2828" y="19147"/>
                    <a:pt x="2707" y="19228"/>
                    <a:pt x="2598" y="19296"/>
                  </a:cubicBezTo>
                  <a:cubicBezTo>
                    <a:pt x="2504" y="19364"/>
                    <a:pt x="2396" y="19431"/>
                    <a:pt x="2287" y="19486"/>
                  </a:cubicBezTo>
                  <a:cubicBezTo>
                    <a:pt x="2193" y="19540"/>
                    <a:pt x="2084" y="19580"/>
                    <a:pt x="1963" y="19621"/>
                  </a:cubicBezTo>
                  <a:cubicBezTo>
                    <a:pt x="1868" y="19648"/>
                    <a:pt x="1760" y="19661"/>
                    <a:pt x="1651" y="19661"/>
                  </a:cubicBezTo>
                  <a:cubicBezTo>
                    <a:pt x="1530" y="19661"/>
                    <a:pt x="1394" y="19648"/>
                    <a:pt x="1272" y="19621"/>
                  </a:cubicBezTo>
                  <a:cubicBezTo>
                    <a:pt x="1151" y="19580"/>
                    <a:pt x="1015" y="19540"/>
                    <a:pt x="894" y="19486"/>
                  </a:cubicBezTo>
                  <a:cubicBezTo>
                    <a:pt x="664" y="19377"/>
                    <a:pt x="447" y="19256"/>
                    <a:pt x="244" y="19120"/>
                  </a:cubicBezTo>
                  <a:cubicBezTo>
                    <a:pt x="163" y="19053"/>
                    <a:pt x="82" y="18998"/>
                    <a:pt x="0" y="18931"/>
                  </a:cubicBezTo>
                  <a:lnTo>
                    <a:pt x="0" y="18931"/>
                  </a:lnTo>
                  <a:cubicBezTo>
                    <a:pt x="271" y="19215"/>
                    <a:pt x="569" y="19472"/>
                    <a:pt x="880" y="19689"/>
                  </a:cubicBezTo>
                  <a:cubicBezTo>
                    <a:pt x="1286" y="19959"/>
                    <a:pt x="1732" y="20149"/>
                    <a:pt x="2206" y="20257"/>
                  </a:cubicBezTo>
                  <a:cubicBezTo>
                    <a:pt x="2585" y="20798"/>
                    <a:pt x="3086" y="21245"/>
                    <a:pt x="3667" y="21556"/>
                  </a:cubicBezTo>
                  <a:cubicBezTo>
                    <a:pt x="4182" y="21867"/>
                    <a:pt x="4777" y="22029"/>
                    <a:pt x="5372" y="22029"/>
                  </a:cubicBezTo>
                  <a:cubicBezTo>
                    <a:pt x="5467" y="22029"/>
                    <a:pt x="5562" y="22029"/>
                    <a:pt x="5656" y="22016"/>
                  </a:cubicBezTo>
                  <a:cubicBezTo>
                    <a:pt x="6333" y="22598"/>
                    <a:pt x="7172" y="22963"/>
                    <a:pt x="8065" y="23058"/>
                  </a:cubicBezTo>
                  <a:cubicBezTo>
                    <a:pt x="8227" y="23071"/>
                    <a:pt x="8376" y="23085"/>
                    <a:pt x="8539" y="23085"/>
                  </a:cubicBezTo>
                  <a:cubicBezTo>
                    <a:pt x="8660" y="23085"/>
                    <a:pt x="8782" y="23085"/>
                    <a:pt x="8917" y="23071"/>
                  </a:cubicBezTo>
                  <a:cubicBezTo>
                    <a:pt x="9513" y="23017"/>
                    <a:pt x="10095" y="22882"/>
                    <a:pt x="10636" y="22638"/>
                  </a:cubicBezTo>
                  <a:cubicBezTo>
                    <a:pt x="11164" y="22422"/>
                    <a:pt x="11651" y="22138"/>
                    <a:pt x="12111" y="21799"/>
                  </a:cubicBezTo>
                  <a:cubicBezTo>
                    <a:pt x="12923" y="21177"/>
                    <a:pt x="13626" y="20433"/>
                    <a:pt x="14208" y="19594"/>
                  </a:cubicBezTo>
                  <a:cubicBezTo>
                    <a:pt x="14817" y="18728"/>
                    <a:pt x="15331" y="17794"/>
                    <a:pt x="15751" y="16820"/>
                  </a:cubicBezTo>
                  <a:cubicBezTo>
                    <a:pt x="16170" y="15832"/>
                    <a:pt x="16536" y="14817"/>
                    <a:pt x="16847" y="13775"/>
                  </a:cubicBezTo>
                  <a:cubicBezTo>
                    <a:pt x="17185" y="12679"/>
                    <a:pt x="17442" y="11597"/>
                    <a:pt x="17645" y="10785"/>
                  </a:cubicBezTo>
                  <a:lnTo>
                    <a:pt x="17686" y="10623"/>
                  </a:lnTo>
                  <a:lnTo>
                    <a:pt x="17686" y="10582"/>
                  </a:lnTo>
                  <a:lnTo>
                    <a:pt x="17699" y="10528"/>
                  </a:lnTo>
                  <a:cubicBezTo>
                    <a:pt x="17753" y="10325"/>
                    <a:pt x="17807" y="10122"/>
                    <a:pt x="17848" y="9906"/>
                  </a:cubicBezTo>
                  <a:cubicBezTo>
                    <a:pt x="17889" y="9703"/>
                    <a:pt x="17916" y="9527"/>
                    <a:pt x="17956" y="9337"/>
                  </a:cubicBezTo>
                  <a:cubicBezTo>
                    <a:pt x="18051" y="8782"/>
                    <a:pt x="18119" y="8201"/>
                    <a:pt x="18186" y="7619"/>
                  </a:cubicBezTo>
                  <a:cubicBezTo>
                    <a:pt x="18267" y="6847"/>
                    <a:pt x="18322" y="6157"/>
                    <a:pt x="18322" y="5508"/>
                  </a:cubicBezTo>
                  <a:cubicBezTo>
                    <a:pt x="18322" y="5156"/>
                    <a:pt x="18322" y="4804"/>
                    <a:pt x="18308" y="4452"/>
                  </a:cubicBezTo>
                  <a:cubicBezTo>
                    <a:pt x="18281" y="4128"/>
                    <a:pt x="18254" y="3817"/>
                    <a:pt x="18200" y="3492"/>
                  </a:cubicBezTo>
                  <a:cubicBezTo>
                    <a:pt x="18146" y="3208"/>
                    <a:pt x="18065" y="2923"/>
                    <a:pt x="17970" y="2653"/>
                  </a:cubicBezTo>
                  <a:cubicBezTo>
                    <a:pt x="17889" y="2423"/>
                    <a:pt x="17767" y="2220"/>
                    <a:pt x="17618" y="2017"/>
                  </a:cubicBezTo>
                  <a:cubicBezTo>
                    <a:pt x="17469" y="1855"/>
                    <a:pt x="17293" y="1719"/>
                    <a:pt x="17077" y="1638"/>
                  </a:cubicBezTo>
                  <a:cubicBezTo>
                    <a:pt x="16941" y="1584"/>
                    <a:pt x="16793" y="1557"/>
                    <a:pt x="16630" y="1557"/>
                  </a:cubicBezTo>
                  <a:cubicBezTo>
                    <a:pt x="16549" y="1557"/>
                    <a:pt x="16468" y="1557"/>
                    <a:pt x="16387" y="1570"/>
                  </a:cubicBezTo>
                  <a:cubicBezTo>
                    <a:pt x="16278" y="1597"/>
                    <a:pt x="16170" y="1624"/>
                    <a:pt x="16062" y="1652"/>
                  </a:cubicBezTo>
                  <a:cubicBezTo>
                    <a:pt x="16062" y="1624"/>
                    <a:pt x="16062" y="1597"/>
                    <a:pt x="16062" y="1557"/>
                  </a:cubicBezTo>
                  <a:cubicBezTo>
                    <a:pt x="16035" y="1394"/>
                    <a:pt x="15994" y="1232"/>
                    <a:pt x="15927" y="1070"/>
                  </a:cubicBezTo>
                  <a:cubicBezTo>
                    <a:pt x="15859" y="907"/>
                    <a:pt x="15764" y="759"/>
                    <a:pt x="15670" y="623"/>
                  </a:cubicBezTo>
                  <a:cubicBezTo>
                    <a:pt x="15561" y="488"/>
                    <a:pt x="15439" y="366"/>
                    <a:pt x="15318" y="271"/>
                  </a:cubicBezTo>
                  <a:cubicBezTo>
                    <a:pt x="15182" y="163"/>
                    <a:pt x="15034" y="68"/>
                    <a:pt x="14885" y="1"/>
                  </a:cubicBezTo>
                  <a:close/>
                </a:path>
              </a:pathLst>
            </a:custGeom>
            <a:solidFill>
              <a:srgbClr val="FF9E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36"/>
            <p:cNvSpPr/>
            <p:nvPr/>
          </p:nvSpPr>
          <p:spPr>
            <a:xfrm>
              <a:off x="6990085" y="2460956"/>
              <a:ext cx="799854" cy="1157845"/>
            </a:xfrm>
            <a:custGeom>
              <a:avLst/>
              <a:gdLst/>
              <a:ahLst/>
              <a:cxnLst/>
              <a:rect l="l" t="t" r="r" b="b"/>
              <a:pathLst>
                <a:path w="10271" h="14868" extrusionOk="0">
                  <a:moveTo>
                    <a:pt x="10189" y="0"/>
                  </a:moveTo>
                  <a:lnTo>
                    <a:pt x="10175" y="28"/>
                  </a:lnTo>
                  <a:cubicBezTo>
                    <a:pt x="9472" y="609"/>
                    <a:pt x="8782" y="1218"/>
                    <a:pt x="8105" y="1841"/>
                  </a:cubicBezTo>
                  <a:cubicBezTo>
                    <a:pt x="7429" y="2477"/>
                    <a:pt x="6793" y="3099"/>
                    <a:pt x="6170" y="3776"/>
                  </a:cubicBezTo>
                  <a:cubicBezTo>
                    <a:pt x="4952" y="5102"/>
                    <a:pt x="3843" y="6550"/>
                    <a:pt x="2882" y="8079"/>
                  </a:cubicBezTo>
                  <a:cubicBezTo>
                    <a:pt x="2382" y="8850"/>
                    <a:pt x="1935" y="9662"/>
                    <a:pt x="1543" y="10487"/>
                  </a:cubicBezTo>
                  <a:cubicBezTo>
                    <a:pt x="1326" y="10920"/>
                    <a:pt x="1137" y="11367"/>
                    <a:pt x="947" y="11813"/>
                  </a:cubicBezTo>
                  <a:cubicBezTo>
                    <a:pt x="758" y="12327"/>
                    <a:pt x="582" y="12828"/>
                    <a:pt x="406" y="13342"/>
                  </a:cubicBezTo>
                  <a:cubicBezTo>
                    <a:pt x="338" y="13559"/>
                    <a:pt x="271" y="13789"/>
                    <a:pt x="203" y="14019"/>
                  </a:cubicBezTo>
                  <a:cubicBezTo>
                    <a:pt x="135" y="14249"/>
                    <a:pt x="68" y="14479"/>
                    <a:pt x="14" y="14709"/>
                  </a:cubicBezTo>
                  <a:cubicBezTo>
                    <a:pt x="0" y="14763"/>
                    <a:pt x="27" y="14831"/>
                    <a:pt x="95" y="14858"/>
                  </a:cubicBezTo>
                  <a:cubicBezTo>
                    <a:pt x="108" y="14864"/>
                    <a:pt x="125" y="14868"/>
                    <a:pt x="144" y="14868"/>
                  </a:cubicBezTo>
                  <a:cubicBezTo>
                    <a:pt x="162" y="14868"/>
                    <a:pt x="183" y="14864"/>
                    <a:pt x="203" y="14858"/>
                  </a:cubicBezTo>
                  <a:cubicBezTo>
                    <a:pt x="244" y="14844"/>
                    <a:pt x="271" y="14817"/>
                    <a:pt x="284" y="14790"/>
                  </a:cubicBezTo>
                  <a:cubicBezTo>
                    <a:pt x="379" y="14533"/>
                    <a:pt x="460" y="14276"/>
                    <a:pt x="555" y="14019"/>
                  </a:cubicBezTo>
                  <a:cubicBezTo>
                    <a:pt x="650" y="13775"/>
                    <a:pt x="717" y="13518"/>
                    <a:pt x="798" y="13261"/>
                  </a:cubicBezTo>
                  <a:cubicBezTo>
                    <a:pt x="974" y="12760"/>
                    <a:pt x="1164" y="12246"/>
                    <a:pt x="1367" y="11759"/>
                  </a:cubicBezTo>
                  <a:cubicBezTo>
                    <a:pt x="1556" y="11326"/>
                    <a:pt x="1759" y="10893"/>
                    <a:pt x="1962" y="10460"/>
                  </a:cubicBezTo>
                  <a:cubicBezTo>
                    <a:pt x="2165" y="10027"/>
                    <a:pt x="2382" y="9635"/>
                    <a:pt x="2598" y="9229"/>
                  </a:cubicBezTo>
                  <a:cubicBezTo>
                    <a:pt x="2963" y="8552"/>
                    <a:pt x="3356" y="7876"/>
                    <a:pt x="3775" y="7240"/>
                  </a:cubicBezTo>
                  <a:cubicBezTo>
                    <a:pt x="3897" y="7064"/>
                    <a:pt x="4019" y="6874"/>
                    <a:pt x="4141" y="6698"/>
                  </a:cubicBezTo>
                  <a:cubicBezTo>
                    <a:pt x="4262" y="6522"/>
                    <a:pt x="4398" y="6333"/>
                    <a:pt x="4533" y="6144"/>
                  </a:cubicBezTo>
                  <a:cubicBezTo>
                    <a:pt x="4790" y="5778"/>
                    <a:pt x="5074" y="5426"/>
                    <a:pt x="5345" y="5075"/>
                  </a:cubicBezTo>
                  <a:cubicBezTo>
                    <a:pt x="5913" y="4371"/>
                    <a:pt x="6508" y="3694"/>
                    <a:pt x="7131" y="3031"/>
                  </a:cubicBezTo>
                  <a:cubicBezTo>
                    <a:pt x="7943" y="2165"/>
                    <a:pt x="8795" y="1354"/>
                    <a:pt x="9675" y="569"/>
                  </a:cubicBezTo>
                  <a:cubicBezTo>
                    <a:pt x="9864" y="393"/>
                    <a:pt x="10054" y="244"/>
                    <a:pt x="10243" y="82"/>
                  </a:cubicBezTo>
                  <a:cubicBezTo>
                    <a:pt x="10257" y="68"/>
                    <a:pt x="10270" y="41"/>
                    <a:pt x="10257" y="14"/>
                  </a:cubicBezTo>
                  <a:cubicBezTo>
                    <a:pt x="10243" y="0"/>
                    <a:pt x="10230" y="0"/>
                    <a:pt x="10216" y="0"/>
                  </a:cubicBezTo>
                  <a:close/>
                </a:path>
              </a:pathLst>
            </a:custGeom>
            <a:solidFill>
              <a:srgbClr val="FF9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36"/>
            <p:cNvSpPr/>
            <p:nvPr/>
          </p:nvSpPr>
          <p:spPr>
            <a:xfrm>
              <a:off x="6951069" y="3728611"/>
              <a:ext cx="33798" cy="150766"/>
            </a:xfrm>
            <a:custGeom>
              <a:avLst/>
              <a:gdLst/>
              <a:ahLst/>
              <a:cxnLst/>
              <a:rect l="l" t="t" r="r" b="b"/>
              <a:pathLst>
                <a:path w="434" h="1936" extrusionOk="0">
                  <a:moveTo>
                    <a:pt x="339" y="0"/>
                  </a:moveTo>
                  <a:cubicBezTo>
                    <a:pt x="325" y="0"/>
                    <a:pt x="298" y="14"/>
                    <a:pt x="285" y="27"/>
                  </a:cubicBezTo>
                  <a:lnTo>
                    <a:pt x="285" y="14"/>
                  </a:lnTo>
                  <a:cubicBezTo>
                    <a:pt x="271" y="27"/>
                    <a:pt x="257" y="55"/>
                    <a:pt x="244" y="82"/>
                  </a:cubicBezTo>
                  <a:cubicBezTo>
                    <a:pt x="163" y="352"/>
                    <a:pt x="95" y="636"/>
                    <a:pt x="55" y="921"/>
                  </a:cubicBezTo>
                  <a:cubicBezTo>
                    <a:pt x="14" y="1205"/>
                    <a:pt x="0" y="1502"/>
                    <a:pt x="0" y="1800"/>
                  </a:cubicBezTo>
                  <a:cubicBezTo>
                    <a:pt x="13" y="1891"/>
                    <a:pt x="86" y="1936"/>
                    <a:pt x="158" y="1936"/>
                  </a:cubicBezTo>
                  <a:cubicBezTo>
                    <a:pt x="235" y="1936"/>
                    <a:pt x="312" y="1885"/>
                    <a:pt x="312" y="1786"/>
                  </a:cubicBezTo>
                  <a:cubicBezTo>
                    <a:pt x="298" y="1475"/>
                    <a:pt x="285" y="1164"/>
                    <a:pt x="298" y="866"/>
                  </a:cubicBezTo>
                  <a:cubicBezTo>
                    <a:pt x="298" y="745"/>
                    <a:pt x="325" y="636"/>
                    <a:pt x="339" y="515"/>
                  </a:cubicBezTo>
                  <a:cubicBezTo>
                    <a:pt x="366" y="379"/>
                    <a:pt x="393" y="244"/>
                    <a:pt x="433" y="109"/>
                  </a:cubicBezTo>
                  <a:cubicBezTo>
                    <a:pt x="433" y="68"/>
                    <a:pt x="406" y="14"/>
                    <a:pt x="352" y="0"/>
                  </a:cubicBezTo>
                  <a:close/>
                </a:path>
              </a:pathLst>
            </a:custGeom>
            <a:solidFill>
              <a:srgbClr val="FF9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36"/>
            <p:cNvSpPr/>
            <p:nvPr/>
          </p:nvSpPr>
          <p:spPr>
            <a:xfrm>
              <a:off x="7645483" y="2603234"/>
              <a:ext cx="381510" cy="923130"/>
            </a:xfrm>
            <a:custGeom>
              <a:avLst/>
              <a:gdLst/>
              <a:ahLst/>
              <a:cxnLst/>
              <a:rect l="l" t="t" r="r" b="b"/>
              <a:pathLst>
                <a:path w="4899" h="11854" extrusionOk="0">
                  <a:moveTo>
                    <a:pt x="4845" y="0"/>
                  </a:moveTo>
                  <a:cubicBezTo>
                    <a:pt x="4804" y="0"/>
                    <a:pt x="4777" y="27"/>
                    <a:pt x="4777" y="54"/>
                  </a:cubicBezTo>
                  <a:cubicBezTo>
                    <a:pt x="4520" y="1204"/>
                    <a:pt x="4195" y="2341"/>
                    <a:pt x="3830" y="3464"/>
                  </a:cubicBezTo>
                  <a:cubicBezTo>
                    <a:pt x="3681" y="3911"/>
                    <a:pt x="3518" y="4371"/>
                    <a:pt x="3356" y="4817"/>
                  </a:cubicBezTo>
                  <a:cubicBezTo>
                    <a:pt x="3275" y="5047"/>
                    <a:pt x="3194" y="5277"/>
                    <a:pt x="3099" y="5494"/>
                  </a:cubicBezTo>
                  <a:cubicBezTo>
                    <a:pt x="3004" y="5710"/>
                    <a:pt x="2910" y="5940"/>
                    <a:pt x="2815" y="6170"/>
                  </a:cubicBezTo>
                  <a:cubicBezTo>
                    <a:pt x="2436" y="7077"/>
                    <a:pt x="2017" y="7970"/>
                    <a:pt x="1570" y="8836"/>
                  </a:cubicBezTo>
                  <a:cubicBezTo>
                    <a:pt x="1340" y="9283"/>
                    <a:pt x="1096" y="9729"/>
                    <a:pt x="853" y="10162"/>
                  </a:cubicBezTo>
                  <a:cubicBezTo>
                    <a:pt x="731" y="10392"/>
                    <a:pt x="596" y="10609"/>
                    <a:pt x="460" y="10825"/>
                  </a:cubicBezTo>
                  <a:cubicBezTo>
                    <a:pt x="393" y="10947"/>
                    <a:pt x="325" y="11055"/>
                    <a:pt x="257" y="11163"/>
                  </a:cubicBezTo>
                  <a:cubicBezTo>
                    <a:pt x="190" y="11272"/>
                    <a:pt x="109" y="11407"/>
                    <a:pt x="41" y="11542"/>
                  </a:cubicBezTo>
                  <a:cubicBezTo>
                    <a:pt x="0" y="11623"/>
                    <a:pt x="14" y="11732"/>
                    <a:pt x="95" y="11799"/>
                  </a:cubicBezTo>
                  <a:cubicBezTo>
                    <a:pt x="136" y="11840"/>
                    <a:pt x="190" y="11853"/>
                    <a:pt x="257" y="11853"/>
                  </a:cubicBezTo>
                  <a:cubicBezTo>
                    <a:pt x="312" y="11853"/>
                    <a:pt x="366" y="11826"/>
                    <a:pt x="406" y="11772"/>
                  </a:cubicBezTo>
                  <a:cubicBezTo>
                    <a:pt x="487" y="11664"/>
                    <a:pt x="569" y="11542"/>
                    <a:pt x="636" y="11420"/>
                  </a:cubicBezTo>
                  <a:cubicBezTo>
                    <a:pt x="704" y="11299"/>
                    <a:pt x="785" y="11177"/>
                    <a:pt x="866" y="11055"/>
                  </a:cubicBezTo>
                  <a:cubicBezTo>
                    <a:pt x="1002" y="10825"/>
                    <a:pt x="1123" y="10609"/>
                    <a:pt x="1245" y="10379"/>
                  </a:cubicBezTo>
                  <a:cubicBezTo>
                    <a:pt x="1489" y="9946"/>
                    <a:pt x="1732" y="9499"/>
                    <a:pt x="1949" y="9052"/>
                  </a:cubicBezTo>
                  <a:cubicBezTo>
                    <a:pt x="2382" y="8173"/>
                    <a:pt x="2761" y="7266"/>
                    <a:pt x="3113" y="6346"/>
                  </a:cubicBezTo>
                  <a:cubicBezTo>
                    <a:pt x="3275" y="5886"/>
                    <a:pt x="3437" y="5426"/>
                    <a:pt x="3586" y="4953"/>
                  </a:cubicBezTo>
                  <a:cubicBezTo>
                    <a:pt x="3735" y="4493"/>
                    <a:pt x="3884" y="4032"/>
                    <a:pt x="4019" y="3559"/>
                  </a:cubicBezTo>
                  <a:cubicBezTo>
                    <a:pt x="4303" y="2598"/>
                    <a:pt x="4533" y="1637"/>
                    <a:pt x="4763" y="663"/>
                  </a:cubicBezTo>
                  <a:lnTo>
                    <a:pt x="4899" y="68"/>
                  </a:lnTo>
                  <a:cubicBezTo>
                    <a:pt x="4899" y="41"/>
                    <a:pt x="4885" y="14"/>
                    <a:pt x="4845" y="0"/>
                  </a:cubicBezTo>
                  <a:close/>
                </a:path>
              </a:pathLst>
            </a:custGeom>
            <a:solidFill>
              <a:srgbClr val="FF9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36"/>
            <p:cNvSpPr/>
            <p:nvPr/>
          </p:nvSpPr>
          <p:spPr>
            <a:xfrm>
              <a:off x="7545335" y="3601129"/>
              <a:ext cx="74916" cy="104508"/>
            </a:xfrm>
            <a:custGeom>
              <a:avLst/>
              <a:gdLst/>
              <a:ahLst/>
              <a:cxnLst/>
              <a:rect l="l" t="t" r="r" b="b"/>
              <a:pathLst>
                <a:path w="962" h="1342" extrusionOk="0">
                  <a:moveTo>
                    <a:pt x="867" y="0"/>
                  </a:moveTo>
                  <a:cubicBezTo>
                    <a:pt x="826" y="0"/>
                    <a:pt x="799" y="14"/>
                    <a:pt x="786" y="54"/>
                  </a:cubicBezTo>
                  <a:cubicBezTo>
                    <a:pt x="732" y="135"/>
                    <a:pt x="691" y="217"/>
                    <a:pt x="637" y="311"/>
                  </a:cubicBezTo>
                  <a:cubicBezTo>
                    <a:pt x="542" y="447"/>
                    <a:pt x="447" y="582"/>
                    <a:pt x="339" y="717"/>
                  </a:cubicBezTo>
                  <a:cubicBezTo>
                    <a:pt x="244" y="853"/>
                    <a:pt x="136" y="988"/>
                    <a:pt x="42" y="1123"/>
                  </a:cubicBezTo>
                  <a:cubicBezTo>
                    <a:pt x="14" y="1137"/>
                    <a:pt x="1" y="1177"/>
                    <a:pt x="1" y="1218"/>
                  </a:cubicBezTo>
                  <a:cubicBezTo>
                    <a:pt x="1" y="1245"/>
                    <a:pt x="14" y="1286"/>
                    <a:pt x="42" y="1313"/>
                  </a:cubicBezTo>
                  <a:cubicBezTo>
                    <a:pt x="73" y="1331"/>
                    <a:pt x="107" y="1342"/>
                    <a:pt x="139" y="1342"/>
                  </a:cubicBezTo>
                  <a:cubicBezTo>
                    <a:pt x="176" y="1342"/>
                    <a:pt x="209" y="1328"/>
                    <a:pt x="231" y="1299"/>
                  </a:cubicBezTo>
                  <a:cubicBezTo>
                    <a:pt x="366" y="1110"/>
                    <a:pt x="488" y="920"/>
                    <a:pt x="596" y="731"/>
                  </a:cubicBezTo>
                  <a:cubicBezTo>
                    <a:pt x="664" y="636"/>
                    <a:pt x="718" y="528"/>
                    <a:pt x="772" y="433"/>
                  </a:cubicBezTo>
                  <a:lnTo>
                    <a:pt x="935" y="122"/>
                  </a:lnTo>
                  <a:cubicBezTo>
                    <a:pt x="962" y="81"/>
                    <a:pt x="935" y="27"/>
                    <a:pt x="894" y="14"/>
                  </a:cubicBezTo>
                  <a:cubicBezTo>
                    <a:pt x="880" y="0"/>
                    <a:pt x="880" y="0"/>
                    <a:pt x="867" y="0"/>
                  </a:cubicBezTo>
                  <a:close/>
                </a:path>
              </a:pathLst>
            </a:custGeom>
            <a:solidFill>
              <a:srgbClr val="FF9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36"/>
            <p:cNvSpPr/>
            <p:nvPr/>
          </p:nvSpPr>
          <p:spPr>
            <a:xfrm>
              <a:off x="7325104" y="3806876"/>
              <a:ext cx="171870" cy="203098"/>
            </a:xfrm>
            <a:custGeom>
              <a:avLst/>
              <a:gdLst/>
              <a:ahLst/>
              <a:cxnLst/>
              <a:rect l="l" t="t" r="r" b="b"/>
              <a:pathLst>
                <a:path w="2207" h="2608" extrusionOk="0">
                  <a:moveTo>
                    <a:pt x="2139" y="0"/>
                  </a:moveTo>
                  <a:cubicBezTo>
                    <a:pt x="2135" y="0"/>
                    <a:pt x="2132" y="3"/>
                    <a:pt x="2125" y="10"/>
                  </a:cubicBezTo>
                  <a:cubicBezTo>
                    <a:pt x="2098" y="10"/>
                    <a:pt x="2071" y="24"/>
                    <a:pt x="2058" y="51"/>
                  </a:cubicBezTo>
                  <a:lnTo>
                    <a:pt x="2058" y="37"/>
                  </a:lnTo>
                  <a:lnTo>
                    <a:pt x="1990" y="132"/>
                  </a:lnTo>
                  <a:lnTo>
                    <a:pt x="1990" y="132"/>
                  </a:lnTo>
                  <a:lnTo>
                    <a:pt x="2004" y="118"/>
                  </a:lnTo>
                  <a:lnTo>
                    <a:pt x="2004" y="118"/>
                  </a:lnTo>
                  <a:cubicBezTo>
                    <a:pt x="1719" y="524"/>
                    <a:pt x="1422" y="903"/>
                    <a:pt x="1097" y="1269"/>
                  </a:cubicBezTo>
                  <a:cubicBezTo>
                    <a:pt x="948" y="1445"/>
                    <a:pt x="786" y="1620"/>
                    <a:pt x="610" y="1796"/>
                  </a:cubicBezTo>
                  <a:cubicBezTo>
                    <a:pt x="447" y="1972"/>
                    <a:pt x="272" y="2121"/>
                    <a:pt x="96" y="2283"/>
                  </a:cubicBezTo>
                  <a:lnTo>
                    <a:pt x="82" y="2283"/>
                  </a:lnTo>
                  <a:lnTo>
                    <a:pt x="42" y="2324"/>
                  </a:lnTo>
                  <a:cubicBezTo>
                    <a:pt x="28" y="2338"/>
                    <a:pt x="14" y="2365"/>
                    <a:pt x="1" y="2392"/>
                  </a:cubicBezTo>
                  <a:cubicBezTo>
                    <a:pt x="1" y="2446"/>
                    <a:pt x="1" y="2486"/>
                    <a:pt x="28" y="2527"/>
                  </a:cubicBezTo>
                  <a:cubicBezTo>
                    <a:pt x="66" y="2580"/>
                    <a:pt x="124" y="2607"/>
                    <a:pt x="181" y="2607"/>
                  </a:cubicBezTo>
                  <a:cubicBezTo>
                    <a:pt x="225" y="2607"/>
                    <a:pt x="269" y="2590"/>
                    <a:pt x="299" y="2554"/>
                  </a:cubicBezTo>
                  <a:cubicBezTo>
                    <a:pt x="650" y="2175"/>
                    <a:pt x="989" y="1769"/>
                    <a:pt x="1300" y="1363"/>
                  </a:cubicBezTo>
                  <a:cubicBezTo>
                    <a:pt x="1611" y="957"/>
                    <a:pt x="1909" y="538"/>
                    <a:pt x="2193" y="105"/>
                  </a:cubicBezTo>
                  <a:cubicBezTo>
                    <a:pt x="2206" y="64"/>
                    <a:pt x="2193" y="24"/>
                    <a:pt x="2152" y="10"/>
                  </a:cubicBezTo>
                  <a:cubicBezTo>
                    <a:pt x="2146" y="3"/>
                    <a:pt x="2142" y="0"/>
                    <a:pt x="2139" y="0"/>
                  </a:cubicBezTo>
                  <a:close/>
                </a:path>
              </a:pathLst>
            </a:custGeom>
            <a:solidFill>
              <a:srgbClr val="FF9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36"/>
            <p:cNvSpPr/>
            <p:nvPr/>
          </p:nvSpPr>
          <p:spPr>
            <a:xfrm>
              <a:off x="7585441" y="2438528"/>
              <a:ext cx="95942" cy="58874"/>
            </a:xfrm>
            <a:custGeom>
              <a:avLst/>
              <a:gdLst/>
              <a:ahLst/>
              <a:cxnLst/>
              <a:rect l="l" t="t" r="r" b="b"/>
              <a:pathLst>
                <a:path w="1232" h="756" extrusionOk="0">
                  <a:moveTo>
                    <a:pt x="916" y="1"/>
                  </a:moveTo>
                  <a:cubicBezTo>
                    <a:pt x="900" y="1"/>
                    <a:pt x="883" y="2"/>
                    <a:pt x="866" y="4"/>
                  </a:cubicBezTo>
                  <a:cubicBezTo>
                    <a:pt x="758" y="4"/>
                    <a:pt x="650" y="18"/>
                    <a:pt x="555" y="58"/>
                  </a:cubicBezTo>
                  <a:cubicBezTo>
                    <a:pt x="447" y="86"/>
                    <a:pt x="352" y="126"/>
                    <a:pt x="271" y="194"/>
                  </a:cubicBezTo>
                  <a:cubicBezTo>
                    <a:pt x="176" y="248"/>
                    <a:pt x="95" y="329"/>
                    <a:pt x="41" y="424"/>
                  </a:cubicBezTo>
                  <a:cubicBezTo>
                    <a:pt x="14" y="464"/>
                    <a:pt x="0" y="519"/>
                    <a:pt x="14" y="573"/>
                  </a:cubicBezTo>
                  <a:cubicBezTo>
                    <a:pt x="14" y="586"/>
                    <a:pt x="14" y="600"/>
                    <a:pt x="14" y="600"/>
                  </a:cubicBezTo>
                  <a:cubicBezTo>
                    <a:pt x="41" y="667"/>
                    <a:pt x="95" y="721"/>
                    <a:pt x="162" y="735"/>
                  </a:cubicBezTo>
                  <a:cubicBezTo>
                    <a:pt x="215" y="749"/>
                    <a:pt x="266" y="756"/>
                    <a:pt x="317" y="756"/>
                  </a:cubicBezTo>
                  <a:cubicBezTo>
                    <a:pt x="558" y="756"/>
                    <a:pt x="787" y="614"/>
                    <a:pt x="988" y="491"/>
                  </a:cubicBezTo>
                  <a:cubicBezTo>
                    <a:pt x="1015" y="464"/>
                    <a:pt x="1042" y="437"/>
                    <a:pt x="1069" y="410"/>
                  </a:cubicBezTo>
                  <a:lnTo>
                    <a:pt x="1137" y="356"/>
                  </a:lnTo>
                  <a:cubicBezTo>
                    <a:pt x="1191" y="329"/>
                    <a:pt x="1231" y="275"/>
                    <a:pt x="1231" y="207"/>
                  </a:cubicBezTo>
                  <a:cubicBezTo>
                    <a:pt x="1231" y="153"/>
                    <a:pt x="1191" y="99"/>
                    <a:pt x="1137" y="58"/>
                  </a:cubicBezTo>
                  <a:cubicBezTo>
                    <a:pt x="1070" y="25"/>
                    <a:pt x="994" y="1"/>
                    <a:pt x="916" y="1"/>
                  </a:cubicBezTo>
                  <a:close/>
                </a:path>
              </a:pathLst>
            </a:custGeom>
            <a:solidFill>
              <a:srgbClr val="FF9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36"/>
            <p:cNvSpPr/>
            <p:nvPr/>
          </p:nvSpPr>
          <p:spPr>
            <a:xfrm>
              <a:off x="7553824" y="2524191"/>
              <a:ext cx="72735" cy="52721"/>
            </a:xfrm>
            <a:custGeom>
              <a:avLst/>
              <a:gdLst/>
              <a:ahLst/>
              <a:cxnLst/>
              <a:rect l="l" t="t" r="r" b="b"/>
              <a:pathLst>
                <a:path w="934" h="677" extrusionOk="0">
                  <a:moveTo>
                    <a:pt x="650" y="0"/>
                  </a:moveTo>
                  <a:lnTo>
                    <a:pt x="650" y="14"/>
                  </a:lnTo>
                  <a:lnTo>
                    <a:pt x="609" y="14"/>
                  </a:lnTo>
                  <a:cubicBezTo>
                    <a:pt x="541" y="27"/>
                    <a:pt x="460" y="54"/>
                    <a:pt x="406" y="95"/>
                  </a:cubicBezTo>
                  <a:cubicBezTo>
                    <a:pt x="271" y="163"/>
                    <a:pt x="163" y="257"/>
                    <a:pt x="81" y="379"/>
                  </a:cubicBezTo>
                  <a:cubicBezTo>
                    <a:pt x="0" y="515"/>
                    <a:pt x="95" y="677"/>
                    <a:pt x="244" y="677"/>
                  </a:cubicBezTo>
                  <a:cubicBezTo>
                    <a:pt x="284" y="677"/>
                    <a:pt x="338" y="677"/>
                    <a:pt x="379" y="663"/>
                  </a:cubicBezTo>
                  <a:cubicBezTo>
                    <a:pt x="433" y="650"/>
                    <a:pt x="474" y="636"/>
                    <a:pt x="528" y="609"/>
                  </a:cubicBezTo>
                  <a:cubicBezTo>
                    <a:pt x="555" y="596"/>
                    <a:pt x="596" y="569"/>
                    <a:pt x="623" y="542"/>
                  </a:cubicBezTo>
                  <a:cubicBezTo>
                    <a:pt x="663" y="515"/>
                    <a:pt x="704" y="474"/>
                    <a:pt x="744" y="447"/>
                  </a:cubicBezTo>
                  <a:cubicBezTo>
                    <a:pt x="771" y="420"/>
                    <a:pt x="785" y="379"/>
                    <a:pt x="799" y="352"/>
                  </a:cubicBezTo>
                  <a:cubicBezTo>
                    <a:pt x="839" y="312"/>
                    <a:pt x="866" y="271"/>
                    <a:pt x="893" y="230"/>
                  </a:cubicBezTo>
                  <a:cubicBezTo>
                    <a:pt x="934" y="149"/>
                    <a:pt x="893" y="41"/>
                    <a:pt x="799" y="14"/>
                  </a:cubicBezTo>
                  <a:cubicBezTo>
                    <a:pt x="771" y="0"/>
                    <a:pt x="744" y="0"/>
                    <a:pt x="717" y="0"/>
                  </a:cubicBezTo>
                  <a:close/>
                </a:path>
              </a:pathLst>
            </a:custGeom>
            <a:solidFill>
              <a:srgbClr val="FF9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36"/>
            <p:cNvSpPr/>
            <p:nvPr/>
          </p:nvSpPr>
          <p:spPr>
            <a:xfrm>
              <a:off x="7491601" y="2550513"/>
              <a:ext cx="32785" cy="27490"/>
            </a:xfrm>
            <a:custGeom>
              <a:avLst/>
              <a:gdLst/>
              <a:ahLst/>
              <a:cxnLst/>
              <a:rect l="l" t="t" r="r" b="b"/>
              <a:pathLst>
                <a:path w="421" h="353" extrusionOk="0">
                  <a:moveTo>
                    <a:pt x="326" y="1"/>
                  </a:moveTo>
                  <a:lnTo>
                    <a:pt x="326" y="14"/>
                  </a:lnTo>
                  <a:cubicBezTo>
                    <a:pt x="319" y="7"/>
                    <a:pt x="312" y="4"/>
                    <a:pt x="304" y="4"/>
                  </a:cubicBezTo>
                  <a:cubicBezTo>
                    <a:pt x="295" y="4"/>
                    <a:pt x="285" y="7"/>
                    <a:pt x="271" y="14"/>
                  </a:cubicBezTo>
                  <a:cubicBezTo>
                    <a:pt x="258" y="14"/>
                    <a:pt x="231" y="14"/>
                    <a:pt x="204" y="28"/>
                  </a:cubicBezTo>
                  <a:cubicBezTo>
                    <a:pt x="163" y="55"/>
                    <a:pt x="123" y="82"/>
                    <a:pt x="82" y="109"/>
                  </a:cubicBezTo>
                  <a:cubicBezTo>
                    <a:pt x="55" y="122"/>
                    <a:pt x="41" y="149"/>
                    <a:pt x="28" y="177"/>
                  </a:cubicBezTo>
                  <a:cubicBezTo>
                    <a:pt x="28" y="190"/>
                    <a:pt x="28" y="217"/>
                    <a:pt x="28" y="231"/>
                  </a:cubicBezTo>
                  <a:cubicBezTo>
                    <a:pt x="28" y="244"/>
                    <a:pt x="14" y="258"/>
                    <a:pt x="14" y="271"/>
                  </a:cubicBezTo>
                  <a:cubicBezTo>
                    <a:pt x="1" y="285"/>
                    <a:pt x="1" y="312"/>
                    <a:pt x="14" y="325"/>
                  </a:cubicBezTo>
                  <a:cubicBezTo>
                    <a:pt x="28" y="352"/>
                    <a:pt x="55" y="352"/>
                    <a:pt x="82" y="352"/>
                  </a:cubicBezTo>
                  <a:cubicBezTo>
                    <a:pt x="136" y="339"/>
                    <a:pt x="190" y="312"/>
                    <a:pt x="244" y="285"/>
                  </a:cubicBezTo>
                  <a:cubicBezTo>
                    <a:pt x="299" y="258"/>
                    <a:pt x="353" y="204"/>
                    <a:pt x="393" y="163"/>
                  </a:cubicBezTo>
                  <a:cubicBezTo>
                    <a:pt x="407" y="136"/>
                    <a:pt x="420" y="109"/>
                    <a:pt x="420" y="68"/>
                  </a:cubicBezTo>
                  <a:cubicBezTo>
                    <a:pt x="407" y="28"/>
                    <a:pt x="366" y="1"/>
                    <a:pt x="326" y="1"/>
                  </a:cubicBezTo>
                  <a:close/>
                </a:path>
              </a:pathLst>
            </a:custGeom>
            <a:solidFill>
              <a:srgbClr val="FF9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36"/>
            <p:cNvSpPr/>
            <p:nvPr/>
          </p:nvSpPr>
          <p:spPr>
            <a:xfrm>
              <a:off x="7686601" y="2472560"/>
              <a:ext cx="34810" cy="24063"/>
            </a:xfrm>
            <a:custGeom>
              <a:avLst/>
              <a:gdLst/>
              <a:ahLst/>
              <a:cxnLst/>
              <a:rect l="l" t="t" r="r" b="b"/>
              <a:pathLst>
                <a:path w="447" h="309" extrusionOk="0">
                  <a:moveTo>
                    <a:pt x="325" y="0"/>
                  </a:moveTo>
                  <a:cubicBezTo>
                    <a:pt x="311" y="0"/>
                    <a:pt x="284" y="0"/>
                    <a:pt x="271" y="14"/>
                  </a:cubicBezTo>
                  <a:cubicBezTo>
                    <a:pt x="244" y="27"/>
                    <a:pt x="230" y="27"/>
                    <a:pt x="203" y="41"/>
                  </a:cubicBezTo>
                  <a:cubicBezTo>
                    <a:pt x="149" y="68"/>
                    <a:pt x="108" y="95"/>
                    <a:pt x="68" y="136"/>
                  </a:cubicBezTo>
                  <a:lnTo>
                    <a:pt x="54" y="149"/>
                  </a:lnTo>
                  <a:cubicBezTo>
                    <a:pt x="41" y="163"/>
                    <a:pt x="27" y="163"/>
                    <a:pt x="27" y="176"/>
                  </a:cubicBezTo>
                  <a:lnTo>
                    <a:pt x="27" y="190"/>
                  </a:lnTo>
                  <a:cubicBezTo>
                    <a:pt x="14" y="203"/>
                    <a:pt x="0" y="230"/>
                    <a:pt x="14" y="257"/>
                  </a:cubicBezTo>
                  <a:cubicBezTo>
                    <a:pt x="14" y="284"/>
                    <a:pt x="41" y="298"/>
                    <a:pt x="68" y="298"/>
                  </a:cubicBezTo>
                  <a:lnTo>
                    <a:pt x="95" y="298"/>
                  </a:lnTo>
                  <a:cubicBezTo>
                    <a:pt x="108" y="305"/>
                    <a:pt x="122" y="308"/>
                    <a:pt x="134" y="308"/>
                  </a:cubicBezTo>
                  <a:cubicBezTo>
                    <a:pt x="146" y="308"/>
                    <a:pt x="156" y="305"/>
                    <a:pt x="162" y="298"/>
                  </a:cubicBezTo>
                  <a:lnTo>
                    <a:pt x="176" y="298"/>
                  </a:lnTo>
                  <a:cubicBezTo>
                    <a:pt x="257" y="271"/>
                    <a:pt x="352" y="217"/>
                    <a:pt x="420" y="149"/>
                  </a:cubicBezTo>
                  <a:cubicBezTo>
                    <a:pt x="447" y="122"/>
                    <a:pt x="447" y="82"/>
                    <a:pt x="433" y="41"/>
                  </a:cubicBezTo>
                  <a:cubicBezTo>
                    <a:pt x="420" y="14"/>
                    <a:pt x="379" y="0"/>
                    <a:pt x="352" y="0"/>
                  </a:cubicBezTo>
                  <a:close/>
                </a:path>
              </a:pathLst>
            </a:custGeom>
            <a:solidFill>
              <a:srgbClr val="FF9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36"/>
            <p:cNvSpPr/>
            <p:nvPr/>
          </p:nvSpPr>
          <p:spPr>
            <a:xfrm>
              <a:off x="7485293" y="2547398"/>
              <a:ext cx="48594" cy="35900"/>
            </a:xfrm>
            <a:custGeom>
              <a:avLst/>
              <a:gdLst/>
              <a:ahLst/>
              <a:cxnLst/>
              <a:rect l="l" t="t" r="r" b="b"/>
              <a:pathLst>
                <a:path w="624" h="461" extrusionOk="0">
                  <a:moveTo>
                    <a:pt x="447" y="0"/>
                  </a:moveTo>
                  <a:cubicBezTo>
                    <a:pt x="339" y="14"/>
                    <a:pt x="244" y="68"/>
                    <a:pt x="163" y="135"/>
                  </a:cubicBezTo>
                  <a:cubicBezTo>
                    <a:pt x="95" y="176"/>
                    <a:pt x="41" y="244"/>
                    <a:pt x="14" y="325"/>
                  </a:cubicBezTo>
                  <a:cubicBezTo>
                    <a:pt x="1" y="352"/>
                    <a:pt x="1" y="379"/>
                    <a:pt x="14" y="406"/>
                  </a:cubicBezTo>
                  <a:cubicBezTo>
                    <a:pt x="28" y="447"/>
                    <a:pt x="55" y="460"/>
                    <a:pt x="95" y="460"/>
                  </a:cubicBezTo>
                  <a:cubicBezTo>
                    <a:pt x="190" y="460"/>
                    <a:pt x="285" y="447"/>
                    <a:pt x="366" y="392"/>
                  </a:cubicBezTo>
                  <a:cubicBezTo>
                    <a:pt x="461" y="352"/>
                    <a:pt x="542" y="284"/>
                    <a:pt x="596" y="203"/>
                  </a:cubicBezTo>
                  <a:cubicBezTo>
                    <a:pt x="623" y="162"/>
                    <a:pt x="623" y="108"/>
                    <a:pt x="596" y="68"/>
                  </a:cubicBezTo>
                  <a:cubicBezTo>
                    <a:pt x="582" y="41"/>
                    <a:pt x="569" y="27"/>
                    <a:pt x="542" y="14"/>
                  </a:cubicBezTo>
                  <a:cubicBezTo>
                    <a:pt x="528" y="0"/>
                    <a:pt x="501" y="0"/>
                    <a:pt x="474" y="0"/>
                  </a:cubicBezTo>
                  <a:close/>
                </a:path>
              </a:pathLst>
            </a:custGeom>
            <a:solidFill>
              <a:srgbClr val="FF9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36"/>
            <p:cNvSpPr/>
            <p:nvPr/>
          </p:nvSpPr>
          <p:spPr>
            <a:xfrm>
              <a:off x="7362017" y="2564920"/>
              <a:ext cx="95942" cy="72813"/>
            </a:xfrm>
            <a:custGeom>
              <a:avLst/>
              <a:gdLst/>
              <a:ahLst/>
              <a:cxnLst/>
              <a:rect l="l" t="t" r="r" b="b"/>
              <a:pathLst>
                <a:path w="1232" h="935" extrusionOk="0">
                  <a:moveTo>
                    <a:pt x="1022" y="0"/>
                  </a:moveTo>
                  <a:cubicBezTo>
                    <a:pt x="1007" y="0"/>
                    <a:pt x="991" y="2"/>
                    <a:pt x="975" y="5"/>
                  </a:cubicBezTo>
                  <a:lnTo>
                    <a:pt x="907" y="5"/>
                  </a:lnTo>
                  <a:cubicBezTo>
                    <a:pt x="799" y="5"/>
                    <a:pt x="704" y="32"/>
                    <a:pt x="609" y="86"/>
                  </a:cubicBezTo>
                  <a:lnTo>
                    <a:pt x="609" y="73"/>
                  </a:lnTo>
                  <a:cubicBezTo>
                    <a:pt x="488" y="127"/>
                    <a:pt x="366" y="208"/>
                    <a:pt x="258" y="303"/>
                  </a:cubicBezTo>
                  <a:cubicBezTo>
                    <a:pt x="149" y="411"/>
                    <a:pt x="68" y="533"/>
                    <a:pt x="28" y="682"/>
                  </a:cubicBezTo>
                  <a:cubicBezTo>
                    <a:pt x="1" y="776"/>
                    <a:pt x="68" y="885"/>
                    <a:pt x="163" y="912"/>
                  </a:cubicBezTo>
                  <a:cubicBezTo>
                    <a:pt x="224" y="927"/>
                    <a:pt x="285" y="935"/>
                    <a:pt x="347" y="935"/>
                  </a:cubicBezTo>
                  <a:cubicBezTo>
                    <a:pt x="504" y="935"/>
                    <a:pt x="659" y="883"/>
                    <a:pt x="785" y="776"/>
                  </a:cubicBezTo>
                  <a:cubicBezTo>
                    <a:pt x="880" y="722"/>
                    <a:pt x="961" y="641"/>
                    <a:pt x="1029" y="560"/>
                  </a:cubicBezTo>
                  <a:cubicBezTo>
                    <a:pt x="1069" y="506"/>
                    <a:pt x="1110" y="452"/>
                    <a:pt x="1137" y="411"/>
                  </a:cubicBezTo>
                  <a:cubicBezTo>
                    <a:pt x="1164" y="357"/>
                    <a:pt x="1191" y="303"/>
                    <a:pt x="1205" y="249"/>
                  </a:cubicBezTo>
                  <a:cubicBezTo>
                    <a:pt x="1232" y="181"/>
                    <a:pt x="1205" y="113"/>
                    <a:pt x="1164" y="59"/>
                  </a:cubicBezTo>
                  <a:cubicBezTo>
                    <a:pt x="1123" y="18"/>
                    <a:pt x="1074" y="0"/>
                    <a:pt x="1022" y="0"/>
                  </a:cubicBezTo>
                  <a:close/>
                </a:path>
              </a:pathLst>
            </a:custGeom>
            <a:solidFill>
              <a:srgbClr val="FF9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36"/>
            <p:cNvSpPr/>
            <p:nvPr/>
          </p:nvSpPr>
          <p:spPr>
            <a:xfrm>
              <a:off x="7474780" y="2609542"/>
              <a:ext cx="54824" cy="39093"/>
            </a:xfrm>
            <a:custGeom>
              <a:avLst/>
              <a:gdLst/>
              <a:ahLst/>
              <a:cxnLst/>
              <a:rect l="l" t="t" r="r" b="b"/>
              <a:pathLst>
                <a:path w="704" h="502" extrusionOk="0">
                  <a:moveTo>
                    <a:pt x="542" y="0"/>
                  </a:moveTo>
                  <a:cubicBezTo>
                    <a:pt x="447" y="0"/>
                    <a:pt x="352" y="27"/>
                    <a:pt x="271" y="68"/>
                  </a:cubicBezTo>
                  <a:cubicBezTo>
                    <a:pt x="217" y="95"/>
                    <a:pt x="176" y="122"/>
                    <a:pt x="136" y="163"/>
                  </a:cubicBezTo>
                  <a:cubicBezTo>
                    <a:pt x="95" y="190"/>
                    <a:pt x="54" y="230"/>
                    <a:pt x="27" y="271"/>
                  </a:cubicBezTo>
                  <a:cubicBezTo>
                    <a:pt x="0" y="325"/>
                    <a:pt x="0" y="379"/>
                    <a:pt x="27" y="420"/>
                  </a:cubicBezTo>
                  <a:cubicBezTo>
                    <a:pt x="54" y="474"/>
                    <a:pt x="109" y="501"/>
                    <a:pt x="163" y="501"/>
                  </a:cubicBezTo>
                  <a:cubicBezTo>
                    <a:pt x="190" y="501"/>
                    <a:pt x="230" y="501"/>
                    <a:pt x="271" y="487"/>
                  </a:cubicBezTo>
                  <a:cubicBezTo>
                    <a:pt x="312" y="487"/>
                    <a:pt x="339" y="474"/>
                    <a:pt x="379" y="447"/>
                  </a:cubicBezTo>
                  <a:lnTo>
                    <a:pt x="393" y="447"/>
                  </a:lnTo>
                  <a:lnTo>
                    <a:pt x="460" y="420"/>
                  </a:lnTo>
                  <a:cubicBezTo>
                    <a:pt x="555" y="366"/>
                    <a:pt x="636" y="285"/>
                    <a:pt x="690" y="190"/>
                  </a:cubicBezTo>
                  <a:cubicBezTo>
                    <a:pt x="704" y="149"/>
                    <a:pt x="704" y="95"/>
                    <a:pt x="690" y="68"/>
                  </a:cubicBezTo>
                  <a:cubicBezTo>
                    <a:pt x="663" y="27"/>
                    <a:pt x="623" y="0"/>
                    <a:pt x="582" y="0"/>
                  </a:cubicBezTo>
                  <a:close/>
                </a:path>
              </a:pathLst>
            </a:custGeom>
            <a:solidFill>
              <a:srgbClr val="FF9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36"/>
            <p:cNvSpPr/>
            <p:nvPr/>
          </p:nvSpPr>
          <p:spPr>
            <a:xfrm>
              <a:off x="7299872" y="2674257"/>
              <a:ext cx="250835" cy="237830"/>
            </a:xfrm>
            <a:custGeom>
              <a:avLst/>
              <a:gdLst/>
              <a:ahLst/>
              <a:cxnLst/>
              <a:rect l="l" t="t" r="r" b="b"/>
              <a:pathLst>
                <a:path w="3221" h="3054" extrusionOk="0">
                  <a:moveTo>
                    <a:pt x="1712" y="1"/>
                  </a:moveTo>
                  <a:cubicBezTo>
                    <a:pt x="1129" y="1"/>
                    <a:pt x="557" y="394"/>
                    <a:pt x="311" y="1023"/>
                  </a:cubicBezTo>
                  <a:cubicBezTo>
                    <a:pt x="0" y="1808"/>
                    <a:pt x="338" y="2687"/>
                    <a:pt x="1056" y="2972"/>
                  </a:cubicBezTo>
                  <a:cubicBezTo>
                    <a:pt x="1201" y="3027"/>
                    <a:pt x="1351" y="3054"/>
                    <a:pt x="1502" y="3054"/>
                  </a:cubicBezTo>
                  <a:cubicBezTo>
                    <a:pt x="2083" y="3054"/>
                    <a:pt x="2662" y="2661"/>
                    <a:pt x="2909" y="2038"/>
                  </a:cubicBezTo>
                  <a:cubicBezTo>
                    <a:pt x="3221" y="1240"/>
                    <a:pt x="2882" y="360"/>
                    <a:pt x="2179" y="89"/>
                  </a:cubicBezTo>
                  <a:cubicBezTo>
                    <a:pt x="2026" y="29"/>
                    <a:pt x="1869" y="1"/>
                    <a:pt x="1712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36"/>
            <p:cNvSpPr/>
            <p:nvPr/>
          </p:nvSpPr>
          <p:spPr>
            <a:xfrm>
              <a:off x="7367312" y="2721527"/>
              <a:ext cx="174985" cy="165562"/>
            </a:xfrm>
            <a:custGeom>
              <a:avLst/>
              <a:gdLst/>
              <a:ahLst/>
              <a:cxnLst/>
              <a:rect l="l" t="t" r="r" b="b"/>
              <a:pathLst>
                <a:path w="2247" h="2126" extrusionOk="0">
                  <a:moveTo>
                    <a:pt x="1182" y="0"/>
                  </a:moveTo>
                  <a:cubicBezTo>
                    <a:pt x="775" y="0"/>
                    <a:pt x="387" y="278"/>
                    <a:pt x="217" y="714"/>
                  </a:cubicBezTo>
                  <a:cubicBezTo>
                    <a:pt x="0" y="1269"/>
                    <a:pt x="230" y="1877"/>
                    <a:pt x="731" y="2067"/>
                  </a:cubicBezTo>
                  <a:cubicBezTo>
                    <a:pt x="836" y="2107"/>
                    <a:pt x="944" y="2125"/>
                    <a:pt x="1052" y="2125"/>
                  </a:cubicBezTo>
                  <a:cubicBezTo>
                    <a:pt x="1459" y="2125"/>
                    <a:pt x="1859" y="1856"/>
                    <a:pt x="2030" y="1417"/>
                  </a:cubicBezTo>
                  <a:cubicBezTo>
                    <a:pt x="2246" y="863"/>
                    <a:pt x="2016" y="240"/>
                    <a:pt x="1516" y="64"/>
                  </a:cubicBezTo>
                  <a:cubicBezTo>
                    <a:pt x="1406" y="21"/>
                    <a:pt x="1293" y="0"/>
                    <a:pt x="1182" y="0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36"/>
            <p:cNvSpPr/>
            <p:nvPr/>
          </p:nvSpPr>
          <p:spPr>
            <a:xfrm>
              <a:off x="7336707" y="2765682"/>
              <a:ext cx="77018" cy="37614"/>
            </a:xfrm>
            <a:custGeom>
              <a:avLst/>
              <a:gdLst/>
              <a:ahLst/>
              <a:cxnLst/>
              <a:rect l="l" t="t" r="r" b="b"/>
              <a:pathLst>
                <a:path w="989" h="483" extrusionOk="0">
                  <a:moveTo>
                    <a:pt x="203" y="1"/>
                  </a:moveTo>
                  <a:cubicBezTo>
                    <a:pt x="120" y="1"/>
                    <a:pt x="60" y="22"/>
                    <a:pt x="41" y="66"/>
                  </a:cubicBezTo>
                  <a:cubicBezTo>
                    <a:pt x="1" y="160"/>
                    <a:pt x="177" y="323"/>
                    <a:pt x="434" y="404"/>
                  </a:cubicBezTo>
                  <a:cubicBezTo>
                    <a:pt x="564" y="455"/>
                    <a:pt x="691" y="482"/>
                    <a:pt x="786" y="482"/>
                  </a:cubicBezTo>
                  <a:cubicBezTo>
                    <a:pt x="869" y="482"/>
                    <a:pt x="929" y="461"/>
                    <a:pt x="948" y="417"/>
                  </a:cubicBezTo>
                  <a:cubicBezTo>
                    <a:pt x="989" y="323"/>
                    <a:pt x="813" y="174"/>
                    <a:pt x="556" y="79"/>
                  </a:cubicBezTo>
                  <a:cubicBezTo>
                    <a:pt x="425" y="28"/>
                    <a:pt x="299" y="1"/>
                    <a:pt x="203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36"/>
            <p:cNvSpPr/>
            <p:nvPr/>
          </p:nvSpPr>
          <p:spPr>
            <a:xfrm>
              <a:off x="7401032" y="2560792"/>
              <a:ext cx="139163" cy="66972"/>
            </a:xfrm>
            <a:custGeom>
              <a:avLst/>
              <a:gdLst/>
              <a:ahLst/>
              <a:cxnLst/>
              <a:rect l="l" t="t" r="r" b="b"/>
              <a:pathLst>
                <a:path w="1787" h="860" extrusionOk="0">
                  <a:moveTo>
                    <a:pt x="569" y="1"/>
                  </a:moveTo>
                  <a:cubicBezTo>
                    <a:pt x="296" y="1"/>
                    <a:pt x="91" y="83"/>
                    <a:pt x="54" y="220"/>
                  </a:cubicBezTo>
                  <a:cubicBezTo>
                    <a:pt x="0" y="437"/>
                    <a:pt x="338" y="694"/>
                    <a:pt x="798" y="802"/>
                  </a:cubicBezTo>
                  <a:cubicBezTo>
                    <a:pt x="950" y="841"/>
                    <a:pt x="1097" y="859"/>
                    <a:pt x="1227" y="859"/>
                  </a:cubicBezTo>
                  <a:cubicBezTo>
                    <a:pt x="1503" y="859"/>
                    <a:pt x="1709" y="778"/>
                    <a:pt x="1746" y="640"/>
                  </a:cubicBezTo>
                  <a:cubicBezTo>
                    <a:pt x="1786" y="437"/>
                    <a:pt x="1448" y="180"/>
                    <a:pt x="988" y="58"/>
                  </a:cubicBezTo>
                  <a:cubicBezTo>
                    <a:pt x="840" y="19"/>
                    <a:pt x="697" y="1"/>
                    <a:pt x="569" y="1"/>
                  </a:cubicBez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36"/>
            <p:cNvSpPr/>
            <p:nvPr/>
          </p:nvSpPr>
          <p:spPr>
            <a:xfrm>
              <a:off x="7817198" y="2891140"/>
              <a:ext cx="251926" cy="237674"/>
            </a:xfrm>
            <a:custGeom>
              <a:avLst/>
              <a:gdLst/>
              <a:ahLst/>
              <a:cxnLst/>
              <a:rect l="l" t="t" r="r" b="b"/>
              <a:pathLst>
                <a:path w="3235" h="3052" extrusionOk="0">
                  <a:moveTo>
                    <a:pt x="1722" y="0"/>
                  </a:moveTo>
                  <a:cubicBezTo>
                    <a:pt x="1158" y="0"/>
                    <a:pt x="600" y="380"/>
                    <a:pt x="339" y="985"/>
                  </a:cubicBezTo>
                  <a:cubicBezTo>
                    <a:pt x="1" y="1770"/>
                    <a:pt x="312" y="2649"/>
                    <a:pt x="1016" y="2947"/>
                  </a:cubicBezTo>
                  <a:cubicBezTo>
                    <a:pt x="1174" y="3018"/>
                    <a:pt x="1341" y="3052"/>
                    <a:pt x="1508" y="3052"/>
                  </a:cubicBezTo>
                  <a:cubicBezTo>
                    <a:pt x="2070" y="3052"/>
                    <a:pt x="2636" y="2672"/>
                    <a:pt x="2897" y="2067"/>
                  </a:cubicBezTo>
                  <a:cubicBezTo>
                    <a:pt x="3235" y="1283"/>
                    <a:pt x="2924" y="403"/>
                    <a:pt x="2220" y="105"/>
                  </a:cubicBezTo>
                  <a:cubicBezTo>
                    <a:pt x="2059" y="34"/>
                    <a:pt x="1890" y="0"/>
                    <a:pt x="1722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36"/>
            <p:cNvSpPr/>
            <p:nvPr/>
          </p:nvSpPr>
          <p:spPr>
            <a:xfrm>
              <a:off x="7825686" y="2915125"/>
              <a:ext cx="175998" cy="165874"/>
            </a:xfrm>
            <a:custGeom>
              <a:avLst/>
              <a:gdLst/>
              <a:ahLst/>
              <a:cxnLst/>
              <a:rect l="l" t="t" r="r" b="b"/>
              <a:pathLst>
                <a:path w="2260" h="2130" extrusionOk="0">
                  <a:moveTo>
                    <a:pt x="1212" y="1"/>
                  </a:moveTo>
                  <a:cubicBezTo>
                    <a:pt x="812" y="1"/>
                    <a:pt x="422" y="260"/>
                    <a:pt x="244" y="690"/>
                  </a:cubicBezTo>
                  <a:cubicBezTo>
                    <a:pt x="0" y="1232"/>
                    <a:pt x="217" y="1854"/>
                    <a:pt x="717" y="2057"/>
                  </a:cubicBezTo>
                  <a:cubicBezTo>
                    <a:pt x="832" y="2107"/>
                    <a:pt x="951" y="2130"/>
                    <a:pt x="1069" y="2130"/>
                  </a:cubicBezTo>
                  <a:cubicBezTo>
                    <a:pt x="1466" y="2130"/>
                    <a:pt x="1853" y="1866"/>
                    <a:pt x="2030" y="1448"/>
                  </a:cubicBezTo>
                  <a:cubicBezTo>
                    <a:pt x="2260" y="893"/>
                    <a:pt x="2057" y="285"/>
                    <a:pt x="1556" y="68"/>
                  </a:cubicBezTo>
                  <a:cubicBezTo>
                    <a:pt x="1444" y="23"/>
                    <a:pt x="1328" y="1"/>
                    <a:pt x="1212" y="1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36"/>
            <p:cNvSpPr/>
            <p:nvPr/>
          </p:nvSpPr>
          <p:spPr>
            <a:xfrm>
              <a:off x="7946860" y="3019634"/>
              <a:ext cx="75928" cy="39171"/>
            </a:xfrm>
            <a:custGeom>
              <a:avLst/>
              <a:gdLst/>
              <a:ahLst/>
              <a:cxnLst/>
              <a:rect l="l" t="t" r="r" b="b"/>
              <a:pathLst>
                <a:path w="975" h="503" extrusionOk="0">
                  <a:moveTo>
                    <a:pt x="204" y="1"/>
                  </a:moveTo>
                  <a:cubicBezTo>
                    <a:pt x="119" y="1"/>
                    <a:pt x="60" y="22"/>
                    <a:pt x="41" y="66"/>
                  </a:cubicBezTo>
                  <a:cubicBezTo>
                    <a:pt x="0" y="147"/>
                    <a:pt x="176" y="309"/>
                    <a:pt x="420" y="417"/>
                  </a:cubicBezTo>
                  <a:cubicBezTo>
                    <a:pt x="550" y="475"/>
                    <a:pt x="681" y="502"/>
                    <a:pt x="778" y="502"/>
                  </a:cubicBezTo>
                  <a:cubicBezTo>
                    <a:pt x="862" y="502"/>
                    <a:pt x="921" y="482"/>
                    <a:pt x="934" y="444"/>
                  </a:cubicBezTo>
                  <a:cubicBezTo>
                    <a:pt x="975" y="350"/>
                    <a:pt x="812" y="187"/>
                    <a:pt x="569" y="79"/>
                  </a:cubicBezTo>
                  <a:cubicBezTo>
                    <a:pt x="431" y="28"/>
                    <a:pt x="301" y="1"/>
                    <a:pt x="204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36"/>
            <p:cNvSpPr/>
            <p:nvPr/>
          </p:nvSpPr>
          <p:spPr>
            <a:xfrm>
              <a:off x="7968976" y="2786319"/>
              <a:ext cx="131765" cy="88855"/>
            </a:xfrm>
            <a:custGeom>
              <a:avLst/>
              <a:gdLst/>
              <a:ahLst/>
              <a:cxnLst/>
              <a:rect l="l" t="t" r="r" b="b"/>
              <a:pathLst>
                <a:path w="1692" h="1141" extrusionOk="0">
                  <a:moveTo>
                    <a:pt x="357" y="0"/>
                  </a:moveTo>
                  <a:cubicBezTo>
                    <a:pt x="243" y="0"/>
                    <a:pt x="155" y="32"/>
                    <a:pt x="109" y="98"/>
                  </a:cubicBezTo>
                  <a:cubicBezTo>
                    <a:pt x="0" y="274"/>
                    <a:pt x="230" y="640"/>
                    <a:pt x="636" y="897"/>
                  </a:cubicBezTo>
                  <a:cubicBezTo>
                    <a:pt x="885" y="1054"/>
                    <a:pt x="1138" y="1140"/>
                    <a:pt x="1325" y="1140"/>
                  </a:cubicBezTo>
                  <a:cubicBezTo>
                    <a:pt x="1444" y="1140"/>
                    <a:pt x="1536" y="1106"/>
                    <a:pt x="1584" y="1032"/>
                  </a:cubicBezTo>
                  <a:cubicBezTo>
                    <a:pt x="1692" y="856"/>
                    <a:pt x="1462" y="504"/>
                    <a:pt x="1056" y="247"/>
                  </a:cubicBezTo>
                  <a:cubicBezTo>
                    <a:pt x="803" y="87"/>
                    <a:pt x="545" y="0"/>
                    <a:pt x="357" y="0"/>
                  </a:cubicBez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36"/>
            <p:cNvSpPr/>
            <p:nvPr/>
          </p:nvSpPr>
          <p:spPr>
            <a:xfrm>
              <a:off x="7567530" y="2936852"/>
              <a:ext cx="169690" cy="104508"/>
            </a:xfrm>
            <a:custGeom>
              <a:avLst/>
              <a:gdLst/>
              <a:ahLst/>
              <a:cxnLst/>
              <a:rect l="l" t="t" r="r" b="b"/>
              <a:pathLst>
                <a:path w="2179" h="1342" extrusionOk="0">
                  <a:moveTo>
                    <a:pt x="799" y="0"/>
                  </a:moveTo>
                  <a:cubicBezTo>
                    <a:pt x="677" y="0"/>
                    <a:pt x="558" y="16"/>
                    <a:pt x="447" y="46"/>
                  </a:cubicBezTo>
                  <a:cubicBezTo>
                    <a:pt x="311" y="87"/>
                    <a:pt x="176" y="168"/>
                    <a:pt x="81" y="263"/>
                  </a:cubicBezTo>
                  <a:lnTo>
                    <a:pt x="54" y="263"/>
                  </a:lnTo>
                  <a:cubicBezTo>
                    <a:pt x="14" y="276"/>
                    <a:pt x="0" y="317"/>
                    <a:pt x="0" y="357"/>
                  </a:cubicBezTo>
                  <a:cubicBezTo>
                    <a:pt x="27" y="452"/>
                    <a:pt x="81" y="547"/>
                    <a:pt x="135" y="628"/>
                  </a:cubicBezTo>
                  <a:cubicBezTo>
                    <a:pt x="190" y="709"/>
                    <a:pt x="257" y="790"/>
                    <a:pt x="338" y="858"/>
                  </a:cubicBezTo>
                  <a:cubicBezTo>
                    <a:pt x="406" y="912"/>
                    <a:pt x="487" y="980"/>
                    <a:pt x="568" y="1020"/>
                  </a:cubicBezTo>
                  <a:cubicBezTo>
                    <a:pt x="677" y="1088"/>
                    <a:pt x="785" y="1142"/>
                    <a:pt x="893" y="1183"/>
                  </a:cubicBezTo>
                  <a:cubicBezTo>
                    <a:pt x="988" y="1223"/>
                    <a:pt x="1083" y="1250"/>
                    <a:pt x="1191" y="1277"/>
                  </a:cubicBezTo>
                  <a:cubicBezTo>
                    <a:pt x="1272" y="1291"/>
                    <a:pt x="1367" y="1318"/>
                    <a:pt x="1448" y="1318"/>
                  </a:cubicBezTo>
                  <a:cubicBezTo>
                    <a:pt x="1543" y="1332"/>
                    <a:pt x="1637" y="1332"/>
                    <a:pt x="1719" y="1332"/>
                  </a:cubicBezTo>
                  <a:cubicBezTo>
                    <a:pt x="1746" y="1338"/>
                    <a:pt x="1769" y="1342"/>
                    <a:pt x="1791" y="1342"/>
                  </a:cubicBezTo>
                  <a:cubicBezTo>
                    <a:pt x="1813" y="1342"/>
                    <a:pt x="1834" y="1338"/>
                    <a:pt x="1854" y="1332"/>
                  </a:cubicBezTo>
                  <a:cubicBezTo>
                    <a:pt x="1908" y="1332"/>
                    <a:pt x="1949" y="1318"/>
                    <a:pt x="2003" y="1305"/>
                  </a:cubicBezTo>
                  <a:cubicBezTo>
                    <a:pt x="2043" y="1291"/>
                    <a:pt x="2070" y="1277"/>
                    <a:pt x="2097" y="1250"/>
                  </a:cubicBezTo>
                  <a:cubicBezTo>
                    <a:pt x="2152" y="1183"/>
                    <a:pt x="2179" y="1102"/>
                    <a:pt x="2179" y="1020"/>
                  </a:cubicBezTo>
                  <a:cubicBezTo>
                    <a:pt x="2179" y="980"/>
                    <a:pt x="2165" y="939"/>
                    <a:pt x="2152" y="899"/>
                  </a:cubicBezTo>
                  <a:cubicBezTo>
                    <a:pt x="2124" y="804"/>
                    <a:pt x="2084" y="723"/>
                    <a:pt x="2030" y="641"/>
                  </a:cubicBezTo>
                  <a:cubicBezTo>
                    <a:pt x="1976" y="574"/>
                    <a:pt x="1921" y="506"/>
                    <a:pt x="1854" y="439"/>
                  </a:cubicBezTo>
                  <a:cubicBezTo>
                    <a:pt x="1786" y="357"/>
                    <a:pt x="1705" y="303"/>
                    <a:pt x="1624" y="249"/>
                  </a:cubicBezTo>
                  <a:lnTo>
                    <a:pt x="1637" y="236"/>
                  </a:lnTo>
                  <a:cubicBezTo>
                    <a:pt x="1583" y="209"/>
                    <a:pt x="1529" y="181"/>
                    <a:pt x="1461" y="154"/>
                  </a:cubicBezTo>
                  <a:cubicBezTo>
                    <a:pt x="1286" y="73"/>
                    <a:pt x="1110" y="19"/>
                    <a:pt x="920" y="6"/>
                  </a:cubicBezTo>
                  <a:cubicBezTo>
                    <a:pt x="880" y="2"/>
                    <a:pt x="839" y="0"/>
                    <a:pt x="799" y="0"/>
                  </a:cubicBezTo>
                  <a:close/>
                </a:path>
              </a:pathLst>
            </a:custGeom>
            <a:solidFill>
              <a:srgbClr val="FF77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36"/>
            <p:cNvSpPr/>
            <p:nvPr/>
          </p:nvSpPr>
          <p:spPr>
            <a:xfrm>
              <a:off x="7553824" y="2856719"/>
              <a:ext cx="241335" cy="192663"/>
            </a:xfrm>
            <a:custGeom>
              <a:avLst/>
              <a:gdLst/>
              <a:ahLst/>
              <a:cxnLst/>
              <a:rect l="l" t="t" r="r" b="b"/>
              <a:pathLst>
                <a:path w="3099" h="2474" extrusionOk="0">
                  <a:moveTo>
                    <a:pt x="1022" y="1106"/>
                  </a:moveTo>
                  <a:cubicBezTo>
                    <a:pt x="1073" y="1106"/>
                    <a:pt x="1123" y="1109"/>
                    <a:pt x="1177" y="1116"/>
                  </a:cubicBezTo>
                  <a:cubicBezTo>
                    <a:pt x="1286" y="1129"/>
                    <a:pt x="1407" y="1170"/>
                    <a:pt x="1516" y="1210"/>
                  </a:cubicBezTo>
                  <a:cubicBezTo>
                    <a:pt x="1570" y="1238"/>
                    <a:pt x="1624" y="1265"/>
                    <a:pt x="1678" y="1305"/>
                  </a:cubicBezTo>
                  <a:cubicBezTo>
                    <a:pt x="1732" y="1332"/>
                    <a:pt x="1786" y="1373"/>
                    <a:pt x="1840" y="1413"/>
                  </a:cubicBezTo>
                  <a:lnTo>
                    <a:pt x="1827" y="1400"/>
                  </a:lnTo>
                  <a:lnTo>
                    <a:pt x="1827" y="1400"/>
                  </a:lnTo>
                  <a:cubicBezTo>
                    <a:pt x="1908" y="1468"/>
                    <a:pt x="1989" y="1549"/>
                    <a:pt x="2057" y="1643"/>
                  </a:cubicBezTo>
                  <a:cubicBezTo>
                    <a:pt x="2111" y="1725"/>
                    <a:pt x="2165" y="1806"/>
                    <a:pt x="2192" y="1887"/>
                  </a:cubicBezTo>
                  <a:cubicBezTo>
                    <a:pt x="2219" y="1968"/>
                    <a:pt x="2246" y="2063"/>
                    <a:pt x="2260" y="2144"/>
                  </a:cubicBezTo>
                  <a:lnTo>
                    <a:pt x="2260" y="2212"/>
                  </a:lnTo>
                  <a:lnTo>
                    <a:pt x="2233" y="2225"/>
                  </a:lnTo>
                  <a:cubicBezTo>
                    <a:pt x="2125" y="2266"/>
                    <a:pt x="2016" y="2293"/>
                    <a:pt x="1908" y="2306"/>
                  </a:cubicBezTo>
                  <a:cubicBezTo>
                    <a:pt x="1858" y="2312"/>
                    <a:pt x="1805" y="2315"/>
                    <a:pt x="1752" y="2315"/>
                  </a:cubicBezTo>
                  <a:cubicBezTo>
                    <a:pt x="1677" y="2315"/>
                    <a:pt x="1601" y="2309"/>
                    <a:pt x="1529" y="2293"/>
                  </a:cubicBezTo>
                  <a:cubicBezTo>
                    <a:pt x="1367" y="2266"/>
                    <a:pt x="1204" y="2225"/>
                    <a:pt x="1056" y="2158"/>
                  </a:cubicBezTo>
                  <a:lnTo>
                    <a:pt x="1056" y="2158"/>
                  </a:lnTo>
                  <a:lnTo>
                    <a:pt x="1069" y="2171"/>
                  </a:lnTo>
                  <a:cubicBezTo>
                    <a:pt x="988" y="2131"/>
                    <a:pt x="907" y="2090"/>
                    <a:pt x="839" y="2049"/>
                  </a:cubicBezTo>
                  <a:lnTo>
                    <a:pt x="839" y="2049"/>
                  </a:lnTo>
                  <a:lnTo>
                    <a:pt x="853" y="2063"/>
                  </a:lnTo>
                  <a:cubicBezTo>
                    <a:pt x="771" y="2009"/>
                    <a:pt x="704" y="1968"/>
                    <a:pt x="650" y="1914"/>
                  </a:cubicBezTo>
                  <a:cubicBezTo>
                    <a:pt x="541" y="1833"/>
                    <a:pt x="447" y="1738"/>
                    <a:pt x="366" y="1630"/>
                  </a:cubicBezTo>
                  <a:cubicBezTo>
                    <a:pt x="325" y="1562"/>
                    <a:pt x="284" y="1495"/>
                    <a:pt x="257" y="1427"/>
                  </a:cubicBezTo>
                  <a:cubicBezTo>
                    <a:pt x="298" y="1373"/>
                    <a:pt x="352" y="1332"/>
                    <a:pt x="406" y="1292"/>
                  </a:cubicBezTo>
                  <a:cubicBezTo>
                    <a:pt x="474" y="1238"/>
                    <a:pt x="555" y="1197"/>
                    <a:pt x="623" y="1170"/>
                  </a:cubicBezTo>
                  <a:cubicBezTo>
                    <a:pt x="704" y="1143"/>
                    <a:pt x="785" y="1116"/>
                    <a:pt x="866" y="1116"/>
                  </a:cubicBezTo>
                  <a:cubicBezTo>
                    <a:pt x="920" y="1109"/>
                    <a:pt x="971" y="1106"/>
                    <a:pt x="1022" y="1106"/>
                  </a:cubicBezTo>
                  <a:close/>
                  <a:moveTo>
                    <a:pt x="813" y="1"/>
                  </a:moveTo>
                  <a:cubicBezTo>
                    <a:pt x="759" y="1"/>
                    <a:pt x="704" y="8"/>
                    <a:pt x="650" y="20"/>
                  </a:cubicBezTo>
                  <a:cubicBezTo>
                    <a:pt x="541" y="33"/>
                    <a:pt x="447" y="87"/>
                    <a:pt x="352" y="141"/>
                  </a:cubicBezTo>
                  <a:cubicBezTo>
                    <a:pt x="271" y="196"/>
                    <a:pt x="203" y="263"/>
                    <a:pt x="149" y="358"/>
                  </a:cubicBezTo>
                  <a:cubicBezTo>
                    <a:pt x="95" y="439"/>
                    <a:pt x="54" y="520"/>
                    <a:pt x="27" y="615"/>
                  </a:cubicBezTo>
                  <a:cubicBezTo>
                    <a:pt x="14" y="710"/>
                    <a:pt x="0" y="818"/>
                    <a:pt x="0" y="913"/>
                  </a:cubicBezTo>
                  <a:cubicBezTo>
                    <a:pt x="0" y="1319"/>
                    <a:pt x="176" y="1711"/>
                    <a:pt x="487" y="1982"/>
                  </a:cubicBezTo>
                  <a:cubicBezTo>
                    <a:pt x="568" y="2049"/>
                    <a:pt x="663" y="2131"/>
                    <a:pt x="771" y="2185"/>
                  </a:cubicBezTo>
                  <a:cubicBezTo>
                    <a:pt x="1015" y="2334"/>
                    <a:pt x="1286" y="2428"/>
                    <a:pt x="1570" y="2469"/>
                  </a:cubicBezTo>
                  <a:cubicBezTo>
                    <a:pt x="1618" y="2472"/>
                    <a:pt x="1665" y="2474"/>
                    <a:pt x="1711" y="2474"/>
                  </a:cubicBezTo>
                  <a:cubicBezTo>
                    <a:pt x="1862" y="2474"/>
                    <a:pt x="2007" y="2456"/>
                    <a:pt x="2152" y="2415"/>
                  </a:cubicBezTo>
                  <a:cubicBezTo>
                    <a:pt x="2260" y="2388"/>
                    <a:pt x="2341" y="2361"/>
                    <a:pt x="2436" y="2306"/>
                  </a:cubicBezTo>
                  <a:cubicBezTo>
                    <a:pt x="2503" y="2266"/>
                    <a:pt x="2571" y="2225"/>
                    <a:pt x="2639" y="2171"/>
                  </a:cubicBezTo>
                  <a:cubicBezTo>
                    <a:pt x="2706" y="2117"/>
                    <a:pt x="2774" y="2049"/>
                    <a:pt x="2828" y="1982"/>
                  </a:cubicBezTo>
                  <a:cubicBezTo>
                    <a:pt x="2882" y="1914"/>
                    <a:pt x="2936" y="1846"/>
                    <a:pt x="2977" y="1765"/>
                  </a:cubicBezTo>
                  <a:cubicBezTo>
                    <a:pt x="3058" y="1616"/>
                    <a:pt x="3099" y="1440"/>
                    <a:pt x="3085" y="1265"/>
                  </a:cubicBezTo>
                  <a:cubicBezTo>
                    <a:pt x="3085" y="1210"/>
                    <a:pt x="3072" y="1156"/>
                    <a:pt x="3045" y="1102"/>
                  </a:cubicBezTo>
                  <a:cubicBezTo>
                    <a:pt x="3018" y="1035"/>
                    <a:pt x="2991" y="980"/>
                    <a:pt x="2950" y="926"/>
                  </a:cubicBezTo>
                  <a:cubicBezTo>
                    <a:pt x="2909" y="872"/>
                    <a:pt x="2855" y="832"/>
                    <a:pt x="2788" y="791"/>
                  </a:cubicBezTo>
                  <a:lnTo>
                    <a:pt x="2774" y="777"/>
                  </a:lnTo>
                  <a:lnTo>
                    <a:pt x="2774" y="764"/>
                  </a:lnTo>
                  <a:cubicBezTo>
                    <a:pt x="2720" y="737"/>
                    <a:pt x="2666" y="710"/>
                    <a:pt x="2598" y="696"/>
                  </a:cubicBezTo>
                  <a:cubicBezTo>
                    <a:pt x="2509" y="676"/>
                    <a:pt x="2413" y="664"/>
                    <a:pt x="2314" y="664"/>
                  </a:cubicBezTo>
                  <a:cubicBezTo>
                    <a:pt x="2278" y="664"/>
                    <a:pt x="2242" y="666"/>
                    <a:pt x="2206" y="669"/>
                  </a:cubicBezTo>
                  <a:lnTo>
                    <a:pt x="2152" y="669"/>
                  </a:lnTo>
                  <a:cubicBezTo>
                    <a:pt x="2091" y="676"/>
                    <a:pt x="2030" y="679"/>
                    <a:pt x="1971" y="679"/>
                  </a:cubicBezTo>
                  <a:cubicBezTo>
                    <a:pt x="1911" y="679"/>
                    <a:pt x="1854" y="676"/>
                    <a:pt x="1800" y="669"/>
                  </a:cubicBezTo>
                  <a:lnTo>
                    <a:pt x="1773" y="669"/>
                  </a:lnTo>
                  <a:cubicBezTo>
                    <a:pt x="1678" y="588"/>
                    <a:pt x="1597" y="520"/>
                    <a:pt x="1529" y="439"/>
                  </a:cubicBezTo>
                  <a:cubicBezTo>
                    <a:pt x="1448" y="344"/>
                    <a:pt x="1367" y="277"/>
                    <a:pt x="1286" y="196"/>
                  </a:cubicBezTo>
                  <a:cubicBezTo>
                    <a:pt x="1245" y="169"/>
                    <a:pt x="1204" y="128"/>
                    <a:pt x="1164" y="101"/>
                  </a:cubicBezTo>
                  <a:cubicBezTo>
                    <a:pt x="1110" y="74"/>
                    <a:pt x="1056" y="47"/>
                    <a:pt x="1001" y="33"/>
                  </a:cubicBezTo>
                  <a:cubicBezTo>
                    <a:pt x="942" y="11"/>
                    <a:pt x="878" y="1"/>
                    <a:pt x="813" y="1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36"/>
            <p:cNvSpPr/>
            <p:nvPr/>
          </p:nvSpPr>
          <p:spPr>
            <a:xfrm>
              <a:off x="6693925" y="2493352"/>
              <a:ext cx="403704" cy="485083"/>
            </a:xfrm>
            <a:custGeom>
              <a:avLst/>
              <a:gdLst/>
              <a:ahLst/>
              <a:cxnLst/>
              <a:rect l="l" t="t" r="r" b="b"/>
              <a:pathLst>
                <a:path w="5184" h="6229" extrusionOk="0">
                  <a:moveTo>
                    <a:pt x="5044" y="0"/>
                  </a:moveTo>
                  <a:cubicBezTo>
                    <a:pt x="5036" y="0"/>
                    <a:pt x="5028" y="1"/>
                    <a:pt x="5021" y="4"/>
                  </a:cubicBezTo>
                  <a:lnTo>
                    <a:pt x="4967" y="4"/>
                  </a:lnTo>
                  <a:cubicBezTo>
                    <a:pt x="4845" y="31"/>
                    <a:pt x="4710" y="45"/>
                    <a:pt x="4588" y="72"/>
                  </a:cubicBezTo>
                  <a:lnTo>
                    <a:pt x="4358" y="112"/>
                  </a:lnTo>
                  <a:cubicBezTo>
                    <a:pt x="4141" y="139"/>
                    <a:pt x="3925" y="193"/>
                    <a:pt x="3708" y="234"/>
                  </a:cubicBezTo>
                  <a:cubicBezTo>
                    <a:pt x="3262" y="329"/>
                    <a:pt x="2829" y="464"/>
                    <a:pt x="2396" y="640"/>
                  </a:cubicBezTo>
                  <a:cubicBezTo>
                    <a:pt x="2193" y="721"/>
                    <a:pt x="1990" y="816"/>
                    <a:pt x="1787" y="924"/>
                  </a:cubicBezTo>
                  <a:cubicBezTo>
                    <a:pt x="1597" y="1032"/>
                    <a:pt x="1422" y="1154"/>
                    <a:pt x="1246" y="1289"/>
                  </a:cubicBezTo>
                  <a:cubicBezTo>
                    <a:pt x="1083" y="1425"/>
                    <a:pt x="934" y="1587"/>
                    <a:pt x="799" y="1749"/>
                  </a:cubicBezTo>
                  <a:cubicBezTo>
                    <a:pt x="637" y="1952"/>
                    <a:pt x="501" y="2169"/>
                    <a:pt x="407" y="2412"/>
                  </a:cubicBezTo>
                  <a:cubicBezTo>
                    <a:pt x="285" y="2683"/>
                    <a:pt x="190" y="2981"/>
                    <a:pt x="150" y="3278"/>
                  </a:cubicBezTo>
                  <a:cubicBezTo>
                    <a:pt x="96" y="3590"/>
                    <a:pt x="82" y="3901"/>
                    <a:pt x="109" y="4212"/>
                  </a:cubicBezTo>
                  <a:cubicBezTo>
                    <a:pt x="123" y="4374"/>
                    <a:pt x="136" y="4550"/>
                    <a:pt x="163" y="4740"/>
                  </a:cubicBezTo>
                  <a:cubicBezTo>
                    <a:pt x="68" y="4753"/>
                    <a:pt x="1" y="4835"/>
                    <a:pt x="1" y="4916"/>
                  </a:cubicBezTo>
                  <a:cubicBezTo>
                    <a:pt x="1" y="5268"/>
                    <a:pt x="123" y="5592"/>
                    <a:pt x="353" y="5849"/>
                  </a:cubicBezTo>
                  <a:lnTo>
                    <a:pt x="407" y="6079"/>
                  </a:lnTo>
                  <a:cubicBezTo>
                    <a:pt x="420" y="6106"/>
                    <a:pt x="447" y="6134"/>
                    <a:pt x="488" y="6134"/>
                  </a:cubicBezTo>
                  <a:lnTo>
                    <a:pt x="501" y="6134"/>
                  </a:lnTo>
                  <a:cubicBezTo>
                    <a:pt x="542" y="6120"/>
                    <a:pt x="569" y="6079"/>
                    <a:pt x="556" y="6039"/>
                  </a:cubicBezTo>
                  <a:lnTo>
                    <a:pt x="556" y="6012"/>
                  </a:lnTo>
                  <a:lnTo>
                    <a:pt x="583" y="6025"/>
                  </a:lnTo>
                  <a:cubicBezTo>
                    <a:pt x="664" y="6066"/>
                    <a:pt x="731" y="6106"/>
                    <a:pt x="813" y="6134"/>
                  </a:cubicBezTo>
                  <a:cubicBezTo>
                    <a:pt x="961" y="6188"/>
                    <a:pt x="1124" y="6215"/>
                    <a:pt x="1273" y="6228"/>
                  </a:cubicBezTo>
                  <a:lnTo>
                    <a:pt x="1408" y="6228"/>
                  </a:lnTo>
                  <a:cubicBezTo>
                    <a:pt x="1530" y="6228"/>
                    <a:pt x="1652" y="6215"/>
                    <a:pt x="1773" y="6201"/>
                  </a:cubicBezTo>
                  <a:cubicBezTo>
                    <a:pt x="1936" y="6174"/>
                    <a:pt x="2098" y="6147"/>
                    <a:pt x="2247" y="6093"/>
                  </a:cubicBezTo>
                  <a:cubicBezTo>
                    <a:pt x="2572" y="5998"/>
                    <a:pt x="2856" y="5863"/>
                    <a:pt x="3126" y="5673"/>
                  </a:cubicBezTo>
                  <a:cubicBezTo>
                    <a:pt x="3275" y="5565"/>
                    <a:pt x="3411" y="5457"/>
                    <a:pt x="3546" y="5322"/>
                  </a:cubicBezTo>
                  <a:cubicBezTo>
                    <a:pt x="3708" y="5146"/>
                    <a:pt x="3871" y="4956"/>
                    <a:pt x="4006" y="4753"/>
                  </a:cubicBezTo>
                  <a:cubicBezTo>
                    <a:pt x="4277" y="4361"/>
                    <a:pt x="4480" y="3928"/>
                    <a:pt x="4615" y="3468"/>
                  </a:cubicBezTo>
                  <a:cubicBezTo>
                    <a:pt x="4764" y="3021"/>
                    <a:pt x="4858" y="2561"/>
                    <a:pt x="4926" y="2088"/>
                  </a:cubicBezTo>
                  <a:cubicBezTo>
                    <a:pt x="4980" y="1749"/>
                    <a:pt x="5021" y="1411"/>
                    <a:pt x="5061" y="1086"/>
                  </a:cubicBezTo>
                  <a:lnTo>
                    <a:pt x="5116" y="653"/>
                  </a:lnTo>
                  <a:lnTo>
                    <a:pt x="5116" y="667"/>
                  </a:lnTo>
                  <a:cubicBezTo>
                    <a:pt x="5116" y="613"/>
                    <a:pt x="5143" y="559"/>
                    <a:pt x="5143" y="518"/>
                  </a:cubicBezTo>
                  <a:cubicBezTo>
                    <a:pt x="5156" y="396"/>
                    <a:pt x="5183" y="275"/>
                    <a:pt x="5183" y="166"/>
                  </a:cubicBezTo>
                  <a:cubicBezTo>
                    <a:pt x="5183" y="126"/>
                    <a:pt x="5170" y="72"/>
                    <a:pt x="5143" y="45"/>
                  </a:cubicBezTo>
                  <a:cubicBezTo>
                    <a:pt x="5121" y="22"/>
                    <a:pt x="5080" y="0"/>
                    <a:pt x="504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36"/>
            <p:cNvSpPr/>
            <p:nvPr/>
          </p:nvSpPr>
          <p:spPr>
            <a:xfrm>
              <a:off x="6682322" y="2522088"/>
              <a:ext cx="386805" cy="674475"/>
            </a:xfrm>
            <a:custGeom>
              <a:avLst/>
              <a:gdLst/>
              <a:ahLst/>
              <a:cxnLst/>
              <a:rect l="l" t="t" r="r" b="b"/>
              <a:pathLst>
                <a:path w="4967" h="8661" extrusionOk="0">
                  <a:moveTo>
                    <a:pt x="4886" y="0"/>
                  </a:moveTo>
                  <a:cubicBezTo>
                    <a:pt x="4683" y="149"/>
                    <a:pt x="4480" y="298"/>
                    <a:pt x="4277" y="433"/>
                  </a:cubicBezTo>
                  <a:cubicBezTo>
                    <a:pt x="4087" y="582"/>
                    <a:pt x="3898" y="731"/>
                    <a:pt x="3722" y="880"/>
                  </a:cubicBezTo>
                  <a:lnTo>
                    <a:pt x="3533" y="1056"/>
                  </a:lnTo>
                  <a:cubicBezTo>
                    <a:pt x="3533" y="1042"/>
                    <a:pt x="3546" y="1015"/>
                    <a:pt x="3546" y="1002"/>
                  </a:cubicBezTo>
                  <a:cubicBezTo>
                    <a:pt x="3573" y="907"/>
                    <a:pt x="3614" y="812"/>
                    <a:pt x="3654" y="717"/>
                  </a:cubicBezTo>
                  <a:cubicBezTo>
                    <a:pt x="3681" y="663"/>
                    <a:pt x="3708" y="609"/>
                    <a:pt x="3749" y="555"/>
                  </a:cubicBezTo>
                  <a:cubicBezTo>
                    <a:pt x="3776" y="501"/>
                    <a:pt x="3817" y="460"/>
                    <a:pt x="3844" y="420"/>
                  </a:cubicBezTo>
                  <a:cubicBezTo>
                    <a:pt x="3857" y="406"/>
                    <a:pt x="3871" y="393"/>
                    <a:pt x="3884" y="379"/>
                  </a:cubicBezTo>
                  <a:cubicBezTo>
                    <a:pt x="3884" y="366"/>
                    <a:pt x="3898" y="352"/>
                    <a:pt x="3898" y="339"/>
                  </a:cubicBezTo>
                  <a:cubicBezTo>
                    <a:pt x="3898" y="312"/>
                    <a:pt x="3884" y="298"/>
                    <a:pt x="3844" y="298"/>
                  </a:cubicBezTo>
                  <a:lnTo>
                    <a:pt x="3817" y="298"/>
                  </a:lnTo>
                  <a:lnTo>
                    <a:pt x="3749" y="379"/>
                  </a:lnTo>
                  <a:cubicBezTo>
                    <a:pt x="3722" y="420"/>
                    <a:pt x="3681" y="460"/>
                    <a:pt x="3654" y="514"/>
                  </a:cubicBezTo>
                  <a:cubicBezTo>
                    <a:pt x="3614" y="582"/>
                    <a:pt x="3573" y="663"/>
                    <a:pt x="3533" y="744"/>
                  </a:cubicBezTo>
                  <a:cubicBezTo>
                    <a:pt x="3478" y="880"/>
                    <a:pt x="3424" y="1029"/>
                    <a:pt x="3397" y="1177"/>
                  </a:cubicBezTo>
                  <a:cubicBezTo>
                    <a:pt x="3154" y="1380"/>
                    <a:pt x="2924" y="1597"/>
                    <a:pt x="2721" y="1827"/>
                  </a:cubicBezTo>
                  <a:cubicBezTo>
                    <a:pt x="2558" y="1989"/>
                    <a:pt x="2409" y="2165"/>
                    <a:pt x="2261" y="2341"/>
                  </a:cubicBezTo>
                  <a:lnTo>
                    <a:pt x="2261" y="2125"/>
                  </a:lnTo>
                  <a:cubicBezTo>
                    <a:pt x="2274" y="1989"/>
                    <a:pt x="2288" y="1841"/>
                    <a:pt x="2301" y="1705"/>
                  </a:cubicBezTo>
                  <a:lnTo>
                    <a:pt x="2301" y="1692"/>
                  </a:lnTo>
                  <a:cubicBezTo>
                    <a:pt x="2355" y="1489"/>
                    <a:pt x="2423" y="1272"/>
                    <a:pt x="2518" y="1083"/>
                  </a:cubicBezTo>
                  <a:cubicBezTo>
                    <a:pt x="2558" y="988"/>
                    <a:pt x="2612" y="893"/>
                    <a:pt x="2667" y="799"/>
                  </a:cubicBezTo>
                  <a:cubicBezTo>
                    <a:pt x="2694" y="772"/>
                    <a:pt x="2680" y="744"/>
                    <a:pt x="2653" y="731"/>
                  </a:cubicBezTo>
                  <a:cubicBezTo>
                    <a:pt x="2647" y="725"/>
                    <a:pt x="2637" y="722"/>
                    <a:pt x="2626" y="722"/>
                  </a:cubicBezTo>
                  <a:cubicBezTo>
                    <a:pt x="2611" y="722"/>
                    <a:pt x="2593" y="729"/>
                    <a:pt x="2585" y="744"/>
                  </a:cubicBezTo>
                  <a:cubicBezTo>
                    <a:pt x="2504" y="866"/>
                    <a:pt x="2437" y="1002"/>
                    <a:pt x="2369" y="1137"/>
                  </a:cubicBezTo>
                  <a:cubicBezTo>
                    <a:pt x="2301" y="1286"/>
                    <a:pt x="2247" y="1448"/>
                    <a:pt x="2207" y="1610"/>
                  </a:cubicBezTo>
                  <a:cubicBezTo>
                    <a:pt x="2166" y="1746"/>
                    <a:pt x="2139" y="1895"/>
                    <a:pt x="2112" y="2043"/>
                  </a:cubicBezTo>
                  <a:cubicBezTo>
                    <a:pt x="2098" y="2125"/>
                    <a:pt x="2098" y="2206"/>
                    <a:pt x="2098" y="2287"/>
                  </a:cubicBezTo>
                  <a:cubicBezTo>
                    <a:pt x="2085" y="2368"/>
                    <a:pt x="2085" y="2463"/>
                    <a:pt x="2098" y="2544"/>
                  </a:cubicBezTo>
                  <a:cubicBezTo>
                    <a:pt x="2017" y="2652"/>
                    <a:pt x="1936" y="2747"/>
                    <a:pt x="1868" y="2855"/>
                  </a:cubicBezTo>
                  <a:cubicBezTo>
                    <a:pt x="1692" y="3085"/>
                    <a:pt x="1543" y="3329"/>
                    <a:pt x="1408" y="3586"/>
                  </a:cubicBezTo>
                  <a:cubicBezTo>
                    <a:pt x="1395" y="3559"/>
                    <a:pt x="1381" y="3532"/>
                    <a:pt x="1381" y="3518"/>
                  </a:cubicBezTo>
                  <a:cubicBezTo>
                    <a:pt x="1354" y="3464"/>
                    <a:pt x="1341" y="3410"/>
                    <a:pt x="1327" y="3342"/>
                  </a:cubicBezTo>
                  <a:cubicBezTo>
                    <a:pt x="1313" y="3275"/>
                    <a:pt x="1313" y="3207"/>
                    <a:pt x="1300" y="3140"/>
                  </a:cubicBezTo>
                  <a:cubicBezTo>
                    <a:pt x="1300" y="3045"/>
                    <a:pt x="1300" y="2937"/>
                    <a:pt x="1300" y="2828"/>
                  </a:cubicBezTo>
                  <a:cubicBezTo>
                    <a:pt x="1313" y="2720"/>
                    <a:pt x="1327" y="2625"/>
                    <a:pt x="1354" y="2517"/>
                  </a:cubicBezTo>
                  <a:lnTo>
                    <a:pt x="1354" y="2531"/>
                  </a:lnTo>
                  <a:cubicBezTo>
                    <a:pt x="1381" y="2368"/>
                    <a:pt x="1422" y="2192"/>
                    <a:pt x="1476" y="2030"/>
                  </a:cubicBezTo>
                  <a:cubicBezTo>
                    <a:pt x="1489" y="2016"/>
                    <a:pt x="1476" y="1989"/>
                    <a:pt x="1449" y="1976"/>
                  </a:cubicBezTo>
                  <a:lnTo>
                    <a:pt x="1435" y="1976"/>
                  </a:lnTo>
                  <a:cubicBezTo>
                    <a:pt x="1408" y="1976"/>
                    <a:pt x="1395" y="1989"/>
                    <a:pt x="1381" y="2003"/>
                  </a:cubicBezTo>
                  <a:cubicBezTo>
                    <a:pt x="1341" y="2138"/>
                    <a:pt x="1300" y="2274"/>
                    <a:pt x="1273" y="2409"/>
                  </a:cubicBezTo>
                  <a:cubicBezTo>
                    <a:pt x="1232" y="2558"/>
                    <a:pt x="1205" y="2707"/>
                    <a:pt x="1192" y="2855"/>
                  </a:cubicBezTo>
                  <a:cubicBezTo>
                    <a:pt x="1151" y="3153"/>
                    <a:pt x="1178" y="3451"/>
                    <a:pt x="1286" y="3735"/>
                  </a:cubicBezTo>
                  <a:cubicBezTo>
                    <a:pt x="1300" y="3748"/>
                    <a:pt x="1300" y="3748"/>
                    <a:pt x="1300" y="3748"/>
                  </a:cubicBezTo>
                  <a:cubicBezTo>
                    <a:pt x="1259" y="3830"/>
                    <a:pt x="1232" y="3897"/>
                    <a:pt x="1192" y="3965"/>
                  </a:cubicBezTo>
                  <a:cubicBezTo>
                    <a:pt x="853" y="4628"/>
                    <a:pt x="596" y="5318"/>
                    <a:pt x="407" y="6022"/>
                  </a:cubicBezTo>
                  <a:cubicBezTo>
                    <a:pt x="312" y="6414"/>
                    <a:pt x="231" y="6793"/>
                    <a:pt x="163" y="7185"/>
                  </a:cubicBezTo>
                  <a:cubicBezTo>
                    <a:pt x="96" y="7578"/>
                    <a:pt x="42" y="7997"/>
                    <a:pt x="1" y="8403"/>
                  </a:cubicBezTo>
                  <a:cubicBezTo>
                    <a:pt x="1" y="8538"/>
                    <a:pt x="96" y="8647"/>
                    <a:pt x="231" y="8660"/>
                  </a:cubicBezTo>
                  <a:cubicBezTo>
                    <a:pt x="285" y="8660"/>
                    <a:pt x="353" y="8647"/>
                    <a:pt x="393" y="8606"/>
                  </a:cubicBezTo>
                  <a:cubicBezTo>
                    <a:pt x="447" y="8552"/>
                    <a:pt x="475" y="8498"/>
                    <a:pt x="475" y="8430"/>
                  </a:cubicBezTo>
                  <a:cubicBezTo>
                    <a:pt x="529" y="7970"/>
                    <a:pt x="583" y="7510"/>
                    <a:pt x="664" y="7064"/>
                  </a:cubicBezTo>
                  <a:cubicBezTo>
                    <a:pt x="853" y="6062"/>
                    <a:pt x="1165" y="5088"/>
                    <a:pt x="1584" y="4168"/>
                  </a:cubicBezTo>
                  <a:cubicBezTo>
                    <a:pt x="1814" y="3708"/>
                    <a:pt x="2058" y="3275"/>
                    <a:pt x="2328" y="2842"/>
                  </a:cubicBezTo>
                  <a:lnTo>
                    <a:pt x="2369" y="2788"/>
                  </a:lnTo>
                  <a:cubicBezTo>
                    <a:pt x="2423" y="2788"/>
                    <a:pt x="2477" y="2774"/>
                    <a:pt x="2518" y="2761"/>
                  </a:cubicBezTo>
                  <a:cubicBezTo>
                    <a:pt x="2612" y="2747"/>
                    <a:pt x="2707" y="2720"/>
                    <a:pt x="2802" y="2693"/>
                  </a:cubicBezTo>
                  <a:cubicBezTo>
                    <a:pt x="2991" y="2639"/>
                    <a:pt x="3167" y="2571"/>
                    <a:pt x="3357" y="2476"/>
                  </a:cubicBezTo>
                  <a:cubicBezTo>
                    <a:pt x="3519" y="2395"/>
                    <a:pt x="3681" y="2287"/>
                    <a:pt x="3830" y="2179"/>
                  </a:cubicBezTo>
                  <a:cubicBezTo>
                    <a:pt x="4006" y="2071"/>
                    <a:pt x="4155" y="1949"/>
                    <a:pt x="4290" y="1800"/>
                  </a:cubicBezTo>
                  <a:cubicBezTo>
                    <a:pt x="4317" y="1786"/>
                    <a:pt x="4317" y="1759"/>
                    <a:pt x="4290" y="1732"/>
                  </a:cubicBezTo>
                  <a:cubicBezTo>
                    <a:pt x="4290" y="1719"/>
                    <a:pt x="4277" y="1719"/>
                    <a:pt x="4263" y="1719"/>
                  </a:cubicBezTo>
                  <a:cubicBezTo>
                    <a:pt x="4250" y="1719"/>
                    <a:pt x="4236" y="1719"/>
                    <a:pt x="4223" y="1732"/>
                  </a:cubicBezTo>
                  <a:cubicBezTo>
                    <a:pt x="3993" y="1962"/>
                    <a:pt x="3708" y="2165"/>
                    <a:pt x="3411" y="2301"/>
                  </a:cubicBezTo>
                  <a:cubicBezTo>
                    <a:pt x="3275" y="2368"/>
                    <a:pt x="3140" y="2422"/>
                    <a:pt x="3005" y="2476"/>
                  </a:cubicBezTo>
                  <a:cubicBezTo>
                    <a:pt x="2842" y="2531"/>
                    <a:pt x="2667" y="2571"/>
                    <a:pt x="2491" y="2598"/>
                  </a:cubicBezTo>
                  <a:cubicBezTo>
                    <a:pt x="2734" y="2260"/>
                    <a:pt x="3005" y="1935"/>
                    <a:pt x="3262" y="1624"/>
                  </a:cubicBezTo>
                  <a:cubicBezTo>
                    <a:pt x="3343" y="1529"/>
                    <a:pt x="3438" y="1448"/>
                    <a:pt x="3506" y="1353"/>
                  </a:cubicBezTo>
                  <a:cubicBezTo>
                    <a:pt x="3736" y="1313"/>
                    <a:pt x="3966" y="1245"/>
                    <a:pt x="4169" y="1150"/>
                  </a:cubicBezTo>
                  <a:cubicBezTo>
                    <a:pt x="4426" y="1029"/>
                    <a:pt x="4656" y="880"/>
                    <a:pt x="4859" y="690"/>
                  </a:cubicBezTo>
                  <a:cubicBezTo>
                    <a:pt x="4886" y="663"/>
                    <a:pt x="4872" y="609"/>
                    <a:pt x="4818" y="609"/>
                  </a:cubicBezTo>
                  <a:cubicBezTo>
                    <a:pt x="4818" y="609"/>
                    <a:pt x="4804" y="609"/>
                    <a:pt x="4791" y="623"/>
                  </a:cubicBezTo>
                  <a:cubicBezTo>
                    <a:pt x="4710" y="690"/>
                    <a:pt x="4629" y="758"/>
                    <a:pt x="4547" y="812"/>
                  </a:cubicBezTo>
                  <a:cubicBezTo>
                    <a:pt x="4466" y="866"/>
                    <a:pt x="4371" y="920"/>
                    <a:pt x="4290" y="961"/>
                  </a:cubicBezTo>
                  <a:cubicBezTo>
                    <a:pt x="4196" y="1015"/>
                    <a:pt x="4114" y="1042"/>
                    <a:pt x="4020" y="1083"/>
                  </a:cubicBezTo>
                  <a:cubicBezTo>
                    <a:pt x="3925" y="1110"/>
                    <a:pt x="3830" y="1137"/>
                    <a:pt x="3722" y="1164"/>
                  </a:cubicBezTo>
                  <a:lnTo>
                    <a:pt x="3695" y="1164"/>
                  </a:lnTo>
                  <a:cubicBezTo>
                    <a:pt x="3817" y="1042"/>
                    <a:pt x="3925" y="934"/>
                    <a:pt x="4033" y="826"/>
                  </a:cubicBezTo>
                  <a:cubicBezTo>
                    <a:pt x="4331" y="555"/>
                    <a:pt x="4629" y="312"/>
                    <a:pt x="4953" y="81"/>
                  </a:cubicBezTo>
                  <a:cubicBezTo>
                    <a:pt x="4967" y="68"/>
                    <a:pt x="4967" y="27"/>
                    <a:pt x="4953" y="14"/>
                  </a:cubicBezTo>
                  <a:cubicBezTo>
                    <a:pt x="4940" y="0"/>
                    <a:pt x="4926" y="0"/>
                    <a:pt x="491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36"/>
            <p:cNvSpPr/>
            <p:nvPr/>
          </p:nvSpPr>
          <p:spPr>
            <a:xfrm>
              <a:off x="6982687" y="2554718"/>
              <a:ext cx="78" cy="7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9D8A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36"/>
            <p:cNvSpPr/>
            <p:nvPr/>
          </p:nvSpPr>
          <p:spPr>
            <a:xfrm>
              <a:off x="6862525" y="2654866"/>
              <a:ext cx="78" cy="7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close/>
                </a:path>
              </a:pathLst>
            </a:custGeom>
            <a:solidFill>
              <a:srgbClr val="9D8A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36"/>
            <p:cNvSpPr/>
            <p:nvPr/>
          </p:nvSpPr>
          <p:spPr>
            <a:xfrm>
              <a:off x="6789868" y="2796054"/>
              <a:ext cx="78" cy="7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close/>
                </a:path>
              </a:pathLst>
            </a:custGeom>
            <a:solidFill>
              <a:srgbClr val="9D8A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36"/>
            <p:cNvSpPr/>
            <p:nvPr/>
          </p:nvSpPr>
          <p:spPr>
            <a:xfrm>
              <a:off x="6996393" y="2606349"/>
              <a:ext cx="1090" cy="78"/>
            </a:xfrm>
            <a:custGeom>
              <a:avLst/>
              <a:gdLst/>
              <a:ahLst/>
              <a:cxnLst/>
              <a:rect l="l" t="t" r="r" b="b"/>
              <a:pathLst>
                <a:path w="14" h="1" extrusionOk="0">
                  <a:moveTo>
                    <a:pt x="14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9D8A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36"/>
            <p:cNvSpPr/>
            <p:nvPr/>
          </p:nvSpPr>
          <p:spPr>
            <a:xfrm>
              <a:off x="6545339" y="2547398"/>
              <a:ext cx="217193" cy="437346"/>
            </a:xfrm>
            <a:custGeom>
              <a:avLst/>
              <a:gdLst/>
              <a:ahLst/>
              <a:cxnLst/>
              <a:rect l="l" t="t" r="r" b="b"/>
              <a:pathLst>
                <a:path w="2789" h="5616" extrusionOk="0">
                  <a:moveTo>
                    <a:pt x="1476" y="0"/>
                  </a:moveTo>
                  <a:cubicBezTo>
                    <a:pt x="1340" y="0"/>
                    <a:pt x="1192" y="41"/>
                    <a:pt x="1070" y="108"/>
                  </a:cubicBezTo>
                  <a:cubicBezTo>
                    <a:pt x="705" y="298"/>
                    <a:pt x="393" y="568"/>
                    <a:pt x="163" y="893"/>
                  </a:cubicBezTo>
                  <a:cubicBezTo>
                    <a:pt x="123" y="961"/>
                    <a:pt x="82" y="1028"/>
                    <a:pt x="55" y="1096"/>
                  </a:cubicBezTo>
                  <a:cubicBezTo>
                    <a:pt x="41" y="1137"/>
                    <a:pt x="28" y="1164"/>
                    <a:pt x="14" y="1204"/>
                  </a:cubicBezTo>
                  <a:cubicBezTo>
                    <a:pt x="14" y="1258"/>
                    <a:pt x="1" y="1299"/>
                    <a:pt x="1" y="1353"/>
                  </a:cubicBezTo>
                  <a:cubicBezTo>
                    <a:pt x="14" y="1461"/>
                    <a:pt x="28" y="1556"/>
                    <a:pt x="55" y="1651"/>
                  </a:cubicBezTo>
                  <a:cubicBezTo>
                    <a:pt x="96" y="1759"/>
                    <a:pt x="150" y="1867"/>
                    <a:pt x="204" y="1962"/>
                  </a:cubicBezTo>
                  <a:cubicBezTo>
                    <a:pt x="326" y="2165"/>
                    <a:pt x="461" y="2354"/>
                    <a:pt x="610" y="2530"/>
                  </a:cubicBezTo>
                  <a:cubicBezTo>
                    <a:pt x="691" y="2625"/>
                    <a:pt x="759" y="2693"/>
                    <a:pt x="813" y="2787"/>
                  </a:cubicBezTo>
                  <a:cubicBezTo>
                    <a:pt x="880" y="2882"/>
                    <a:pt x="948" y="2977"/>
                    <a:pt x="1016" y="3085"/>
                  </a:cubicBezTo>
                  <a:cubicBezTo>
                    <a:pt x="1124" y="3247"/>
                    <a:pt x="1219" y="3437"/>
                    <a:pt x="1313" y="3613"/>
                  </a:cubicBezTo>
                  <a:cubicBezTo>
                    <a:pt x="1489" y="3978"/>
                    <a:pt x="1625" y="4357"/>
                    <a:pt x="1719" y="4749"/>
                  </a:cubicBezTo>
                  <a:cubicBezTo>
                    <a:pt x="1733" y="4871"/>
                    <a:pt x="1746" y="4966"/>
                    <a:pt x="1760" y="5074"/>
                  </a:cubicBezTo>
                  <a:cubicBezTo>
                    <a:pt x="1733" y="5101"/>
                    <a:pt x="1719" y="5128"/>
                    <a:pt x="1679" y="5155"/>
                  </a:cubicBezTo>
                  <a:cubicBezTo>
                    <a:pt x="1652" y="5196"/>
                    <a:pt x="1638" y="5250"/>
                    <a:pt x="1638" y="5304"/>
                  </a:cubicBezTo>
                  <a:cubicBezTo>
                    <a:pt x="1638" y="5358"/>
                    <a:pt x="1665" y="5399"/>
                    <a:pt x="1706" y="5440"/>
                  </a:cubicBezTo>
                  <a:cubicBezTo>
                    <a:pt x="1733" y="5467"/>
                    <a:pt x="1760" y="5480"/>
                    <a:pt x="1787" y="5480"/>
                  </a:cubicBezTo>
                  <a:lnTo>
                    <a:pt x="1787" y="5548"/>
                  </a:lnTo>
                  <a:cubicBezTo>
                    <a:pt x="1787" y="5588"/>
                    <a:pt x="1814" y="5615"/>
                    <a:pt x="1855" y="5615"/>
                  </a:cubicBezTo>
                  <a:cubicBezTo>
                    <a:pt x="1909" y="5615"/>
                    <a:pt x="1936" y="5575"/>
                    <a:pt x="1936" y="5534"/>
                  </a:cubicBezTo>
                  <a:lnTo>
                    <a:pt x="1936" y="5467"/>
                  </a:lnTo>
                  <a:cubicBezTo>
                    <a:pt x="1949" y="5453"/>
                    <a:pt x="1976" y="5440"/>
                    <a:pt x="1990" y="5426"/>
                  </a:cubicBezTo>
                  <a:cubicBezTo>
                    <a:pt x="2152" y="5237"/>
                    <a:pt x="2288" y="5034"/>
                    <a:pt x="2396" y="4804"/>
                  </a:cubicBezTo>
                  <a:cubicBezTo>
                    <a:pt x="2504" y="4587"/>
                    <a:pt x="2585" y="4357"/>
                    <a:pt x="2639" y="4113"/>
                  </a:cubicBezTo>
                  <a:cubicBezTo>
                    <a:pt x="2761" y="3640"/>
                    <a:pt x="2788" y="3139"/>
                    <a:pt x="2761" y="2652"/>
                  </a:cubicBezTo>
                  <a:cubicBezTo>
                    <a:pt x="2721" y="2206"/>
                    <a:pt x="2653" y="1773"/>
                    <a:pt x="2545" y="1340"/>
                  </a:cubicBezTo>
                  <a:cubicBezTo>
                    <a:pt x="2504" y="1150"/>
                    <a:pt x="2436" y="974"/>
                    <a:pt x="2369" y="798"/>
                  </a:cubicBezTo>
                  <a:cubicBezTo>
                    <a:pt x="2342" y="704"/>
                    <a:pt x="2288" y="609"/>
                    <a:pt x="2247" y="528"/>
                  </a:cubicBezTo>
                  <a:cubicBezTo>
                    <a:pt x="2193" y="433"/>
                    <a:pt x="2125" y="352"/>
                    <a:pt x="2058" y="271"/>
                  </a:cubicBezTo>
                  <a:cubicBezTo>
                    <a:pt x="1936" y="135"/>
                    <a:pt x="1760" y="41"/>
                    <a:pt x="1571" y="14"/>
                  </a:cubicBezTo>
                  <a:cubicBezTo>
                    <a:pt x="1543" y="0"/>
                    <a:pt x="1503" y="0"/>
                    <a:pt x="1476" y="0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36"/>
            <p:cNvSpPr/>
            <p:nvPr/>
          </p:nvSpPr>
          <p:spPr>
            <a:xfrm>
              <a:off x="6559357" y="2570527"/>
              <a:ext cx="128338" cy="101393"/>
            </a:xfrm>
            <a:custGeom>
              <a:avLst/>
              <a:gdLst/>
              <a:ahLst/>
              <a:cxnLst/>
              <a:rect l="l" t="t" r="r" b="b"/>
              <a:pathLst>
                <a:path w="1648" h="1302" extrusionOk="0">
                  <a:moveTo>
                    <a:pt x="1553" y="1"/>
                  </a:moveTo>
                  <a:cubicBezTo>
                    <a:pt x="1512" y="1"/>
                    <a:pt x="1485" y="28"/>
                    <a:pt x="1472" y="55"/>
                  </a:cubicBezTo>
                  <a:lnTo>
                    <a:pt x="1485" y="41"/>
                  </a:lnTo>
                  <a:lnTo>
                    <a:pt x="1485" y="41"/>
                  </a:lnTo>
                  <a:cubicBezTo>
                    <a:pt x="1458" y="95"/>
                    <a:pt x="1431" y="150"/>
                    <a:pt x="1404" y="204"/>
                  </a:cubicBezTo>
                  <a:cubicBezTo>
                    <a:pt x="1377" y="258"/>
                    <a:pt x="1336" y="312"/>
                    <a:pt x="1309" y="353"/>
                  </a:cubicBezTo>
                  <a:cubicBezTo>
                    <a:pt x="1201" y="501"/>
                    <a:pt x="1093" y="623"/>
                    <a:pt x="958" y="731"/>
                  </a:cubicBezTo>
                  <a:cubicBezTo>
                    <a:pt x="795" y="867"/>
                    <a:pt x="606" y="975"/>
                    <a:pt x="416" y="1056"/>
                  </a:cubicBezTo>
                  <a:lnTo>
                    <a:pt x="430" y="1056"/>
                  </a:lnTo>
                  <a:cubicBezTo>
                    <a:pt x="308" y="1110"/>
                    <a:pt x="186" y="1164"/>
                    <a:pt x="51" y="1205"/>
                  </a:cubicBezTo>
                  <a:cubicBezTo>
                    <a:pt x="0" y="1218"/>
                    <a:pt x="21" y="1301"/>
                    <a:pt x="79" y="1301"/>
                  </a:cubicBezTo>
                  <a:cubicBezTo>
                    <a:pt x="83" y="1301"/>
                    <a:pt x="87" y="1301"/>
                    <a:pt x="92" y="1300"/>
                  </a:cubicBezTo>
                  <a:cubicBezTo>
                    <a:pt x="240" y="1246"/>
                    <a:pt x="389" y="1191"/>
                    <a:pt x="552" y="1137"/>
                  </a:cubicBezTo>
                  <a:cubicBezTo>
                    <a:pt x="700" y="1070"/>
                    <a:pt x="849" y="988"/>
                    <a:pt x="985" y="894"/>
                  </a:cubicBezTo>
                  <a:cubicBezTo>
                    <a:pt x="1120" y="799"/>
                    <a:pt x="1255" y="691"/>
                    <a:pt x="1363" y="569"/>
                  </a:cubicBezTo>
                  <a:cubicBezTo>
                    <a:pt x="1418" y="501"/>
                    <a:pt x="1472" y="434"/>
                    <a:pt x="1512" y="366"/>
                  </a:cubicBezTo>
                  <a:cubicBezTo>
                    <a:pt x="1566" y="298"/>
                    <a:pt x="1607" y="217"/>
                    <a:pt x="1634" y="136"/>
                  </a:cubicBezTo>
                  <a:cubicBezTo>
                    <a:pt x="1648" y="122"/>
                    <a:pt x="1648" y="95"/>
                    <a:pt x="1634" y="68"/>
                  </a:cubicBezTo>
                  <a:cubicBezTo>
                    <a:pt x="1634" y="41"/>
                    <a:pt x="1621" y="28"/>
                    <a:pt x="1593" y="14"/>
                  </a:cubicBezTo>
                  <a:cubicBezTo>
                    <a:pt x="1580" y="14"/>
                    <a:pt x="1566" y="1"/>
                    <a:pt x="1553" y="1"/>
                  </a:cubicBez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36"/>
            <p:cNvSpPr/>
            <p:nvPr/>
          </p:nvSpPr>
          <p:spPr>
            <a:xfrm>
              <a:off x="6080658" y="2774950"/>
              <a:ext cx="1255111" cy="1083319"/>
            </a:xfrm>
            <a:custGeom>
              <a:avLst/>
              <a:gdLst/>
              <a:ahLst/>
              <a:cxnLst/>
              <a:rect l="l" t="t" r="r" b="b"/>
              <a:pathLst>
                <a:path w="16117" h="13911" extrusionOk="0">
                  <a:moveTo>
                    <a:pt x="11705" y="1"/>
                  </a:moveTo>
                  <a:cubicBezTo>
                    <a:pt x="11164" y="41"/>
                    <a:pt x="10636" y="177"/>
                    <a:pt x="10135" y="407"/>
                  </a:cubicBezTo>
                  <a:cubicBezTo>
                    <a:pt x="9378" y="786"/>
                    <a:pt x="8674" y="1259"/>
                    <a:pt x="8038" y="1827"/>
                  </a:cubicBezTo>
                  <a:cubicBezTo>
                    <a:pt x="7321" y="867"/>
                    <a:pt x="6049" y="298"/>
                    <a:pt x="4642" y="298"/>
                  </a:cubicBezTo>
                  <a:cubicBezTo>
                    <a:pt x="4331" y="298"/>
                    <a:pt x="4019" y="325"/>
                    <a:pt x="3722" y="380"/>
                  </a:cubicBezTo>
                  <a:cubicBezTo>
                    <a:pt x="3505" y="420"/>
                    <a:pt x="3302" y="488"/>
                    <a:pt x="3086" y="556"/>
                  </a:cubicBezTo>
                  <a:cubicBezTo>
                    <a:pt x="2896" y="623"/>
                    <a:pt x="2693" y="718"/>
                    <a:pt x="2504" y="813"/>
                  </a:cubicBezTo>
                  <a:cubicBezTo>
                    <a:pt x="2125" y="1029"/>
                    <a:pt x="1773" y="1300"/>
                    <a:pt x="1462" y="1611"/>
                  </a:cubicBezTo>
                  <a:cubicBezTo>
                    <a:pt x="1164" y="1922"/>
                    <a:pt x="907" y="2260"/>
                    <a:pt x="691" y="2626"/>
                  </a:cubicBezTo>
                  <a:cubicBezTo>
                    <a:pt x="488" y="2991"/>
                    <a:pt x="325" y="3384"/>
                    <a:pt x="217" y="3789"/>
                  </a:cubicBezTo>
                  <a:cubicBezTo>
                    <a:pt x="109" y="4182"/>
                    <a:pt x="41" y="4588"/>
                    <a:pt x="14" y="4994"/>
                  </a:cubicBezTo>
                  <a:cubicBezTo>
                    <a:pt x="1" y="5427"/>
                    <a:pt x="14" y="5860"/>
                    <a:pt x="55" y="6279"/>
                  </a:cubicBezTo>
                  <a:cubicBezTo>
                    <a:pt x="177" y="7159"/>
                    <a:pt x="407" y="8011"/>
                    <a:pt x="745" y="8823"/>
                  </a:cubicBezTo>
                  <a:cubicBezTo>
                    <a:pt x="1083" y="9621"/>
                    <a:pt x="1503" y="10379"/>
                    <a:pt x="2017" y="11069"/>
                  </a:cubicBezTo>
                  <a:cubicBezTo>
                    <a:pt x="2274" y="11421"/>
                    <a:pt x="2558" y="11746"/>
                    <a:pt x="2869" y="12057"/>
                  </a:cubicBezTo>
                  <a:cubicBezTo>
                    <a:pt x="3248" y="12449"/>
                    <a:pt x="3668" y="12815"/>
                    <a:pt x="4128" y="13126"/>
                  </a:cubicBezTo>
                  <a:cubicBezTo>
                    <a:pt x="4845" y="13613"/>
                    <a:pt x="5548" y="13870"/>
                    <a:pt x="6198" y="13911"/>
                  </a:cubicBezTo>
                  <a:lnTo>
                    <a:pt x="6387" y="13911"/>
                  </a:lnTo>
                  <a:cubicBezTo>
                    <a:pt x="6509" y="13897"/>
                    <a:pt x="6631" y="13897"/>
                    <a:pt x="6753" y="13884"/>
                  </a:cubicBezTo>
                  <a:cubicBezTo>
                    <a:pt x="6942" y="13857"/>
                    <a:pt x="7132" y="13802"/>
                    <a:pt x="7321" y="13748"/>
                  </a:cubicBezTo>
                  <a:cubicBezTo>
                    <a:pt x="7510" y="13681"/>
                    <a:pt x="7686" y="13599"/>
                    <a:pt x="7849" y="13491"/>
                  </a:cubicBezTo>
                  <a:cubicBezTo>
                    <a:pt x="8025" y="13383"/>
                    <a:pt x="8201" y="13261"/>
                    <a:pt x="8349" y="13112"/>
                  </a:cubicBezTo>
                  <a:lnTo>
                    <a:pt x="8620" y="13302"/>
                  </a:lnTo>
                  <a:cubicBezTo>
                    <a:pt x="8864" y="13464"/>
                    <a:pt x="9107" y="13599"/>
                    <a:pt x="9378" y="13708"/>
                  </a:cubicBezTo>
                  <a:cubicBezTo>
                    <a:pt x="9716" y="13830"/>
                    <a:pt x="10081" y="13884"/>
                    <a:pt x="10447" y="13884"/>
                  </a:cubicBezTo>
                  <a:cubicBezTo>
                    <a:pt x="10528" y="13884"/>
                    <a:pt x="10623" y="13884"/>
                    <a:pt x="10717" y="13870"/>
                  </a:cubicBezTo>
                  <a:cubicBezTo>
                    <a:pt x="11421" y="13802"/>
                    <a:pt x="12097" y="13532"/>
                    <a:pt x="12652" y="13099"/>
                  </a:cubicBezTo>
                  <a:cubicBezTo>
                    <a:pt x="13261" y="12639"/>
                    <a:pt x="13762" y="12070"/>
                    <a:pt x="14168" y="11421"/>
                  </a:cubicBezTo>
                  <a:cubicBezTo>
                    <a:pt x="14614" y="10731"/>
                    <a:pt x="14980" y="10000"/>
                    <a:pt x="15277" y="9229"/>
                  </a:cubicBezTo>
                  <a:cubicBezTo>
                    <a:pt x="15561" y="8485"/>
                    <a:pt x="15778" y="7700"/>
                    <a:pt x="15927" y="6915"/>
                  </a:cubicBezTo>
                  <a:cubicBezTo>
                    <a:pt x="16062" y="6266"/>
                    <a:pt x="16116" y="5603"/>
                    <a:pt x="16103" y="4926"/>
                  </a:cubicBezTo>
                  <a:cubicBezTo>
                    <a:pt x="16089" y="4480"/>
                    <a:pt x="16022" y="4033"/>
                    <a:pt x="15913" y="3586"/>
                  </a:cubicBezTo>
                  <a:cubicBezTo>
                    <a:pt x="15805" y="3126"/>
                    <a:pt x="15643" y="2666"/>
                    <a:pt x="15426" y="2233"/>
                  </a:cubicBezTo>
                  <a:cubicBezTo>
                    <a:pt x="15304" y="2017"/>
                    <a:pt x="15183" y="1800"/>
                    <a:pt x="15034" y="1597"/>
                  </a:cubicBezTo>
                  <a:cubicBezTo>
                    <a:pt x="14885" y="1394"/>
                    <a:pt x="14723" y="1205"/>
                    <a:pt x="14547" y="1043"/>
                  </a:cubicBezTo>
                  <a:cubicBezTo>
                    <a:pt x="14208" y="704"/>
                    <a:pt x="13789" y="434"/>
                    <a:pt x="13329" y="258"/>
                  </a:cubicBezTo>
                  <a:cubicBezTo>
                    <a:pt x="12882" y="82"/>
                    <a:pt x="12395" y="1"/>
                    <a:pt x="11908" y="1"/>
                  </a:cubicBezTo>
                  <a:close/>
                </a:path>
              </a:pathLst>
            </a:custGeom>
            <a:solidFill>
              <a:srgbClr val="E210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36"/>
            <p:cNvSpPr/>
            <p:nvPr/>
          </p:nvSpPr>
          <p:spPr>
            <a:xfrm>
              <a:off x="6079645" y="2797378"/>
              <a:ext cx="1084331" cy="1060891"/>
            </a:xfrm>
            <a:custGeom>
              <a:avLst/>
              <a:gdLst/>
              <a:ahLst/>
              <a:cxnLst/>
              <a:rect l="l" t="t" r="r" b="b"/>
              <a:pathLst>
                <a:path w="13924" h="13623" extrusionOk="0">
                  <a:moveTo>
                    <a:pt x="4680" y="1"/>
                  </a:moveTo>
                  <a:cubicBezTo>
                    <a:pt x="4364" y="1"/>
                    <a:pt x="4048" y="31"/>
                    <a:pt x="3735" y="92"/>
                  </a:cubicBezTo>
                  <a:lnTo>
                    <a:pt x="3735" y="105"/>
                  </a:lnTo>
                  <a:cubicBezTo>
                    <a:pt x="3518" y="146"/>
                    <a:pt x="3302" y="200"/>
                    <a:pt x="3099" y="268"/>
                  </a:cubicBezTo>
                  <a:cubicBezTo>
                    <a:pt x="2896" y="335"/>
                    <a:pt x="2706" y="430"/>
                    <a:pt x="2517" y="525"/>
                  </a:cubicBezTo>
                  <a:cubicBezTo>
                    <a:pt x="2138" y="741"/>
                    <a:pt x="1786" y="1012"/>
                    <a:pt x="1475" y="1323"/>
                  </a:cubicBezTo>
                  <a:cubicBezTo>
                    <a:pt x="1177" y="1634"/>
                    <a:pt x="907" y="1972"/>
                    <a:pt x="704" y="2338"/>
                  </a:cubicBezTo>
                  <a:cubicBezTo>
                    <a:pt x="487" y="2703"/>
                    <a:pt x="338" y="3096"/>
                    <a:pt x="230" y="3501"/>
                  </a:cubicBezTo>
                  <a:cubicBezTo>
                    <a:pt x="122" y="3894"/>
                    <a:pt x="54" y="4300"/>
                    <a:pt x="27" y="4706"/>
                  </a:cubicBezTo>
                  <a:cubicBezTo>
                    <a:pt x="0" y="5139"/>
                    <a:pt x="14" y="5572"/>
                    <a:pt x="68" y="6005"/>
                  </a:cubicBezTo>
                  <a:cubicBezTo>
                    <a:pt x="176" y="6871"/>
                    <a:pt x="420" y="7723"/>
                    <a:pt x="758" y="8535"/>
                  </a:cubicBezTo>
                  <a:cubicBezTo>
                    <a:pt x="1096" y="9333"/>
                    <a:pt x="1516" y="10091"/>
                    <a:pt x="2030" y="10781"/>
                  </a:cubicBezTo>
                  <a:cubicBezTo>
                    <a:pt x="2287" y="11133"/>
                    <a:pt x="2571" y="11458"/>
                    <a:pt x="2869" y="11769"/>
                  </a:cubicBezTo>
                  <a:cubicBezTo>
                    <a:pt x="3261" y="12175"/>
                    <a:pt x="3681" y="12527"/>
                    <a:pt x="4141" y="12838"/>
                  </a:cubicBezTo>
                  <a:cubicBezTo>
                    <a:pt x="4858" y="13325"/>
                    <a:pt x="5561" y="13582"/>
                    <a:pt x="6211" y="13623"/>
                  </a:cubicBezTo>
                  <a:lnTo>
                    <a:pt x="6400" y="13623"/>
                  </a:lnTo>
                  <a:cubicBezTo>
                    <a:pt x="6522" y="13623"/>
                    <a:pt x="6644" y="13609"/>
                    <a:pt x="6766" y="13596"/>
                  </a:cubicBezTo>
                  <a:cubicBezTo>
                    <a:pt x="7158" y="13542"/>
                    <a:pt x="7523" y="13420"/>
                    <a:pt x="7862" y="13217"/>
                  </a:cubicBezTo>
                  <a:cubicBezTo>
                    <a:pt x="8051" y="13109"/>
                    <a:pt x="8227" y="12973"/>
                    <a:pt x="8376" y="12838"/>
                  </a:cubicBezTo>
                  <a:lnTo>
                    <a:pt x="8471" y="12906"/>
                  </a:lnTo>
                  <a:lnTo>
                    <a:pt x="8498" y="12919"/>
                  </a:lnTo>
                  <a:lnTo>
                    <a:pt x="8647" y="13014"/>
                  </a:lnTo>
                  <a:cubicBezTo>
                    <a:pt x="8877" y="13190"/>
                    <a:pt x="9134" y="13325"/>
                    <a:pt x="9391" y="13420"/>
                  </a:cubicBezTo>
                  <a:cubicBezTo>
                    <a:pt x="9743" y="13542"/>
                    <a:pt x="10108" y="13596"/>
                    <a:pt x="10460" y="13596"/>
                  </a:cubicBezTo>
                  <a:cubicBezTo>
                    <a:pt x="10554" y="13596"/>
                    <a:pt x="10649" y="13596"/>
                    <a:pt x="10730" y="13582"/>
                  </a:cubicBezTo>
                  <a:cubicBezTo>
                    <a:pt x="11447" y="13514"/>
                    <a:pt x="12124" y="13257"/>
                    <a:pt x="12679" y="12811"/>
                  </a:cubicBezTo>
                  <a:cubicBezTo>
                    <a:pt x="13152" y="12459"/>
                    <a:pt x="13572" y="12026"/>
                    <a:pt x="13924" y="11539"/>
                  </a:cubicBezTo>
                  <a:lnTo>
                    <a:pt x="13924" y="11539"/>
                  </a:lnTo>
                  <a:cubicBezTo>
                    <a:pt x="13815" y="11634"/>
                    <a:pt x="13694" y="11728"/>
                    <a:pt x="13585" y="11810"/>
                  </a:cubicBezTo>
                  <a:cubicBezTo>
                    <a:pt x="13382" y="11958"/>
                    <a:pt x="13179" y="12080"/>
                    <a:pt x="12949" y="12188"/>
                  </a:cubicBezTo>
                  <a:cubicBezTo>
                    <a:pt x="12509" y="12403"/>
                    <a:pt x="12026" y="12507"/>
                    <a:pt x="11535" y="12507"/>
                  </a:cubicBezTo>
                  <a:cubicBezTo>
                    <a:pt x="11407" y="12507"/>
                    <a:pt x="11278" y="12500"/>
                    <a:pt x="11150" y="12486"/>
                  </a:cubicBezTo>
                  <a:cubicBezTo>
                    <a:pt x="10744" y="12432"/>
                    <a:pt x="10351" y="12310"/>
                    <a:pt x="9986" y="12148"/>
                  </a:cubicBezTo>
                  <a:cubicBezTo>
                    <a:pt x="9188" y="11782"/>
                    <a:pt x="8471" y="11255"/>
                    <a:pt x="7862" y="10619"/>
                  </a:cubicBezTo>
                  <a:cubicBezTo>
                    <a:pt x="7808" y="10781"/>
                    <a:pt x="7767" y="10944"/>
                    <a:pt x="7699" y="11106"/>
                  </a:cubicBezTo>
                  <a:cubicBezTo>
                    <a:pt x="7672" y="11187"/>
                    <a:pt x="7632" y="11282"/>
                    <a:pt x="7591" y="11363"/>
                  </a:cubicBezTo>
                  <a:cubicBezTo>
                    <a:pt x="7551" y="11444"/>
                    <a:pt x="7510" y="11525"/>
                    <a:pt x="7469" y="11593"/>
                  </a:cubicBezTo>
                  <a:cubicBezTo>
                    <a:pt x="7415" y="11661"/>
                    <a:pt x="7361" y="11728"/>
                    <a:pt x="7293" y="11782"/>
                  </a:cubicBezTo>
                  <a:cubicBezTo>
                    <a:pt x="7226" y="11850"/>
                    <a:pt x="7158" y="11891"/>
                    <a:pt x="7077" y="11931"/>
                  </a:cubicBezTo>
                  <a:cubicBezTo>
                    <a:pt x="6951" y="11984"/>
                    <a:pt x="6817" y="12004"/>
                    <a:pt x="6687" y="12004"/>
                  </a:cubicBezTo>
                  <a:cubicBezTo>
                    <a:pt x="6650" y="12004"/>
                    <a:pt x="6613" y="12002"/>
                    <a:pt x="6576" y="11999"/>
                  </a:cubicBezTo>
                  <a:cubicBezTo>
                    <a:pt x="6387" y="11958"/>
                    <a:pt x="6197" y="11904"/>
                    <a:pt x="6035" y="11810"/>
                  </a:cubicBezTo>
                  <a:cubicBezTo>
                    <a:pt x="5859" y="11715"/>
                    <a:pt x="5683" y="11593"/>
                    <a:pt x="5521" y="11471"/>
                  </a:cubicBezTo>
                  <a:cubicBezTo>
                    <a:pt x="5210" y="11228"/>
                    <a:pt x="4912" y="10957"/>
                    <a:pt x="4628" y="10659"/>
                  </a:cubicBezTo>
                  <a:cubicBezTo>
                    <a:pt x="4506" y="10538"/>
                    <a:pt x="4398" y="10416"/>
                    <a:pt x="4276" y="10281"/>
                  </a:cubicBezTo>
                  <a:cubicBezTo>
                    <a:pt x="4168" y="10159"/>
                    <a:pt x="4032" y="9983"/>
                    <a:pt x="3911" y="9820"/>
                  </a:cubicBezTo>
                  <a:cubicBezTo>
                    <a:pt x="3667" y="9496"/>
                    <a:pt x="3437" y="9157"/>
                    <a:pt x="3234" y="8792"/>
                  </a:cubicBezTo>
                  <a:cubicBezTo>
                    <a:pt x="2815" y="8048"/>
                    <a:pt x="2490" y="7263"/>
                    <a:pt x="2273" y="6424"/>
                  </a:cubicBezTo>
                  <a:cubicBezTo>
                    <a:pt x="2179" y="6018"/>
                    <a:pt x="2111" y="5599"/>
                    <a:pt x="2070" y="5179"/>
                  </a:cubicBezTo>
                  <a:cubicBezTo>
                    <a:pt x="2030" y="4760"/>
                    <a:pt x="2043" y="4354"/>
                    <a:pt x="2084" y="3948"/>
                  </a:cubicBezTo>
                  <a:cubicBezTo>
                    <a:pt x="2125" y="3542"/>
                    <a:pt x="2219" y="3150"/>
                    <a:pt x="2355" y="2771"/>
                  </a:cubicBezTo>
                  <a:cubicBezTo>
                    <a:pt x="2503" y="2392"/>
                    <a:pt x="2693" y="2027"/>
                    <a:pt x="2923" y="1702"/>
                  </a:cubicBezTo>
                  <a:cubicBezTo>
                    <a:pt x="3045" y="1526"/>
                    <a:pt x="3180" y="1364"/>
                    <a:pt x="3329" y="1215"/>
                  </a:cubicBezTo>
                  <a:cubicBezTo>
                    <a:pt x="3410" y="1134"/>
                    <a:pt x="3491" y="1066"/>
                    <a:pt x="3572" y="998"/>
                  </a:cubicBezTo>
                  <a:cubicBezTo>
                    <a:pt x="3654" y="917"/>
                    <a:pt x="3735" y="849"/>
                    <a:pt x="3829" y="782"/>
                  </a:cubicBezTo>
                  <a:cubicBezTo>
                    <a:pt x="4019" y="633"/>
                    <a:pt x="4235" y="525"/>
                    <a:pt x="4438" y="430"/>
                  </a:cubicBezTo>
                  <a:cubicBezTo>
                    <a:pt x="4655" y="335"/>
                    <a:pt x="4885" y="254"/>
                    <a:pt x="5115" y="213"/>
                  </a:cubicBezTo>
                  <a:cubicBezTo>
                    <a:pt x="5345" y="159"/>
                    <a:pt x="5575" y="146"/>
                    <a:pt x="5805" y="146"/>
                  </a:cubicBezTo>
                  <a:lnTo>
                    <a:pt x="5846" y="146"/>
                  </a:lnTo>
                  <a:cubicBezTo>
                    <a:pt x="5463" y="48"/>
                    <a:pt x="5072" y="1"/>
                    <a:pt x="4680" y="1"/>
                  </a:cubicBezTo>
                  <a:close/>
                </a:path>
              </a:pathLst>
            </a:custGeom>
            <a:solidFill>
              <a:srgbClr val="CF10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36"/>
            <p:cNvSpPr/>
            <p:nvPr/>
          </p:nvSpPr>
          <p:spPr>
            <a:xfrm>
              <a:off x="6946864" y="2828684"/>
              <a:ext cx="318275" cy="433219"/>
            </a:xfrm>
            <a:custGeom>
              <a:avLst/>
              <a:gdLst/>
              <a:ahLst/>
              <a:cxnLst/>
              <a:rect l="l" t="t" r="r" b="b"/>
              <a:pathLst>
                <a:path w="4087" h="5563" extrusionOk="0">
                  <a:moveTo>
                    <a:pt x="1015" y="1"/>
                  </a:moveTo>
                  <a:cubicBezTo>
                    <a:pt x="907" y="1"/>
                    <a:pt x="812" y="28"/>
                    <a:pt x="717" y="55"/>
                  </a:cubicBezTo>
                  <a:cubicBezTo>
                    <a:pt x="623" y="82"/>
                    <a:pt x="528" y="123"/>
                    <a:pt x="447" y="177"/>
                  </a:cubicBezTo>
                  <a:cubicBezTo>
                    <a:pt x="366" y="231"/>
                    <a:pt x="284" y="299"/>
                    <a:pt x="230" y="366"/>
                  </a:cubicBezTo>
                  <a:cubicBezTo>
                    <a:pt x="163" y="434"/>
                    <a:pt x="122" y="501"/>
                    <a:pt x="81" y="583"/>
                  </a:cubicBezTo>
                  <a:cubicBezTo>
                    <a:pt x="41" y="650"/>
                    <a:pt x="27" y="732"/>
                    <a:pt x="14" y="813"/>
                  </a:cubicBezTo>
                  <a:cubicBezTo>
                    <a:pt x="0" y="894"/>
                    <a:pt x="0" y="975"/>
                    <a:pt x="14" y="1056"/>
                  </a:cubicBezTo>
                  <a:cubicBezTo>
                    <a:pt x="14" y="1137"/>
                    <a:pt x="41" y="1232"/>
                    <a:pt x="68" y="1313"/>
                  </a:cubicBezTo>
                  <a:cubicBezTo>
                    <a:pt x="122" y="1462"/>
                    <a:pt x="190" y="1598"/>
                    <a:pt x="284" y="1733"/>
                  </a:cubicBezTo>
                  <a:cubicBezTo>
                    <a:pt x="366" y="1855"/>
                    <a:pt x="474" y="1976"/>
                    <a:pt x="569" y="2098"/>
                  </a:cubicBezTo>
                  <a:cubicBezTo>
                    <a:pt x="717" y="2247"/>
                    <a:pt x="866" y="2396"/>
                    <a:pt x="1002" y="2545"/>
                  </a:cubicBezTo>
                  <a:lnTo>
                    <a:pt x="1218" y="2748"/>
                  </a:lnTo>
                  <a:cubicBezTo>
                    <a:pt x="1502" y="3018"/>
                    <a:pt x="1746" y="3329"/>
                    <a:pt x="1962" y="3668"/>
                  </a:cubicBezTo>
                  <a:cubicBezTo>
                    <a:pt x="2003" y="3735"/>
                    <a:pt x="2030" y="3817"/>
                    <a:pt x="2057" y="3884"/>
                  </a:cubicBezTo>
                  <a:cubicBezTo>
                    <a:pt x="2084" y="3952"/>
                    <a:pt x="2111" y="4020"/>
                    <a:pt x="2125" y="4087"/>
                  </a:cubicBezTo>
                  <a:cubicBezTo>
                    <a:pt x="2152" y="4182"/>
                    <a:pt x="2179" y="4277"/>
                    <a:pt x="2206" y="4358"/>
                  </a:cubicBezTo>
                  <a:cubicBezTo>
                    <a:pt x="2233" y="4453"/>
                    <a:pt x="2246" y="4520"/>
                    <a:pt x="2273" y="4601"/>
                  </a:cubicBezTo>
                  <a:cubicBezTo>
                    <a:pt x="2314" y="4764"/>
                    <a:pt x="2368" y="4926"/>
                    <a:pt x="2436" y="5075"/>
                  </a:cubicBezTo>
                  <a:cubicBezTo>
                    <a:pt x="2476" y="5143"/>
                    <a:pt x="2517" y="5210"/>
                    <a:pt x="2571" y="5278"/>
                  </a:cubicBezTo>
                  <a:cubicBezTo>
                    <a:pt x="2625" y="5346"/>
                    <a:pt x="2693" y="5413"/>
                    <a:pt x="2774" y="5454"/>
                  </a:cubicBezTo>
                  <a:cubicBezTo>
                    <a:pt x="2828" y="5481"/>
                    <a:pt x="2882" y="5494"/>
                    <a:pt x="2950" y="5522"/>
                  </a:cubicBezTo>
                  <a:cubicBezTo>
                    <a:pt x="3004" y="5535"/>
                    <a:pt x="3085" y="5549"/>
                    <a:pt x="3153" y="5562"/>
                  </a:cubicBezTo>
                  <a:lnTo>
                    <a:pt x="3221" y="5562"/>
                  </a:lnTo>
                  <a:cubicBezTo>
                    <a:pt x="3315" y="5562"/>
                    <a:pt x="3410" y="5549"/>
                    <a:pt x="3505" y="5494"/>
                  </a:cubicBezTo>
                  <a:cubicBezTo>
                    <a:pt x="3613" y="5440"/>
                    <a:pt x="3694" y="5373"/>
                    <a:pt x="3775" y="5278"/>
                  </a:cubicBezTo>
                  <a:cubicBezTo>
                    <a:pt x="3830" y="5183"/>
                    <a:pt x="3884" y="5075"/>
                    <a:pt x="3924" y="4967"/>
                  </a:cubicBezTo>
                  <a:cubicBezTo>
                    <a:pt x="3951" y="4872"/>
                    <a:pt x="3978" y="4777"/>
                    <a:pt x="4005" y="4669"/>
                  </a:cubicBezTo>
                  <a:cubicBezTo>
                    <a:pt x="4005" y="4656"/>
                    <a:pt x="4005" y="4642"/>
                    <a:pt x="4019" y="4628"/>
                  </a:cubicBezTo>
                  <a:cubicBezTo>
                    <a:pt x="4019" y="4574"/>
                    <a:pt x="4033" y="4520"/>
                    <a:pt x="4046" y="4480"/>
                  </a:cubicBezTo>
                  <a:lnTo>
                    <a:pt x="4046" y="4439"/>
                  </a:lnTo>
                  <a:lnTo>
                    <a:pt x="4046" y="4398"/>
                  </a:lnTo>
                  <a:cubicBezTo>
                    <a:pt x="4060" y="4277"/>
                    <a:pt x="4060" y="4155"/>
                    <a:pt x="4073" y="4033"/>
                  </a:cubicBezTo>
                  <a:cubicBezTo>
                    <a:pt x="4073" y="4020"/>
                    <a:pt x="4073" y="4020"/>
                    <a:pt x="4073" y="4020"/>
                  </a:cubicBezTo>
                  <a:cubicBezTo>
                    <a:pt x="4087" y="3898"/>
                    <a:pt x="4087" y="3790"/>
                    <a:pt x="4073" y="3668"/>
                  </a:cubicBezTo>
                  <a:lnTo>
                    <a:pt x="4073" y="3614"/>
                  </a:lnTo>
                  <a:cubicBezTo>
                    <a:pt x="4073" y="3492"/>
                    <a:pt x="4060" y="3370"/>
                    <a:pt x="4046" y="3235"/>
                  </a:cubicBezTo>
                  <a:cubicBezTo>
                    <a:pt x="4033" y="3154"/>
                    <a:pt x="4005" y="3072"/>
                    <a:pt x="3992" y="2978"/>
                  </a:cubicBezTo>
                  <a:cubicBezTo>
                    <a:pt x="3978" y="2896"/>
                    <a:pt x="3965" y="2829"/>
                    <a:pt x="3951" y="2748"/>
                  </a:cubicBezTo>
                  <a:cubicBezTo>
                    <a:pt x="3897" y="2518"/>
                    <a:pt x="3816" y="2301"/>
                    <a:pt x="3721" y="2071"/>
                  </a:cubicBezTo>
                  <a:cubicBezTo>
                    <a:pt x="3627" y="1855"/>
                    <a:pt x="3518" y="1652"/>
                    <a:pt x="3383" y="1449"/>
                  </a:cubicBezTo>
                  <a:cubicBezTo>
                    <a:pt x="3153" y="1097"/>
                    <a:pt x="2842" y="786"/>
                    <a:pt x="2490" y="542"/>
                  </a:cubicBezTo>
                  <a:cubicBezTo>
                    <a:pt x="2314" y="420"/>
                    <a:pt x="2138" y="299"/>
                    <a:pt x="1935" y="217"/>
                  </a:cubicBezTo>
                  <a:cubicBezTo>
                    <a:pt x="1746" y="123"/>
                    <a:pt x="1529" y="55"/>
                    <a:pt x="1313" y="14"/>
                  </a:cubicBezTo>
                  <a:cubicBezTo>
                    <a:pt x="1232" y="1"/>
                    <a:pt x="1164" y="1"/>
                    <a:pt x="1083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36"/>
            <p:cNvSpPr/>
            <p:nvPr/>
          </p:nvSpPr>
          <p:spPr>
            <a:xfrm>
              <a:off x="7139683" y="3287369"/>
              <a:ext cx="82236" cy="112529"/>
            </a:xfrm>
            <a:custGeom>
              <a:avLst/>
              <a:gdLst/>
              <a:ahLst/>
              <a:cxnLst/>
              <a:rect l="l" t="t" r="r" b="b"/>
              <a:pathLst>
                <a:path w="1056" h="1445" extrusionOk="0">
                  <a:moveTo>
                    <a:pt x="663" y="0"/>
                  </a:moveTo>
                  <a:cubicBezTo>
                    <a:pt x="650" y="0"/>
                    <a:pt x="636" y="4"/>
                    <a:pt x="623" y="10"/>
                  </a:cubicBezTo>
                  <a:cubicBezTo>
                    <a:pt x="596" y="10"/>
                    <a:pt x="555" y="10"/>
                    <a:pt x="528" y="24"/>
                  </a:cubicBezTo>
                  <a:cubicBezTo>
                    <a:pt x="461" y="37"/>
                    <a:pt x="406" y="78"/>
                    <a:pt x="352" y="132"/>
                  </a:cubicBezTo>
                  <a:cubicBezTo>
                    <a:pt x="298" y="173"/>
                    <a:pt x="258" y="227"/>
                    <a:pt x="217" y="281"/>
                  </a:cubicBezTo>
                  <a:cubicBezTo>
                    <a:pt x="176" y="349"/>
                    <a:pt x="149" y="430"/>
                    <a:pt x="122" y="498"/>
                  </a:cubicBezTo>
                  <a:cubicBezTo>
                    <a:pt x="55" y="633"/>
                    <a:pt x="28" y="768"/>
                    <a:pt x="0" y="917"/>
                  </a:cubicBezTo>
                  <a:cubicBezTo>
                    <a:pt x="0" y="944"/>
                    <a:pt x="0" y="985"/>
                    <a:pt x="0" y="1012"/>
                  </a:cubicBezTo>
                  <a:cubicBezTo>
                    <a:pt x="14" y="1052"/>
                    <a:pt x="14" y="1093"/>
                    <a:pt x="28" y="1133"/>
                  </a:cubicBezTo>
                  <a:cubicBezTo>
                    <a:pt x="28" y="1174"/>
                    <a:pt x="41" y="1201"/>
                    <a:pt x="55" y="1242"/>
                  </a:cubicBezTo>
                  <a:lnTo>
                    <a:pt x="82" y="1296"/>
                  </a:lnTo>
                  <a:cubicBezTo>
                    <a:pt x="95" y="1323"/>
                    <a:pt x="109" y="1336"/>
                    <a:pt x="136" y="1364"/>
                  </a:cubicBezTo>
                  <a:cubicBezTo>
                    <a:pt x="176" y="1404"/>
                    <a:pt x="230" y="1431"/>
                    <a:pt x="298" y="1445"/>
                  </a:cubicBezTo>
                  <a:lnTo>
                    <a:pt x="379" y="1445"/>
                  </a:lnTo>
                  <a:cubicBezTo>
                    <a:pt x="420" y="1445"/>
                    <a:pt x="447" y="1445"/>
                    <a:pt x="474" y="1431"/>
                  </a:cubicBezTo>
                  <a:cubicBezTo>
                    <a:pt x="542" y="1418"/>
                    <a:pt x="596" y="1391"/>
                    <a:pt x="636" y="1350"/>
                  </a:cubicBezTo>
                  <a:cubicBezTo>
                    <a:pt x="650" y="1336"/>
                    <a:pt x="663" y="1323"/>
                    <a:pt x="663" y="1309"/>
                  </a:cubicBezTo>
                  <a:cubicBezTo>
                    <a:pt x="745" y="1242"/>
                    <a:pt x="812" y="1161"/>
                    <a:pt x="880" y="1079"/>
                  </a:cubicBezTo>
                  <a:cubicBezTo>
                    <a:pt x="921" y="1012"/>
                    <a:pt x="948" y="958"/>
                    <a:pt x="975" y="890"/>
                  </a:cubicBezTo>
                  <a:cubicBezTo>
                    <a:pt x="1015" y="809"/>
                    <a:pt x="1029" y="728"/>
                    <a:pt x="1042" y="646"/>
                  </a:cubicBezTo>
                  <a:cubicBezTo>
                    <a:pt x="1056" y="606"/>
                    <a:pt x="1056" y="565"/>
                    <a:pt x="1042" y="525"/>
                  </a:cubicBezTo>
                  <a:cubicBezTo>
                    <a:pt x="1042" y="470"/>
                    <a:pt x="1029" y="430"/>
                    <a:pt x="1029" y="389"/>
                  </a:cubicBezTo>
                  <a:cubicBezTo>
                    <a:pt x="1015" y="308"/>
                    <a:pt x="988" y="254"/>
                    <a:pt x="961" y="186"/>
                  </a:cubicBezTo>
                  <a:cubicBezTo>
                    <a:pt x="934" y="159"/>
                    <a:pt x="907" y="119"/>
                    <a:pt x="866" y="105"/>
                  </a:cubicBezTo>
                  <a:cubicBezTo>
                    <a:pt x="812" y="51"/>
                    <a:pt x="758" y="24"/>
                    <a:pt x="704" y="10"/>
                  </a:cubicBezTo>
                  <a:cubicBezTo>
                    <a:pt x="691" y="4"/>
                    <a:pt x="677" y="0"/>
                    <a:pt x="663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36"/>
            <p:cNvSpPr/>
            <p:nvPr/>
          </p:nvSpPr>
          <p:spPr>
            <a:xfrm>
              <a:off x="6287183" y="2939344"/>
              <a:ext cx="100225" cy="142200"/>
            </a:xfrm>
            <a:custGeom>
              <a:avLst/>
              <a:gdLst/>
              <a:ahLst/>
              <a:cxnLst/>
              <a:rect l="l" t="t" r="r" b="b"/>
              <a:pathLst>
                <a:path w="1287" h="1826" extrusionOk="0">
                  <a:moveTo>
                    <a:pt x="907" y="1"/>
                  </a:moveTo>
                  <a:cubicBezTo>
                    <a:pt x="826" y="1"/>
                    <a:pt x="745" y="28"/>
                    <a:pt x="664" y="82"/>
                  </a:cubicBezTo>
                  <a:lnTo>
                    <a:pt x="650" y="82"/>
                  </a:lnTo>
                  <a:cubicBezTo>
                    <a:pt x="515" y="163"/>
                    <a:pt x="407" y="285"/>
                    <a:pt x="312" y="434"/>
                  </a:cubicBezTo>
                  <a:cubicBezTo>
                    <a:pt x="217" y="582"/>
                    <a:pt x="136" y="731"/>
                    <a:pt x="82" y="894"/>
                  </a:cubicBezTo>
                  <a:cubicBezTo>
                    <a:pt x="55" y="961"/>
                    <a:pt x="41" y="1029"/>
                    <a:pt x="28" y="1097"/>
                  </a:cubicBezTo>
                  <a:cubicBezTo>
                    <a:pt x="1" y="1178"/>
                    <a:pt x="1" y="1259"/>
                    <a:pt x="1" y="1340"/>
                  </a:cubicBezTo>
                  <a:cubicBezTo>
                    <a:pt x="1" y="1435"/>
                    <a:pt x="14" y="1516"/>
                    <a:pt x="55" y="1597"/>
                  </a:cubicBezTo>
                  <a:cubicBezTo>
                    <a:pt x="109" y="1692"/>
                    <a:pt x="190" y="1773"/>
                    <a:pt x="298" y="1814"/>
                  </a:cubicBezTo>
                  <a:cubicBezTo>
                    <a:pt x="335" y="1822"/>
                    <a:pt x="372" y="1825"/>
                    <a:pt x="408" y="1825"/>
                  </a:cubicBezTo>
                  <a:cubicBezTo>
                    <a:pt x="563" y="1825"/>
                    <a:pt x="714" y="1758"/>
                    <a:pt x="813" y="1638"/>
                  </a:cubicBezTo>
                  <a:cubicBezTo>
                    <a:pt x="867" y="1570"/>
                    <a:pt x="934" y="1503"/>
                    <a:pt x="975" y="1421"/>
                  </a:cubicBezTo>
                  <a:cubicBezTo>
                    <a:pt x="1029" y="1327"/>
                    <a:pt x="1083" y="1232"/>
                    <a:pt x="1110" y="1137"/>
                  </a:cubicBezTo>
                  <a:cubicBezTo>
                    <a:pt x="1151" y="1042"/>
                    <a:pt x="1192" y="934"/>
                    <a:pt x="1219" y="826"/>
                  </a:cubicBezTo>
                  <a:cubicBezTo>
                    <a:pt x="1246" y="718"/>
                    <a:pt x="1273" y="596"/>
                    <a:pt x="1286" y="474"/>
                  </a:cubicBezTo>
                  <a:cubicBezTo>
                    <a:pt x="1286" y="420"/>
                    <a:pt x="1286" y="352"/>
                    <a:pt x="1273" y="285"/>
                  </a:cubicBezTo>
                  <a:cubicBezTo>
                    <a:pt x="1246" y="204"/>
                    <a:pt x="1192" y="122"/>
                    <a:pt x="1110" y="68"/>
                  </a:cubicBezTo>
                  <a:cubicBezTo>
                    <a:pt x="1056" y="28"/>
                    <a:pt x="989" y="1"/>
                    <a:pt x="907" y="1"/>
                  </a:cubicBezTo>
                  <a:close/>
                </a:path>
              </a:pathLst>
            </a:custGeom>
            <a:solidFill>
              <a:srgbClr val="CF10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36"/>
            <p:cNvSpPr/>
            <p:nvPr/>
          </p:nvSpPr>
          <p:spPr>
            <a:xfrm>
              <a:off x="6413652" y="2897214"/>
              <a:ext cx="62222" cy="68608"/>
            </a:xfrm>
            <a:custGeom>
              <a:avLst/>
              <a:gdLst/>
              <a:ahLst/>
              <a:cxnLst/>
              <a:rect l="l" t="t" r="r" b="b"/>
              <a:pathLst>
                <a:path w="799" h="881" extrusionOk="0">
                  <a:moveTo>
                    <a:pt x="569" y="0"/>
                  </a:moveTo>
                  <a:cubicBezTo>
                    <a:pt x="542" y="0"/>
                    <a:pt x="528" y="14"/>
                    <a:pt x="501" y="14"/>
                  </a:cubicBezTo>
                  <a:cubicBezTo>
                    <a:pt x="379" y="54"/>
                    <a:pt x="271" y="136"/>
                    <a:pt x="190" y="244"/>
                  </a:cubicBezTo>
                  <a:cubicBezTo>
                    <a:pt x="109" y="366"/>
                    <a:pt x="41" y="501"/>
                    <a:pt x="14" y="650"/>
                  </a:cubicBezTo>
                  <a:cubicBezTo>
                    <a:pt x="1" y="718"/>
                    <a:pt x="28" y="785"/>
                    <a:pt x="82" y="839"/>
                  </a:cubicBezTo>
                  <a:cubicBezTo>
                    <a:pt x="117" y="865"/>
                    <a:pt x="163" y="880"/>
                    <a:pt x="209" y="880"/>
                  </a:cubicBezTo>
                  <a:cubicBezTo>
                    <a:pt x="235" y="880"/>
                    <a:pt x="261" y="876"/>
                    <a:pt x="285" y="866"/>
                  </a:cubicBezTo>
                  <a:cubicBezTo>
                    <a:pt x="393" y="839"/>
                    <a:pt x="488" y="772"/>
                    <a:pt x="569" y="677"/>
                  </a:cubicBezTo>
                  <a:cubicBezTo>
                    <a:pt x="596" y="636"/>
                    <a:pt x="623" y="596"/>
                    <a:pt x="650" y="555"/>
                  </a:cubicBezTo>
                  <a:cubicBezTo>
                    <a:pt x="691" y="501"/>
                    <a:pt x="731" y="433"/>
                    <a:pt x="758" y="366"/>
                  </a:cubicBezTo>
                  <a:cubicBezTo>
                    <a:pt x="799" y="285"/>
                    <a:pt x="785" y="176"/>
                    <a:pt x="718" y="109"/>
                  </a:cubicBezTo>
                  <a:cubicBezTo>
                    <a:pt x="704" y="82"/>
                    <a:pt x="677" y="54"/>
                    <a:pt x="664" y="41"/>
                  </a:cubicBezTo>
                  <a:cubicBezTo>
                    <a:pt x="636" y="14"/>
                    <a:pt x="596" y="0"/>
                    <a:pt x="569" y="0"/>
                  </a:cubicBezTo>
                  <a:close/>
                </a:path>
              </a:pathLst>
            </a:custGeom>
            <a:solidFill>
              <a:srgbClr val="CF10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36"/>
            <p:cNvSpPr/>
            <p:nvPr/>
          </p:nvSpPr>
          <p:spPr>
            <a:xfrm>
              <a:off x="6370432" y="3064724"/>
              <a:ext cx="66505" cy="123120"/>
            </a:xfrm>
            <a:custGeom>
              <a:avLst/>
              <a:gdLst/>
              <a:ahLst/>
              <a:cxnLst/>
              <a:rect l="l" t="t" r="r" b="b"/>
              <a:pathLst>
                <a:path w="854" h="1581" extrusionOk="0">
                  <a:moveTo>
                    <a:pt x="583" y="1"/>
                  </a:moveTo>
                  <a:cubicBezTo>
                    <a:pt x="569" y="1"/>
                    <a:pt x="542" y="1"/>
                    <a:pt x="515" y="14"/>
                  </a:cubicBezTo>
                  <a:cubicBezTo>
                    <a:pt x="407" y="68"/>
                    <a:pt x="298" y="150"/>
                    <a:pt x="231" y="244"/>
                  </a:cubicBezTo>
                  <a:cubicBezTo>
                    <a:pt x="150" y="366"/>
                    <a:pt x="82" y="515"/>
                    <a:pt x="55" y="650"/>
                  </a:cubicBezTo>
                  <a:cubicBezTo>
                    <a:pt x="14" y="786"/>
                    <a:pt x="1" y="907"/>
                    <a:pt x="14" y="1043"/>
                  </a:cubicBezTo>
                  <a:cubicBezTo>
                    <a:pt x="14" y="1097"/>
                    <a:pt x="14" y="1151"/>
                    <a:pt x="28" y="1219"/>
                  </a:cubicBezTo>
                  <a:cubicBezTo>
                    <a:pt x="41" y="1273"/>
                    <a:pt x="55" y="1340"/>
                    <a:pt x="82" y="1408"/>
                  </a:cubicBezTo>
                  <a:cubicBezTo>
                    <a:pt x="109" y="1476"/>
                    <a:pt x="163" y="1530"/>
                    <a:pt x="231" y="1557"/>
                  </a:cubicBezTo>
                  <a:cubicBezTo>
                    <a:pt x="263" y="1573"/>
                    <a:pt x="299" y="1580"/>
                    <a:pt x="335" y="1580"/>
                  </a:cubicBezTo>
                  <a:cubicBezTo>
                    <a:pt x="391" y="1580"/>
                    <a:pt x="447" y="1563"/>
                    <a:pt x="488" y="1530"/>
                  </a:cubicBezTo>
                  <a:cubicBezTo>
                    <a:pt x="853" y="1259"/>
                    <a:pt x="840" y="759"/>
                    <a:pt x="840" y="339"/>
                  </a:cubicBezTo>
                  <a:cubicBezTo>
                    <a:pt x="840" y="298"/>
                    <a:pt x="826" y="258"/>
                    <a:pt x="813" y="231"/>
                  </a:cubicBezTo>
                  <a:cubicBezTo>
                    <a:pt x="799" y="204"/>
                    <a:pt x="799" y="163"/>
                    <a:pt x="786" y="136"/>
                  </a:cubicBezTo>
                  <a:cubicBezTo>
                    <a:pt x="758" y="55"/>
                    <a:pt x="677" y="1"/>
                    <a:pt x="583" y="1"/>
                  </a:cubicBezTo>
                  <a:close/>
                </a:path>
              </a:pathLst>
            </a:custGeom>
            <a:solidFill>
              <a:srgbClr val="CF10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36"/>
            <p:cNvSpPr/>
            <p:nvPr/>
          </p:nvSpPr>
          <p:spPr>
            <a:xfrm>
              <a:off x="6289286" y="3207002"/>
              <a:ext cx="60197" cy="102328"/>
            </a:xfrm>
            <a:custGeom>
              <a:avLst/>
              <a:gdLst/>
              <a:ahLst/>
              <a:cxnLst/>
              <a:rect l="l" t="t" r="r" b="b"/>
              <a:pathLst>
                <a:path w="773" h="1314" extrusionOk="0">
                  <a:moveTo>
                    <a:pt x="258" y="0"/>
                  </a:moveTo>
                  <a:cubicBezTo>
                    <a:pt x="204" y="0"/>
                    <a:pt x="136" y="28"/>
                    <a:pt x="96" y="82"/>
                  </a:cubicBezTo>
                  <a:lnTo>
                    <a:pt x="109" y="82"/>
                  </a:lnTo>
                  <a:cubicBezTo>
                    <a:pt x="55" y="163"/>
                    <a:pt x="14" y="258"/>
                    <a:pt x="1" y="366"/>
                  </a:cubicBezTo>
                  <a:cubicBezTo>
                    <a:pt x="1" y="420"/>
                    <a:pt x="1" y="461"/>
                    <a:pt x="1" y="515"/>
                  </a:cubicBezTo>
                  <a:cubicBezTo>
                    <a:pt x="1" y="569"/>
                    <a:pt x="14" y="623"/>
                    <a:pt x="28" y="664"/>
                  </a:cubicBezTo>
                  <a:cubicBezTo>
                    <a:pt x="41" y="772"/>
                    <a:pt x="82" y="866"/>
                    <a:pt x="123" y="961"/>
                  </a:cubicBezTo>
                  <a:cubicBezTo>
                    <a:pt x="163" y="1056"/>
                    <a:pt x="231" y="1137"/>
                    <a:pt x="299" y="1218"/>
                  </a:cubicBezTo>
                  <a:lnTo>
                    <a:pt x="339" y="1259"/>
                  </a:lnTo>
                  <a:cubicBezTo>
                    <a:pt x="380" y="1286"/>
                    <a:pt x="420" y="1299"/>
                    <a:pt x="461" y="1313"/>
                  </a:cubicBezTo>
                  <a:cubicBezTo>
                    <a:pt x="542" y="1313"/>
                    <a:pt x="637" y="1272"/>
                    <a:pt x="691" y="1205"/>
                  </a:cubicBezTo>
                  <a:cubicBezTo>
                    <a:pt x="704" y="1178"/>
                    <a:pt x="718" y="1137"/>
                    <a:pt x="732" y="1110"/>
                  </a:cubicBezTo>
                  <a:cubicBezTo>
                    <a:pt x="759" y="1056"/>
                    <a:pt x="772" y="1015"/>
                    <a:pt x="772" y="961"/>
                  </a:cubicBezTo>
                  <a:cubicBezTo>
                    <a:pt x="772" y="894"/>
                    <a:pt x="772" y="812"/>
                    <a:pt x="745" y="731"/>
                  </a:cubicBezTo>
                  <a:cubicBezTo>
                    <a:pt x="704" y="582"/>
                    <a:pt x="650" y="433"/>
                    <a:pt x="583" y="298"/>
                  </a:cubicBezTo>
                  <a:cubicBezTo>
                    <a:pt x="569" y="258"/>
                    <a:pt x="542" y="231"/>
                    <a:pt x="515" y="217"/>
                  </a:cubicBezTo>
                  <a:lnTo>
                    <a:pt x="488" y="163"/>
                  </a:lnTo>
                  <a:cubicBezTo>
                    <a:pt x="474" y="136"/>
                    <a:pt x="447" y="109"/>
                    <a:pt x="420" y="68"/>
                  </a:cubicBezTo>
                  <a:cubicBezTo>
                    <a:pt x="393" y="28"/>
                    <a:pt x="339" y="0"/>
                    <a:pt x="285" y="0"/>
                  </a:cubicBezTo>
                  <a:close/>
                </a:path>
              </a:pathLst>
            </a:custGeom>
            <a:solidFill>
              <a:srgbClr val="CF10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36"/>
            <p:cNvSpPr/>
            <p:nvPr/>
          </p:nvSpPr>
          <p:spPr>
            <a:xfrm>
              <a:off x="6307197" y="3127959"/>
              <a:ext cx="24375" cy="34187"/>
            </a:xfrm>
            <a:custGeom>
              <a:avLst/>
              <a:gdLst/>
              <a:ahLst/>
              <a:cxnLst/>
              <a:rect l="l" t="t" r="r" b="b"/>
              <a:pathLst>
                <a:path w="313" h="439" extrusionOk="0">
                  <a:moveTo>
                    <a:pt x="190" y="1"/>
                  </a:moveTo>
                  <a:cubicBezTo>
                    <a:pt x="163" y="1"/>
                    <a:pt x="136" y="14"/>
                    <a:pt x="109" y="28"/>
                  </a:cubicBezTo>
                  <a:cubicBezTo>
                    <a:pt x="96" y="41"/>
                    <a:pt x="82" y="55"/>
                    <a:pt x="69" y="68"/>
                  </a:cubicBezTo>
                  <a:cubicBezTo>
                    <a:pt x="55" y="95"/>
                    <a:pt x="41" y="109"/>
                    <a:pt x="41" y="136"/>
                  </a:cubicBezTo>
                  <a:lnTo>
                    <a:pt x="14" y="190"/>
                  </a:lnTo>
                  <a:cubicBezTo>
                    <a:pt x="14" y="217"/>
                    <a:pt x="14" y="231"/>
                    <a:pt x="14" y="258"/>
                  </a:cubicBezTo>
                  <a:cubicBezTo>
                    <a:pt x="1" y="298"/>
                    <a:pt x="14" y="339"/>
                    <a:pt x="41" y="380"/>
                  </a:cubicBezTo>
                  <a:cubicBezTo>
                    <a:pt x="69" y="407"/>
                    <a:pt x="109" y="420"/>
                    <a:pt x="150" y="434"/>
                  </a:cubicBezTo>
                  <a:lnTo>
                    <a:pt x="163" y="434"/>
                  </a:lnTo>
                  <a:cubicBezTo>
                    <a:pt x="170" y="437"/>
                    <a:pt x="179" y="439"/>
                    <a:pt x="187" y="439"/>
                  </a:cubicBezTo>
                  <a:cubicBezTo>
                    <a:pt x="211" y="439"/>
                    <a:pt x="238" y="426"/>
                    <a:pt x="258" y="407"/>
                  </a:cubicBezTo>
                  <a:cubicBezTo>
                    <a:pt x="299" y="366"/>
                    <a:pt x="312" y="312"/>
                    <a:pt x="312" y="258"/>
                  </a:cubicBezTo>
                  <a:lnTo>
                    <a:pt x="312" y="177"/>
                  </a:lnTo>
                  <a:lnTo>
                    <a:pt x="312" y="109"/>
                  </a:lnTo>
                  <a:cubicBezTo>
                    <a:pt x="299" y="68"/>
                    <a:pt x="271" y="28"/>
                    <a:pt x="231" y="14"/>
                  </a:cubicBezTo>
                  <a:cubicBezTo>
                    <a:pt x="217" y="14"/>
                    <a:pt x="204" y="1"/>
                    <a:pt x="190" y="1"/>
                  </a:cubicBezTo>
                  <a:close/>
                </a:path>
              </a:pathLst>
            </a:custGeom>
            <a:solidFill>
              <a:srgbClr val="CF10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36"/>
            <p:cNvSpPr/>
            <p:nvPr/>
          </p:nvSpPr>
          <p:spPr>
            <a:xfrm>
              <a:off x="5900455" y="3089021"/>
              <a:ext cx="610229" cy="1083241"/>
            </a:xfrm>
            <a:custGeom>
              <a:avLst/>
              <a:gdLst/>
              <a:ahLst/>
              <a:cxnLst/>
              <a:rect l="l" t="t" r="r" b="b"/>
              <a:pathLst>
                <a:path w="7836" h="13910" extrusionOk="0">
                  <a:moveTo>
                    <a:pt x="3519" y="0"/>
                  </a:moveTo>
                  <a:cubicBezTo>
                    <a:pt x="3343" y="0"/>
                    <a:pt x="3181" y="0"/>
                    <a:pt x="3045" y="27"/>
                  </a:cubicBezTo>
                  <a:cubicBezTo>
                    <a:pt x="3032" y="27"/>
                    <a:pt x="3018" y="27"/>
                    <a:pt x="3005" y="41"/>
                  </a:cubicBezTo>
                  <a:cubicBezTo>
                    <a:pt x="2964" y="54"/>
                    <a:pt x="2924" y="81"/>
                    <a:pt x="2924" y="122"/>
                  </a:cubicBezTo>
                  <a:lnTo>
                    <a:pt x="2842" y="460"/>
                  </a:lnTo>
                  <a:lnTo>
                    <a:pt x="2748" y="866"/>
                  </a:lnTo>
                  <a:lnTo>
                    <a:pt x="1557" y="5886"/>
                  </a:lnTo>
                  <a:lnTo>
                    <a:pt x="935" y="8470"/>
                  </a:lnTo>
                  <a:lnTo>
                    <a:pt x="326" y="11041"/>
                  </a:lnTo>
                  <a:lnTo>
                    <a:pt x="271" y="11258"/>
                  </a:lnTo>
                  <a:lnTo>
                    <a:pt x="14" y="12381"/>
                  </a:lnTo>
                  <a:cubicBezTo>
                    <a:pt x="1" y="12394"/>
                    <a:pt x="1" y="12408"/>
                    <a:pt x="14" y="12422"/>
                  </a:cubicBezTo>
                  <a:cubicBezTo>
                    <a:pt x="1" y="12435"/>
                    <a:pt x="1" y="12449"/>
                    <a:pt x="14" y="12462"/>
                  </a:cubicBezTo>
                  <a:cubicBezTo>
                    <a:pt x="14" y="12503"/>
                    <a:pt x="28" y="12530"/>
                    <a:pt x="55" y="12557"/>
                  </a:cubicBezTo>
                  <a:cubicBezTo>
                    <a:pt x="299" y="12814"/>
                    <a:pt x="596" y="13030"/>
                    <a:pt x="921" y="13193"/>
                  </a:cubicBezTo>
                  <a:cubicBezTo>
                    <a:pt x="1273" y="13369"/>
                    <a:pt x="1638" y="13518"/>
                    <a:pt x="2017" y="13626"/>
                  </a:cubicBezTo>
                  <a:cubicBezTo>
                    <a:pt x="2409" y="13734"/>
                    <a:pt x="2802" y="13815"/>
                    <a:pt x="3208" y="13869"/>
                  </a:cubicBezTo>
                  <a:cubicBezTo>
                    <a:pt x="3465" y="13896"/>
                    <a:pt x="3735" y="13910"/>
                    <a:pt x="4006" y="13910"/>
                  </a:cubicBezTo>
                  <a:lnTo>
                    <a:pt x="4344" y="13910"/>
                  </a:lnTo>
                  <a:cubicBezTo>
                    <a:pt x="4480" y="13896"/>
                    <a:pt x="4615" y="13883"/>
                    <a:pt x="4750" y="13856"/>
                  </a:cubicBezTo>
                  <a:cubicBezTo>
                    <a:pt x="4777" y="13856"/>
                    <a:pt x="4804" y="13842"/>
                    <a:pt x="4818" y="13829"/>
                  </a:cubicBezTo>
                  <a:cubicBezTo>
                    <a:pt x="4859" y="13815"/>
                    <a:pt x="4899" y="13775"/>
                    <a:pt x="4913" y="13734"/>
                  </a:cubicBezTo>
                  <a:lnTo>
                    <a:pt x="5413" y="11610"/>
                  </a:lnTo>
                  <a:lnTo>
                    <a:pt x="5927" y="9485"/>
                  </a:lnTo>
                  <a:lnTo>
                    <a:pt x="6645" y="6427"/>
                  </a:lnTo>
                  <a:lnTo>
                    <a:pt x="7375" y="3369"/>
                  </a:lnTo>
                  <a:lnTo>
                    <a:pt x="7497" y="2855"/>
                  </a:lnTo>
                  <a:lnTo>
                    <a:pt x="7592" y="2436"/>
                  </a:lnTo>
                  <a:lnTo>
                    <a:pt x="7700" y="1962"/>
                  </a:lnTo>
                  <a:lnTo>
                    <a:pt x="7781" y="1637"/>
                  </a:lnTo>
                  <a:lnTo>
                    <a:pt x="7835" y="1394"/>
                  </a:lnTo>
                  <a:cubicBezTo>
                    <a:pt x="7835" y="1380"/>
                    <a:pt x="7835" y="1380"/>
                    <a:pt x="7835" y="1367"/>
                  </a:cubicBezTo>
                  <a:cubicBezTo>
                    <a:pt x="7835" y="1340"/>
                    <a:pt x="7835" y="1299"/>
                    <a:pt x="7808" y="1285"/>
                  </a:cubicBezTo>
                  <a:cubicBezTo>
                    <a:pt x="7808" y="1258"/>
                    <a:pt x="7795" y="1245"/>
                    <a:pt x="7781" y="1245"/>
                  </a:cubicBezTo>
                  <a:cubicBezTo>
                    <a:pt x="7429" y="1015"/>
                    <a:pt x="7078" y="825"/>
                    <a:pt x="6699" y="663"/>
                  </a:cubicBezTo>
                  <a:cubicBezTo>
                    <a:pt x="6320" y="501"/>
                    <a:pt x="5914" y="365"/>
                    <a:pt x="5522" y="257"/>
                  </a:cubicBezTo>
                  <a:cubicBezTo>
                    <a:pt x="5116" y="162"/>
                    <a:pt x="4696" y="81"/>
                    <a:pt x="4277" y="41"/>
                  </a:cubicBezTo>
                  <a:cubicBezTo>
                    <a:pt x="4087" y="27"/>
                    <a:pt x="3884" y="14"/>
                    <a:pt x="3654" y="14"/>
                  </a:cubicBezTo>
                  <a:lnTo>
                    <a:pt x="3519" y="14"/>
                  </a:lnTo>
                  <a:lnTo>
                    <a:pt x="3519" y="0"/>
                  </a:ln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36"/>
            <p:cNvSpPr/>
            <p:nvPr/>
          </p:nvSpPr>
          <p:spPr>
            <a:xfrm>
              <a:off x="7379928" y="3472557"/>
              <a:ext cx="609138" cy="1083319"/>
            </a:xfrm>
            <a:custGeom>
              <a:avLst/>
              <a:gdLst/>
              <a:ahLst/>
              <a:cxnLst/>
              <a:rect l="l" t="t" r="r" b="b"/>
              <a:pathLst>
                <a:path w="7822" h="13911" extrusionOk="0">
                  <a:moveTo>
                    <a:pt x="3505" y="0"/>
                  </a:moveTo>
                  <a:cubicBezTo>
                    <a:pt x="3329" y="0"/>
                    <a:pt x="3167" y="0"/>
                    <a:pt x="3032" y="14"/>
                  </a:cubicBezTo>
                  <a:cubicBezTo>
                    <a:pt x="3004" y="14"/>
                    <a:pt x="2991" y="14"/>
                    <a:pt x="2977" y="27"/>
                  </a:cubicBezTo>
                  <a:cubicBezTo>
                    <a:pt x="2937" y="41"/>
                    <a:pt x="2910" y="68"/>
                    <a:pt x="2896" y="109"/>
                  </a:cubicBezTo>
                  <a:lnTo>
                    <a:pt x="2829" y="447"/>
                  </a:lnTo>
                  <a:lnTo>
                    <a:pt x="2720" y="866"/>
                  </a:lnTo>
                  <a:lnTo>
                    <a:pt x="1543" y="5886"/>
                  </a:lnTo>
                  <a:lnTo>
                    <a:pt x="934" y="8457"/>
                  </a:lnTo>
                  <a:lnTo>
                    <a:pt x="325" y="11042"/>
                  </a:lnTo>
                  <a:lnTo>
                    <a:pt x="271" y="11245"/>
                  </a:lnTo>
                  <a:lnTo>
                    <a:pt x="1" y="12368"/>
                  </a:lnTo>
                  <a:cubicBezTo>
                    <a:pt x="1" y="12381"/>
                    <a:pt x="1" y="12408"/>
                    <a:pt x="1" y="12422"/>
                  </a:cubicBezTo>
                  <a:cubicBezTo>
                    <a:pt x="1" y="12435"/>
                    <a:pt x="1" y="12449"/>
                    <a:pt x="1" y="12462"/>
                  </a:cubicBezTo>
                  <a:cubicBezTo>
                    <a:pt x="14" y="12490"/>
                    <a:pt x="28" y="12530"/>
                    <a:pt x="55" y="12544"/>
                  </a:cubicBezTo>
                  <a:cubicBezTo>
                    <a:pt x="298" y="12801"/>
                    <a:pt x="596" y="13017"/>
                    <a:pt x="907" y="13180"/>
                  </a:cubicBezTo>
                  <a:cubicBezTo>
                    <a:pt x="1259" y="13369"/>
                    <a:pt x="1638" y="13518"/>
                    <a:pt x="2017" y="13626"/>
                  </a:cubicBezTo>
                  <a:cubicBezTo>
                    <a:pt x="2409" y="13734"/>
                    <a:pt x="2801" y="13816"/>
                    <a:pt x="3207" y="13856"/>
                  </a:cubicBezTo>
                  <a:cubicBezTo>
                    <a:pt x="3465" y="13897"/>
                    <a:pt x="3735" y="13910"/>
                    <a:pt x="4006" y="13910"/>
                  </a:cubicBezTo>
                  <a:lnTo>
                    <a:pt x="4344" y="13910"/>
                  </a:lnTo>
                  <a:cubicBezTo>
                    <a:pt x="4479" y="13897"/>
                    <a:pt x="4615" y="13883"/>
                    <a:pt x="4750" y="13870"/>
                  </a:cubicBezTo>
                  <a:cubicBezTo>
                    <a:pt x="4763" y="13856"/>
                    <a:pt x="4791" y="13856"/>
                    <a:pt x="4818" y="13829"/>
                  </a:cubicBezTo>
                  <a:cubicBezTo>
                    <a:pt x="4858" y="13816"/>
                    <a:pt x="4899" y="13789"/>
                    <a:pt x="4899" y="13748"/>
                  </a:cubicBezTo>
                  <a:lnTo>
                    <a:pt x="5413" y="11610"/>
                  </a:lnTo>
                  <a:lnTo>
                    <a:pt x="5914" y="9486"/>
                  </a:lnTo>
                  <a:lnTo>
                    <a:pt x="6631" y="6414"/>
                  </a:lnTo>
                  <a:lnTo>
                    <a:pt x="7361" y="3356"/>
                  </a:lnTo>
                  <a:lnTo>
                    <a:pt x="7483" y="2855"/>
                  </a:lnTo>
                  <a:lnTo>
                    <a:pt x="7578" y="2436"/>
                  </a:lnTo>
                  <a:lnTo>
                    <a:pt x="7686" y="1949"/>
                  </a:lnTo>
                  <a:lnTo>
                    <a:pt x="7767" y="1624"/>
                  </a:lnTo>
                  <a:lnTo>
                    <a:pt x="7822" y="1381"/>
                  </a:lnTo>
                  <a:cubicBezTo>
                    <a:pt x="7822" y="1381"/>
                    <a:pt x="7822" y="1367"/>
                    <a:pt x="7822" y="1353"/>
                  </a:cubicBezTo>
                  <a:cubicBezTo>
                    <a:pt x="7822" y="1326"/>
                    <a:pt x="7808" y="1299"/>
                    <a:pt x="7794" y="1272"/>
                  </a:cubicBezTo>
                  <a:cubicBezTo>
                    <a:pt x="7781" y="1259"/>
                    <a:pt x="7781" y="1245"/>
                    <a:pt x="7767" y="1232"/>
                  </a:cubicBezTo>
                  <a:cubicBezTo>
                    <a:pt x="7416" y="1002"/>
                    <a:pt x="7064" y="812"/>
                    <a:pt x="6685" y="650"/>
                  </a:cubicBezTo>
                  <a:cubicBezTo>
                    <a:pt x="6293" y="487"/>
                    <a:pt x="5900" y="352"/>
                    <a:pt x="5494" y="257"/>
                  </a:cubicBezTo>
                  <a:cubicBezTo>
                    <a:pt x="5088" y="149"/>
                    <a:pt x="4682" y="82"/>
                    <a:pt x="4263" y="41"/>
                  </a:cubicBezTo>
                  <a:cubicBezTo>
                    <a:pt x="4073" y="14"/>
                    <a:pt x="3870" y="14"/>
                    <a:pt x="3640" y="0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36"/>
            <p:cNvSpPr/>
            <p:nvPr/>
          </p:nvSpPr>
          <p:spPr>
            <a:xfrm>
              <a:off x="5868837" y="3094239"/>
              <a:ext cx="2259310" cy="974761"/>
            </a:xfrm>
            <a:custGeom>
              <a:avLst/>
              <a:gdLst/>
              <a:ahLst/>
              <a:cxnLst/>
              <a:rect l="l" t="t" r="r" b="b"/>
              <a:pathLst>
                <a:path w="29012" h="12517" extrusionOk="0">
                  <a:moveTo>
                    <a:pt x="1746" y="1"/>
                  </a:moveTo>
                  <a:lnTo>
                    <a:pt x="1733" y="14"/>
                  </a:lnTo>
                  <a:cubicBezTo>
                    <a:pt x="1706" y="14"/>
                    <a:pt x="1679" y="28"/>
                    <a:pt x="1652" y="41"/>
                  </a:cubicBezTo>
                  <a:cubicBezTo>
                    <a:pt x="1341" y="244"/>
                    <a:pt x="1070" y="528"/>
                    <a:pt x="894" y="853"/>
                  </a:cubicBezTo>
                  <a:cubicBezTo>
                    <a:pt x="677" y="1191"/>
                    <a:pt x="515" y="1557"/>
                    <a:pt x="407" y="1949"/>
                  </a:cubicBezTo>
                  <a:cubicBezTo>
                    <a:pt x="96" y="2829"/>
                    <a:pt x="1" y="3776"/>
                    <a:pt x="109" y="4709"/>
                  </a:cubicBezTo>
                  <a:cubicBezTo>
                    <a:pt x="136" y="4926"/>
                    <a:pt x="190" y="5129"/>
                    <a:pt x="258" y="5318"/>
                  </a:cubicBezTo>
                  <a:cubicBezTo>
                    <a:pt x="272" y="5373"/>
                    <a:pt x="326" y="5400"/>
                    <a:pt x="366" y="5400"/>
                  </a:cubicBezTo>
                  <a:lnTo>
                    <a:pt x="4994" y="6617"/>
                  </a:lnTo>
                  <a:lnTo>
                    <a:pt x="9649" y="7849"/>
                  </a:lnTo>
                  <a:lnTo>
                    <a:pt x="11245" y="8268"/>
                  </a:lnTo>
                  <a:lnTo>
                    <a:pt x="19120" y="10338"/>
                  </a:lnTo>
                  <a:lnTo>
                    <a:pt x="27198" y="12476"/>
                  </a:lnTo>
                  <a:lnTo>
                    <a:pt x="27226" y="12476"/>
                  </a:lnTo>
                  <a:lnTo>
                    <a:pt x="27374" y="12517"/>
                  </a:lnTo>
                  <a:lnTo>
                    <a:pt x="27442" y="12517"/>
                  </a:lnTo>
                  <a:cubicBezTo>
                    <a:pt x="27469" y="12517"/>
                    <a:pt x="27496" y="12517"/>
                    <a:pt x="27523" y="12490"/>
                  </a:cubicBezTo>
                  <a:cubicBezTo>
                    <a:pt x="27672" y="12355"/>
                    <a:pt x="27807" y="12192"/>
                    <a:pt x="27929" y="12030"/>
                  </a:cubicBezTo>
                  <a:cubicBezTo>
                    <a:pt x="28064" y="11854"/>
                    <a:pt x="28173" y="11678"/>
                    <a:pt x="28267" y="11489"/>
                  </a:cubicBezTo>
                  <a:cubicBezTo>
                    <a:pt x="28470" y="11110"/>
                    <a:pt x="28619" y="10704"/>
                    <a:pt x="28727" y="10284"/>
                  </a:cubicBezTo>
                  <a:cubicBezTo>
                    <a:pt x="28836" y="9878"/>
                    <a:pt x="28903" y="9472"/>
                    <a:pt x="28944" y="9053"/>
                  </a:cubicBezTo>
                  <a:cubicBezTo>
                    <a:pt x="29012" y="8552"/>
                    <a:pt x="28998" y="8038"/>
                    <a:pt x="28917" y="7537"/>
                  </a:cubicBezTo>
                  <a:cubicBezTo>
                    <a:pt x="28890" y="7429"/>
                    <a:pt x="28863" y="7307"/>
                    <a:pt x="28822" y="7199"/>
                  </a:cubicBezTo>
                  <a:cubicBezTo>
                    <a:pt x="28822" y="7172"/>
                    <a:pt x="28795" y="7159"/>
                    <a:pt x="28782" y="7145"/>
                  </a:cubicBezTo>
                  <a:cubicBezTo>
                    <a:pt x="28768" y="7132"/>
                    <a:pt x="28755" y="7118"/>
                    <a:pt x="28741" y="7118"/>
                  </a:cubicBezTo>
                  <a:lnTo>
                    <a:pt x="23707" y="5792"/>
                  </a:lnTo>
                  <a:lnTo>
                    <a:pt x="19716" y="4737"/>
                  </a:lnTo>
                  <a:lnTo>
                    <a:pt x="10285" y="2247"/>
                  </a:lnTo>
                  <a:lnTo>
                    <a:pt x="5075" y="880"/>
                  </a:lnTo>
                  <a:lnTo>
                    <a:pt x="2166" y="109"/>
                  </a:lnTo>
                  <a:lnTo>
                    <a:pt x="1801" y="14"/>
                  </a:lnTo>
                  <a:cubicBezTo>
                    <a:pt x="1787" y="14"/>
                    <a:pt x="1774" y="1"/>
                    <a:pt x="1760" y="1"/>
                  </a:cubicBez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36"/>
            <p:cNvSpPr/>
            <p:nvPr/>
          </p:nvSpPr>
          <p:spPr>
            <a:xfrm>
              <a:off x="5752959" y="3565307"/>
              <a:ext cx="2260322" cy="973671"/>
            </a:xfrm>
            <a:custGeom>
              <a:avLst/>
              <a:gdLst/>
              <a:ahLst/>
              <a:cxnLst/>
              <a:rect l="l" t="t" r="r" b="b"/>
              <a:pathLst>
                <a:path w="29025" h="12503" extrusionOk="0">
                  <a:moveTo>
                    <a:pt x="1746" y="0"/>
                  </a:moveTo>
                  <a:cubicBezTo>
                    <a:pt x="1719" y="0"/>
                    <a:pt x="1692" y="0"/>
                    <a:pt x="1665" y="14"/>
                  </a:cubicBezTo>
                  <a:cubicBezTo>
                    <a:pt x="1340" y="217"/>
                    <a:pt x="1083" y="501"/>
                    <a:pt x="894" y="825"/>
                  </a:cubicBezTo>
                  <a:cubicBezTo>
                    <a:pt x="691" y="1177"/>
                    <a:pt x="528" y="1543"/>
                    <a:pt x="406" y="1921"/>
                  </a:cubicBezTo>
                  <a:cubicBezTo>
                    <a:pt x="109" y="2815"/>
                    <a:pt x="1" y="3762"/>
                    <a:pt x="122" y="4695"/>
                  </a:cubicBezTo>
                  <a:cubicBezTo>
                    <a:pt x="149" y="4898"/>
                    <a:pt x="190" y="5101"/>
                    <a:pt x="271" y="5291"/>
                  </a:cubicBezTo>
                  <a:cubicBezTo>
                    <a:pt x="285" y="5345"/>
                    <a:pt x="325" y="5372"/>
                    <a:pt x="379" y="5385"/>
                  </a:cubicBezTo>
                  <a:lnTo>
                    <a:pt x="5007" y="6603"/>
                  </a:lnTo>
                  <a:lnTo>
                    <a:pt x="9648" y="7821"/>
                  </a:lnTo>
                  <a:lnTo>
                    <a:pt x="11258" y="8241"/>
                  </a:lnTo>
                  <a:lnTo>
                    <a:pt x="19120" y="10324"/>
                  </a:lnTo>
                  <a:lnTo>
                    <a:pt x="27198" y="12449"/>
                  </a:lnTo>
                  <a:lnTo>
                    <a:pt x="27239" y="12462"/>
                  </a:lnTo>
                  <a:lnTo>
                    <a:pt x="27374" y="12503"/>
                  </a:lnTo>
                  <a:lnTo>
                    <a:pt x="27455" y="12503"/>
                  </a:lnTo>
                  <a:cubicBezTo>
                    <a:pt x="27482" y="12503"/>
                    <a:pt x="27509" y="12503"/>
                    <a:pt x="27523" y="12476"/>
                  </a:cubicBezTo>
                  <a:cubicBezTo>
                    <a:pt x="27672" y="12340"/>
                    <a:pt x="27820" y="12178"/>
                    <a:pt x="27942" y="12016"/>
                  </a:cubicBezTo>
                  <a:cubicBezTo>
                    <a:pt x="28064" y="11840"/>
                    <a:pt x="28186" y="11664"/>
                    <a:pt x="28281" y="11474"/>
                  </a:cubicBezTo>
                  <a:cubicBezTo>
                    <a:pt x="28483" y="11096"/>
                    <a:pt x="28632" y="10690"/>
                    <a:pt x="28741" y="10270"/>
                  </a:cubicBezTo>
                  <a:cubicBezTo>
                    <a:pt x="28835" y="9864"/>
                    <a:pt x="28916" y="9458"/>
                    <a:pt x="28957" y="9039"/>
                  </a:cubicBezTo>
                  <a:cubicBezTo>
                    <a:pt x="29025" y="8538"/>
                    <a:pt x="29011" y="8024"/>
                    <a:pt x="28930" y="7523"/>
                  </a:cubicBezTo>
                  <a:cubicBezTo>
                    <a:pt x="28903" y="7415"/>
                    <a:pt x="28876" y="7293"/>
                    <a:pt x="28835" y="7185"/>
                  </a:cubicBezTo>
                  <a:cubicBezTo>
                    <a:pt x="28822" y="7158"/>
                    <a:pt x="28808" y="7144"/>
                    <a:pt x="28781" y="7131"/>
                  </a:cubicBezTo>
                  <a:cubicBezTo>
                    <a:pt x="28781" y="7117"/>
                    <a:pt x="28768" y="7104"/>
                    <a:pt x="28754" y="7104"/>
                  </a:cubicBezTo>
                  <a:lnTo>
                    <a:pt x="23707" y="5778"/>
                  </a:lnTo>
                  <a:lnTo>
                    <a:pt x="19729" y="4722"/>
                  </a:lnTo>
                  <a:cubicBezTo>
                    <a:pt x="16576" y="3897"/>
                    <a:pt x="13437" y="3072"/>
                    <a:pt x="10284" y="2246"/>
                  </a:cubicBezTo>
                  <a:lnTo>
                    <a:pt x="8485" y="1773"/>
                  </a:lnTo>
                  <a:lnTo>
                    <a:pt x="6671" y="1299"/>
                  </a:lnTo>
                  <a:lnTo>
                    <a:pt x="5088" y="880"/>
                  </a:lnTo>
                  <a:lnTo>
                    <a:pt x="2179" y="108"/>
                  </a:lnTo>
                  <a:lnTo>
                    <a:pt x="1800" y="14"/>
                  </a:lnTo>
                  <a:cubicBezTo>
                    <a:pt x="1787" y="0"/>
                    <a:pt x="1773" y="0"/>
                    <a:pt x="1760" y="0"/>
                  </a:cubicBez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36"/>
            <p:cNvSpPr/>
            <p:nvPr/>
          </p:nvSpPr>
          <p:spPr>
            <a:xfrm>
              <a:off x="6990085" y="4037309"/>
              <a:ext cx="1023200" cy="502761"/>
            </a:xfrm>
            <a:custGeom>
              <a:avLst/>
              <a:gdLst/>
              <a:ahLst/>
              <a:cxnLst/>
              <a:rect l="l" t="t" r="r" b="b"/>
              <a:pathLst>
                <a:path w="13139" h="6456" extrusionOk="0">
                  <a:moveTo>
                    <a:pt x="8890" y="1"/>
                  </a:moveTo>
                  <a:lnTo>
                    <a:pt x="8876" y="69"/>
                  </a:lnTo>
                  <a:lnTo>
                    <a:pt x="8876" y="82"/>
                  </a:lnTo>
                  <a:cubicBezTo>
                    <a:pt x="8876" y="82"/>
                    <a:pt x="8876" y="96"/>
                    <a:pt x="8876" y="96"/>
                  </a:cubicBezTo>
                  <a:cubicBezTo>
                    <a:pt x="8822" y="272"/>
                    <a:pt x="8768" y="448"/>
                    <a:pt x="8687" y="610"/>
                  </a:cubicBezTo>
                  <a:cubicBezTo>
                    <a:pt x="8646" y="705"/>
                    <a:pt x="8592" y="799"/>
                    <a:pt x="8538" y="908"/>
                  </a:cubicBezTo>
                  <a:cubicBezTo>
                    <a:pt x="8430" y="1083"/>
                    <a:pt x="8322" y="1259"/>
                    <a:pt x="8200" y="1435"/>
                  </a:cubicBezTo>
                  <a:cubicBezTo>
                    <a:pt x="8024" y="1665"/>
                    <a:pt x="7821" y="1895"/>
                    <a:pt x="7605" y="2112"/>
                  </a:cubicBezTo>
                  <a:cubicBezTo>
                    <a:pt x="7388" y="2301"/>
                    <a:pt x="7158" y="2477"/>
                    <a:pt x="6914" y="2640"/>
                  </a:cubicBezTo>
                  <a:cubicBezTo>
                    <a:pt x="6671" y="2802"/>
                    <a:pt x="6414" y="2937"/>
                    <a:pt x="6143" y="3045"/>
                  </a:cubicBezTo>
                  <a:cubicBezTo>
                    <a:pt x="5873" y="3167"/>
                    <a:pt x="5602" y="3262"/>
                    <a:pt x="5318" y="3343"/>
                  </a:cubicBezTo>
                  <a:cubicBezTo>
                    <a:pt x="4722" y="3506"/>
                    <a:pt x="4100" y="3600"/>
                    <a:pt x="3478" y="3641"/>
                  </a:cubicBezTo>
                  <a:cubicBezTo>
                    <a:pt x="3261" y="3650"/>
                    <a:pt x="3045" y="3654"/>
                    <a:pt x="2828" y="3654"/>
                  </a:cubicBezTo>
                  <a:cubicBezTo>
                    <a:pt x="2395" y="3654"/>
                    <a:pt x="1962" y="3636"/>
                    <a:pt x="1529" y="3600"/>
                  </a:cubicBezTo>
                  <a:cubicBezTo>
                    <a:pt x="1015" y="3560"/>
                    <a:pt x="514" y="3492"/>
                    <a:pt x="0" y="3411"/>
                  </a:cubicBezTo>
                  <a:lnTo>
                    <a:pt x="0" y="3411"/>
                  </a:lnTo>
                  <a:lnTo>
                    <a:pt x="3234" y="4263"/>
                  </a:lnTo>
                  <a:lnTo>
                    <a:pt x="11312" y="6388"/>
                  </a:lnTo>
                  <a:lnTo>
                    <a:pt x="11353" y="6401"/>
                  </a:lnTo>
                  <a:lnTo>
                    <a:pt x="11488" y="6442"/>
                  </a:lnTo>
                  <a:lnTo>
                    <a:pt x="11515" y="6442"/>
                  </a:lnTo>
                  <a:cubicBezTo>
                    <a:pt x="11529" y="6442"/>
                    <a:pt x="11542" y="6455"/>
                    <a:pt x="11569" y="6455"/>
                  </a:cubicBezTo>
                  <a:cubicBezTo>
                    <a:pt x="11596" y="6455"/>
                    <a:pt x="11623" y="6442"/>
                    <a:pt x="11637" y="6415"/>
                  </a:cubicBezTo>
                  <a:cubicBezTo>
                    <a:pt x="11799" y="6279"/>
                    <a:pt x="11934" y="6131"/>
                    <a:pt x="12056" y="5955"/>
                  </a:cubicBezTo>
                  <a:cubicBezTo>
                    <a:pt x="12178" y="5792"/>
                    <a:pt x="12300" y="5603"/>
                    <a:pt x="12395" y="5413"/>
                  </a:cubicBezTo>
                  <a:cubicBezTo>
                    <a:pt x="12597" y="5035"/>
                    <a:pt x="12746" y="4629"/>
                    <a:pt x="12855" y="4209"/>
                  </a:cubicBezTo>
                  <a:cubicBezTo>
                    <a:pt x="12963" y="3803"/>
                    <a:pt x="13030" y="3397"/>
                    <a:pt x="13071" y="2978"/>
                  </a:cubicBezTo>
                  <a:cubicBezTo>
                    <a:pt x="13139" y="2477"/>
                    <a:pt x="13125" y="1963"/>
                    <a:pt x="13044" y="1462"/>
                  </a:cubicBezTo>
                  <a:cubicBezTo>
                    <a:pt x="13017" y="1354"/>
                    <a:pt x="12990" y="1232"/>
                    <a:pt x="12949" y="1124"/>
                  </a:cubicBezTo>
                  <a:cubicBezTo>
                    <a:pt x="12936" y="1097"/>
                    <a:pt x="12922" y="1083"/>
                    <a:pt x="12895" y="1070"/>
                  </a:cubicBezTo>
                  <a:cubicBezTo>
                    <a:pt x="12882" y="1056"/>
                    <a:pt x="12882" y="1043"/>
                    <a:pt x="12868" y="1043"/>
                  </a:cubicBezTo>
                  <a:lnTo>
                    <a:pt x="8890" y="1"/>
                  </a:lnTo>
                  <a:close/>
                </a:path>
              </a:pathLst>
            </a:custGeom>
            <a:solidFill>
              <a:srgbClr val="9242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36"/>
            <p:cNvSpPr/>
            <p:nvPr/>
          </p:nvSpPr>
          <p:spPr>
            <a:xfrm>
              <a:off x="7149184" y="3582128"/>
              <a:ext cx="977954" cy="488354"/>
            </a:xfrm>
            <a:custGeom>
              <a:avLst/>
              <a:gdLst/>
              <a:ahLst/>
              <a:cxnLst/>
              <a:rect l="l" t="t" r="r" b="b"/>
              <a:pathLst>
                <a:path w="12558" h="6271" extrusionOk="0">
                  <a:moveTo>
                    <a:pt x="9012" y="1"/>
                  </a:moveTo>
                  <a:cubicBezTo>
                    <a:pt x="8998" y="41"/>
                    <a:pt x="8985" y="68"/>
                    <a:pt x="8971" y="109"/>
                  </a:cubicBezTo>
                  <a:lnTo>
                    <a:pt x="8985" y="109"/>
                  </a:lnTo>
                  <a:cubicBezTo>
                    <a:pt x="8917" y="352"/>
                    <a:pt x="8823" y="596"/>
                    <a:pt x="8701" y="826"/>
                  </a:cubicBezTo>
                  <a:cubicBezTo>
                    <a:pt x="8565" y="1097"/>
                    <a:pt x="8390" y="1367"/>
                    <a:pt x="8200" y="1624"/>
                  </a:cubicBezTo>
                  <a:cubicBezTo>
                    <a:pt x="8024" y="1854"/>
                    <a:pt x="7821" y="2071"/>
                    <a:pt x="7591" y="2260"/>
                  </a:cubicBezTo>
                  <a:cubicBezTo>
                    <a:pt x="7375" y="2450"/>
                    <a:pt x="7145" y="2626"/>
                    <a:pt x="6901" y="2774"/>
                  </a:cubicBezTo>
                  <a:cubicBezTo>
                    <a:pt x="5832" y="3410"/>
                    <a:pt x="4574" y="3613"/>
                    <a:pt x="3342" y="3654"/>
                  </a:cubicBezTo>
                  <a:cubicBezTo>
                    <a:pt x="3230" y="3656"/>
                    <a:pt x="3118" y="3657"/>
                    <a:pt x="3005" y="3657"/>
                  </a:cubicBezTo>
                  <a:cubicBezTo>
                    <a:pt x="2424" y="3657"/>
                    <a:pt x="1837" y="3627"/>
                    <a:pt x="1259" y="3559"/>
                  </a:cubicBezTo>
                  <a:cubicBezTo>
                    <a:pt x="839" y="3505"/>
                    <a:pt x="420" y="3451"/>
                    <a:pt x="0" y="3383"/>
                  </a:cubicBezTo>
                  <a:lnTo>
                    <a:pt x="0" y="3383"/>
                  </a:lnTo>
                  <a:lnTo>
                    <a:pt x="2666" y="4087"/>
                  </a:lnTo>
                  <a:lnTo>
                    <a:pt x="10744" y="6211"/>
                  </a:lnTo>
                  <a:lnTo>
                    <a:pt x="10785" y="6225"/>
                  </a:lnTo>
                  <a:lnTo>
                    <a:pt x="10920" y="6265"/>
                  </a:lnTo>
                  <a:lnTo>
                    <a:pt x="10987" y="6265"/>
                  </a:lnTo>
                  <a:cubicBezTo>
                    <a:pt x="10995" y="6269"/>
                    <a:pt x="11002" y="6271"/>
                    <a:pt x="11009" y="6271"/>
                  </a:cubicBezTo>
                  <a:cubicBezTo>
                    <a:pt x="11029" y="6271"/>
                    <a:pt x="11049" y="6258"/>
                    <a:pt x="11069" y="6238"/>
                  </a:cubicBezTo>
                  <a:cubicBezTo>
                    <a:pt x="11218" y="6103"/>
                    <a:pt x="11353" y="5954"/>
                    <a:pt x="11488" y="5778"/>
                  </a:cubicBezTo>
                  <a:cubicBezTo>
                    <a:pt x="11610" y="5616"/>
                    <a:pt x="11718" y="5427"/>
                    <a:pt x="11826" y="5237"/>
                  </a:cubicBezTo>
                  <a:cubicBezTo>
                    <a:pt x="12016" y="4858"/>
                    <a:pt x="12178" y="4452"/>
                    <a:pt x="12273" y="4033"/>
                  </a:cubicBezTo>
                  <a:cubicBezTo>
                    <a:pt x="12381" y="3627"/>
                    <a:pt x="12462" y="3221"/>
                    <a:pt x="12503" y="2802"/>
                  </a:cubicBezTo>
                  <a:cubicBezTo>
                    <a:pt x="12557" y="2301"/>
                    <a:pt x="12557" y="1787"/>
                    <a:pt x="12476" y="1286"/>
                  </a:cubicBezTo>
                  <a:cubicBezTo>
                    <a:pt x="12449" y="1178"/>
                    <a:pt x="12408" y="1056"/>
                    <a:pt x="12381" y="948"/>
                  </a:cubicBezTo>
                  <a:cubicBezTo>
                    <a:pt x="12368" y="921"/>
                    <a:pt x="12354" y="907"/>
                    <a:pt x="12327" y="894"/>
                  </a:cubicBezTo>
                  <a:cubicBezTo>
                    <a:pt x="12314" y="880"/>
                    <a:pt x="12300" y="867"/>
                    <a:pt x="12286" y="867"/>
                  </a:cubicBezTo>
                  <a:lnTo>
                    <a:pt x="9012" y="1"/>
                  </a:lnTo>
                  <a:close/>
                </a:path>
              </a:pathLst>
            </a:custGeom>
            <a:solidFill>
              <a:srgbClr val="9242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36"/>
            <p:cNvSpPr/>
            <p:nvPr/>
          </p:nvSpPr>
          <p:spPr>
            <a:xfrm>
              <a:off x="5908943" y="3890904"/>
              <a:ext cx="1069613" cy="296314"/>
            </a:xfrm>
            <a:custGeom>
              <a:avLst/>
              <a:gdLst/>
              <a:ahLst/>
              <a:cxnLst/>
              <a:rect l="l" t="t" r="r" b="b"/>
              <a:pathLst>
                <a:path w="13735" h="3805" extrusionOk="0">
                  <a:moveTo>
                    <a:pt x="68" y="0"/>
                  </a:moveTo>
                  <a:cubicBezTo>
                    <a:pt x="14" y="0"/>
                    <a:pt x="0" y="81"/>
                    <a:pt x="54" y="95"/>
                  </a:cubicBezTo>
                  <a:lnTo>
                    <a:pt x="41" y="81"/>
                  </a:lnTo>
                  <a:lnTo>
                    <a:pt x="41" y="81"/>
                  </a:lnTo>
                  <a:cubicBezTo>
                    <a:pt x="365" y="135"/>
                    <a:pt x="690" y="217"/>
                    <a:pt x="1001" y="298"/>
                  </a:cubicBezTo>
                  <a:cubicBezTo>
                    <a:pt x="1326" y="379"/>
                    <a:pt x="1664" y="474"/>
                    <a:pt x="1989" y="582"/>
                  </a:cubicBezTo>
                  <a:lnTo>
                    <a:pt x="2463" y="731"/>
                  </a:lnTo>
                  <a:lnTo>
                    <a:pt x="2950" y="907"/>
                  </a:lnTo>
                  <a:cubicBezTo>
                    <a:pt x="3275" y="1001"/>
                    <a:pt x="3599" y="1110"/>
                    <a:pt x="3924" y="1232"/>
                  </a:cubicBezTo>
                  <a:lnTo>
                    <a:pt x="3911" y="1232"/>
                  </a:lnTo>
                  <a:cubicBezTo>
                    <a:pt x="4425" y="1394"/>
                    <a:pt x="4925" y="1570"/>
                    <a:pt x="5440" y="1719"/>
                  </a:cubicBezTo>
                  <a:cubicBezTo>
                    <a:pt x="5967" y="1881"/>
                    <a:pt x="6509" y="2030"/>
                    <a:pt x="7050" y="2179"/>
                  </a:cubicBezTo>
                  <a:cubicBezTo>
                    <a:pt x="7320" y="2246"/>
                    <a:pt x="7591" y="2328"/>
                    <a:pt x="7862" y="2395"/>
                  </a:cubicBezTo>
                  <a:cubicBezTo>
                    <a:pt x="8119" y="2463"/>
                    <a:pt x="8389" y="2544"/>
                    <a:pt x="8660" y="2612"/>
                  </a:cubicBezTo>
                  <a:cubicBezTo>
                    <a:pt x="9201" y="2747"/>
                    <a:pt x="9743" y="2882"/>
                    <a:pt x="10284" y="3018"/>
                  </a:cubicBezTo>
                  <a:lnTo>
                    <a:pt x="11880" y="3410"/>
                  </a:lnTo>
                  <a:lnTo>
                    <a:pt x="12652" y="3599"/>
                  </a:lnTo>
                  <a:cubicBezTo>
                    <a:pt x="12922" y="3667"/>
                    <a:pt x="13193" y="3735"/>
                    <a:pt x="13477" y="3802"/>
                  </a:cubicBezTo>
                  <a:cubicBezTo>
                    <a:pt x="13486" y="3804"/>
                    <a:pt x="13495" y="3804"/>
                    <a:pt x="13504" y="3804"/>
                  </a:cubicBezTo>
                  <a:cubicBezTo>
                    <a:pt x="13603" y="3804"/>
                    <a:pt x="13696" y="3738"/>
                    <a:pt x="13721" y="3627"/>
                  </a:cubicBezTo>
                  <a:cubicBezTo>
                    <a:pt x="13734" y="3572"/>
                    <a:pt x="13721" y="3518"/>
                    <a:pt x="13680" y="3478"/>
                  </a:cubicBezTo>
                  <a:cubicBezTo>
                    <a:pt x="13653" y="3424"/>
                    <a:pt x="13612" y="3396"/>
                    <a:pt x="13558" y="3383"/>
                  </a:cubicBezTo>
                  <a:cubicBezTo>
                    <a:pt x="13288" y="3315"/>
                    <a:pt x="13004" y="3248"/>
                    <a:pt x="12733" y="3180"/>
                  </a:cubicBezTo>
                  <a:lnTo>
                    <a:pt x="11921" y="2991"/>
                  </a:lnTo>
                  <a:lnTo>
                    <a:pt x="10297" y="2612"/>
                  </a:lnTo>
                  <a:cubicBezTo>
                    <a:pt x="9756" y="2476"/>
                    <a:pt x="9215" y="2355"/>
                    <a:pt x="8674" y="2233"/>
                  </a:cubicBezTo>
                  <a:lnTo>
                    <a:pt x="7862" y="2030"/>
                  </a:lnTo>
                  <a:cubicBezTo>
                    <a:pt x="7591" y="1962"/>
                    <a:pt x="7307" y="1908"/>
                    <a:pt x="7050" y="1840"/>
                  </a:cubicBezTo>
                  <a:cubicBezTo>
                    <a:pt x="6509" y="1705"/>
                    <a:pt x="5967" y="1570"/>
                    <a:pt x="5426" y="1421"/>
                  </a:cubicBezTo>
                  <a:cubicBezTo>
                    <a:pt x="4885" y="1286"/>
                    <a:pt x="4398" y="1137"/>
                    <a:pt x="3884" y="988"/>
                  </a:cubicBezTo>
                  <a:lnTo>
                    <a:pt x="3112" y="744"/>
                  </a:lnTo>
                  <a:cubicBezTo>
                    <a:pt x="2855" y="663"/>
                    <a:pt x="2612" y="596"/>
                    <a:pt x="2341" y="514"/>
                  </a:cubicBezTo>
                  <a:cubicBezTo>
                    <a:pt x="2070" y="447"/>
                    <a:pt x="1827" y="379"/>
                    <a:pt x="1570" y="311"/>
                  </a:cubicBezTo>
                  <a:cubicBezTo>
                    <a:pt x="1299" y="257"/>
                    <a:pt x="1042" y="190"/>
                    <a:pt x="785" y="135"/>
                  </a:cubicBezTo>
                  <a:cubicBezTo>
                    <a:pt x="528" y="81"/>
                    <a:pt x="298" y="41"/>
                    <a:pt x="68" y="0"/>
                  </a:cubicBezTo>
                  <a:close/>
                </a:path>
              </a:pathLst>
            </a:custGeom>
            <a:solidFill>
              <a:srgbClr val="9242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36"/>
            <p:cNvSpPr/>
            <p:nvPr/>
          </p:nvSpPr>
          <p:spPr>
            <a:xfrm>
              <a:off x="7106975" y="4201704"/>
              <a:ext cx="396306" cy="107623"/>
            </a:xfrm>
            <a:custGeom>
              <a:avLst/>
              <a:gdLst/>
              <a:ahLst/>
              <a:cxnLst/>
              <a:rect l="l" t="t" r="r" b="b"/>
              <a:pathLst>
                <a:path w="5089" h="1382" extrusionOk="0">
                  <a:moveTo>
                    <a:pt x="69" y="1"/>
                  </a:moveTo>
                  <a:cubicBezTo>
                    <a:pt x="42" y="1"/>
                    <a:pt x="15" y="14"/>
                    <a:pt x="15" y="41"/>
                  </a:cubicBezTo>
                  <a:lnTo>
                    <a:pt x="1" y="28"/>
                  </a:lnTo>
                  <a:lnTo>
                    <a:pt x="1" y="28"/>
                  </a:lnTo>
                  <a:cubicBezTo>
                    <a:pt x="1" y="55"/>
                    <a:pt x="15" y="96"/>
                    <a:pt x="55" y="96"/>
                  </a:cubicBezTo>
                  <a:cubicBezTo>
                    <a:pt x="448" y="204"/>
                    <a:pt x="840" y="312"/>
                    <a:pt x="1232" y="420"/>
                  </a:cubicBezTo>
                  <a:lnTo>
                    <a:pt x="1814" y="596"/>
                  </a:lnTo>
                  <a:cubicBezTo>
                    <a:pt x="2004" y="650"/>
                    <a:pt x="2207" y="718"/>
                    <a:pt x="2410" y="772"/>
                  </a:cubicBezTo>
                  <a:cubicBezTo>
                    <a:pt x="2612" y="826"/>
                    <a:pt x="2802" y="880"/>
                    <a:pt x="2991" y="948"/>
                  </a:cubicBezTo>
                  <a:cubicBezTo>
                    <a:pt x="3181" y="1002"/>
                    <a:pt x="3397" y="1056"/>
                    <a:pt x="3600" y="1110"/>
                  </a:cubicBezTo>
                  <a:cubicBezTo>
                    <a:pt x="4006" y="1219"/>
                    <a:pt x="4412" y="1313"/>
                    <a:pt x="4818" y="1381"/>
                  </a:cubicBezTo>
                  <a:cubicBezTo>
                    <a:pt x="4872" y="1381"/>
                    <a:pt x="4926" y="1381"/>
                    <a:pt x="4967" y="1354"/>
                  </a:cubicBezTo>
                  <a:cubicBezTo>
                    <a:pt x="5089" y="1259"/>
                    <a:pt x="5048" y="1056"/>
                    <a:pt x="4899" y="1016"/>
                  </a:cubicBezTo>
                  <a:cubicBezTo>
                    <a:pt x="4696" y="975"/>
                    <a:pt x="4507" y="948"/>
                    <a:pt x="4304" y="921"/>
                  </a:cubicBezTo>
                  <a:cubicBezTo>
                    <a:pt x="4114" y="894"/>
                    <a:pt x="3898" y="853"/>
                    <a:pt x="3695" y="813"/>
                  </a:cubicBezTo>
                  <a:lnTo>
                    <a:pt x="3100" y="704"/>
                  </a:lnTo>
                  <a:cubicBezTo>
                    <a:pt x="2897" y="664"/>
                    <a:pt x="2694" y="623"/>
                    <a:pt x="2491" y="583"/>
                  </a:cubicBezTo>
                  <a:cubicBezTo>
                    <a:pt x="2085" y="488"/>
                    <a:pt x="1692" y="393"/>
                    <a:pt x="1286" y="299"/>
                  </a:cubicBezTo>
                  <a:cubicBezTo>
                    <a:pt x="881" y="204"/>
                    <a:pt x="488" y="96"/>
                    <a:pt x="82" y="1"/>
                  </a:cubicBezTo>
                  <a:close/>
                </a:path>
              </a:pathLst>
            </a:custGeom>
            <a:solidFill>
              <a:srgbClr val="9242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36"/>
            <p:cNvSpPr/>
            <p:nvPr/>
          </p:nvSpPr>
          <p:spPr>
            <a:xfrm>
              <a:off x="6543237" y="3897211"/>
              <a:ext cx="529083" cy="153258"/>
            </a:xfrm>
            <a:custGeom>
              <a:avLst/>
              <a:gdLst/>
              <a:ahLst/>
              <a:cxnLst/>
              <a:rect l="l" t="t" r="r" b="b"/>
              <a:pathLst>
                <a:path w="6794" h="1968" extrusionOk="0">
                  <a:moveTo>
                    <a:pt x="55" y="0"/>
                  </a:moveTo>
                  <a:cubicBezTo>
                    <a:pt x="41" y="0"/>
                    <a:pt x="14" y="14"/>
                    <a:pt x="14" y="27"/>
                  </a:cubicBezTo>
                  <a:lnTo>
                    <a:pt x="1" y="41"/>
                  </a:lnTo>
                  <a:cubicBezTo>
                    <a:pt x="1" y="68"/>
                    <a:pt x="14" y="95"/>
                    <a:pt x="41" y="95"/>
                  </a:cubicBezTo>
                  <a:lnTo>
                    <a:pt x="799" y="339"/>
                  </a:lnTo>
                  <a:cubicBezTo>
                    <a:pt x="1056" y="420"/>
                    <a:pt x="1313" y="501"/>
                    <a:pt x="1570" y="582"/>
                  </a:cubicBezTo>
                  <a:cubicBezTo>
                    <a:pt x="2098" y="731"/>
                    <a:pt x="2626" y="893"/>
                    <a:pt x="3140" y="1042"/>
                  </a:cubicBezTo>
                  <a:cubicBezTo>
                    <a:pt x="3397" y="1123"/>
                    <a:pt x="3668" y="1205"/>
                    <a:pt x="3925" y="1286"/>
                  </a:cubicBezTo>
                  <a:lnTo>
                    <a:pt x="4304" y="1408"/>
                  </a:lnTo>
                  <a:cubicBezTo>
                    <a:pt x="4439" y="1448"/>
                    <a:pt x="4574" y="1475"/>
                    <a:pt x="4710" y="1516"/>
                  </a:cubicBezTo>
                  <a:cubicBezTo>
                    <a:pt x="4967" y="1584"/>
                    <a:pt x="5237" y="1651"/>
                    <a:pt x="5494" y="1719"/>
                  </a:cubicBezTo>
                  <a:cubicBezTo>
                    <a:pt x="5752" y="1786"/>
                    <a:pt x="6009" y="1854"/>
                    <a:pt x="6279" y="1908"/>
                  </a:cubicBezTo>
                  <a:cubicBezTo>
                    <a:pt x="6374" y="1935"/>
                    <a:pt x="6469" y="1949"/>
                    <a:pt x="6563" y="1962"/>
                  </a:cubicBezTo>
                  <a:cubicBezTo>
                    <a:pt x="6578" y="1966"/>
                    <a:pt x="6591" y="1968"/>
                    <a:pt x="6605" y="1968"/>
                  </a:cubicBezTo>
                  <a:cubicBezTo>
                    <a:pt x="6640" y="1968"/>
                    <a:pt x="6673" y="1955"/>
                    <a:pt x="6712" y="1935"/>
                  </a:cubicBezTo>
                  <a:cubicBezTo>
                    <a:pt x="6753" y="1908"/>
                    <a:pt x="6780" y="1868"/>
                    <a:pt x="6793" y="1814"/>
                  </a:cubicBezTo>
                  <a:cubicBezTo>
                    <a:pt x="6793" y="1759"/>
                    <a:pt x="6793" y="1705"/>
                    <a:pt x="6766" y="1665"/>
                  </a:cubicBezTo>
                  <a:cubicBezTo>
                    <a:pt x="6739" y="1624"/>
                    <a:pt x="6685" y="1597"/>
                    <a:pt x="6631" y="1584"/>
                  </a:cubicBezTo>
                  <a:cubicBezTo>
                    <a:pt x="6374" y="1502"/>
                    <a:pt x="6117" y="1462"/>
                    <a:pt x="5860" y="1408"/>
                  </a:cubicBezTo>
                  <a:cubicBezTo>
                    <a:pt x="5589" y="1353"/>
                    <a:pt x="5319" y="1299"/>
                    <a:pt x="5061" y="1232"/>
                  </a:cubicBezTo>
                  <a:cubicBezTo>
                    <a:pt x="4791" y="1164"/>
                    <a:pt x="4534" y="1123"/>
                    <a:pt x="4263" y="1069"/>
                  </a:cubicBezTo>
                  <a:cubicBezTo>
                    <a:pt x="4006" y="1015"/>
                    <a:pt x="3735" y="975"/>
                    <a:pt x="3465" y="907"/>
                  </a:cubicBezTo>
                  <a:cubicBezTo>
                    <a:pt x="2937" y="799"/>
                    <a:pt x="2409" y="663"/>
                    <a:pt x="1882" y="528"/>
                  </a:cubicBezTo>
                  <a:cubicBezTo>
                    <a:pt x="1354" y="379"/>
                    <a:pt x="853" y="230"/>
                    <a:pt x="339" y="82"/>
                  </a:cubicBezTo>
                  <a:lnTo>
                    <a:pt x="55" y="0"/>
                  </a:lnTo>
                  <a:close/>
                </a:path>
              </a:pathLst>
            </a:custGeom>
            <a:solidFill>
              <a:srgbClr val="9242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36"/>
            <p:cNvSpPr/>
            <p:nvPr/>
          </p:nvSpPr>
          <p:spPr>
            <a:xfrm>
              <a:off x="7180801" y="4066824"/>
              <a:ext cx="72735" cy="23518"/>
            </a:xfrm>
            <a:custGeom>
              <a:avLst/>
              <a:gdLst/>
              <a:ahLst/>
              <a:cxnLst/>
              <a:rect l="l" t="t" r="r" b="b"/>
              <a:pathLst>
                <a:path w="934" h="302" extrusionOk="0">
                  <a:moveTo>
                    <a:pt x="81" y="1"/>
                  </a:moveTo>
                  <a:cubicBezTo>
                    <a:pt x="68" y="1"/>
                    <a:pt x="54" y="1"/>
                    <a:pt x="41" y="14"/>
                  </a:cubicBezTo>
                  <a:cubicBezTo>
                    <a:pt x="27" y="28"/>
                    <a:pt x="14" y="41"/>
                    <a:pt x="14" y="69"/>
                  </a:cubicBezTo>
                  <a:cubicBezTo>
                    <a:pt x="0" y="109"/>
                    <a:pt x="27" y="150"/>
                    <a:pt x="68" y="150"/>
                  </a:cubicBezTo>
                  <a:cubicBezTo>
                    <a:pt x="190" y="163"/>
                    <a:pt x="311" y="190"/>
                    <a:pt x="420" y="204"/>
                  </a:cubicBezTo>
                  <a:cubicBezTo>
                    <a:pt x="541" y="231"/>
                    <a:pt x="677" y="258"/>
                    <a:pt x="812" y="299"/>
                  </a:cubicBezTo>
                  <a:cubicBezTo>
                    <a:pt x="819" y="300"/>
                    <a:pt x="826" y="301"/>
                    <a:pt x="833" y="301"/>
                  </a:cubicBezTo>
                  <a:cubicBezTo>
                    <a:pt x="876" y="301"/>
                    <a:pt x="909" y="264"/>
                    <a:pt x="920" y="217"/>
                  </a:cubicBezTo>
                  <a:cubicBezTo>
                    <a:pt x="934" y="177"/>
                    <a:pt x="893" y="123"/>
                    <a:pt x="839" y="109"/>
                  </a:cubicBezTo>
                  <a:cubicBezTo>
                    <a:pt x="596" y="69"/>
                    <a:pt x="352" y="28"/>
                    <a:pt x="95" y="1"/>
                  </a:cubicBezTo>
                  <a:close/>
                </a:path>
              </a:pathLst>
            </a:custGeom>
            <a:solidFill>
              <a:srgbClr val="9242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36"/>
            <p:cNvSpPr/>
            <p:nvPr/>
          </p:nvSpPr>
          <p:spPr>
            <a:xfrm>
              <a:off x="6014308" y="3762331"/>
              <a:ext cx="241335" cy="79900"/>
            </a:xfrm>
            <a:custGeom>
              <a:avLst/>
              <a:gdLst/>
              <a:ahLst/>
              <a:cxnLst/>
              <a:rect l="l" t="t" r="r" b="b"/>
              <a:pathLst>
                <a:path w="3099" h="1026" extrusionOk="0">
                  <a:moveTo>
                    <a:pt x="54" y="0"/>
                  </a:moveTo>
                  <a:cubicBezTo>
                    <a:pt x="27" y="0"/>
                    <a:pt x="14" y="14"/>
                    <a:pt x="0" y="41"/>
                  </a:cubicBezTo>
                  <a:lnTo>
                    <a:pt x="14" y="55"/>
                  </a:lnTo>
                  <a:cubicBezTo>
                    <a:pt x="0" y="82"/>
                    <a:pt x="27" y="122"/>
                    <a:pt x="54" y="122"/>
                  </a:cubicBezTo>
                  <a:cubicBezTo>
                    <a:pt x="826" y="352"/>
                    <a:pt x="1597" y="569"/>
                    <a:pt x="2355" y="826"/>
                  </a:cubicBezTo>
                  <a:lnTo>
                    <a:pt x="2368" y="826"/>
                  </a:lnTo>
                  <a:cubicBezTo>
                    <a:pt x="2544" y="880"/>
                    <a:pt x="2720" y="948"/>
                    <a:pt x="2896" y="1015"/>
                  </a:cubicBezTo>
                  <a:cubicBezTo>
                    <a:pt x="2916" y="1022"/>
                    <a:pt x="2936" y="1025"/>
                    <a:pt x="2955" y="1025"/>
                  </a:cubicBezTo>
                  <a:cubicBezTo>
                    <a:pt x="2974" y="1025"/>
                    <a:pt x="2991" y="1022"/>
                    <a:pt x="3004" y="1015"/>
                  </a:cubicBezTo>
                  <a:cubicBezTo>
                    <a:pt x="3045" y="1002"/>
                    <a:pt x="3072" y="975"/>
                    <a:pt x="3085" y="934"/>
                  </a:cubicBezTo>
                  <a:cubicBezTo>
                    <a:pt x="3099" y="907"/>
                    <a:pt x="3099" y="866"/>
                    <a:pt x="3085" y="826"/>
                  </a:cubicBezTo>
                  <a:cubicBezTo>
                    <a:pt x="3072" y="785"/>
                    <a:pt x="3031" y="745"/>
                    <a:pt x="2977" y="731"/>
                  </a:cubicBezTo>
                  <a:cubicBezTo>
                    <a:pt x="2016" y="488"/>
                    <a:pt x="1042" y="271"/>
                    <a:pt x="68" y="0"/>
                  </a:cubicBezTo>
                  <a:close/>
                </a:path>
              </a:pathLst>
            </a:custGeom>
            <a:solidFill>
              <a:srgbClr val="9242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36"/>
            <p:cNvSpPr/>
            <p:nvPr/>
          </p:nvSpPr>
          <p:spPr>
            <a:xfrm>
              <a:off x="6049041" y="3423028"/>
              <a:ext cx="1279331" cy="356434"/>
            </a:xfrm>
            <a:custGeom>
              <a:avLst/>
              <a:gdLst/>
              <a:ahLst/>
              <a:cxnLst/>
              <a:rect l="l" t="t" r="r" b="b"/>
              <a:pathLst>
                <a:path w="16428" h="4577" extrusionOk="0">
                  <a:moveTo>
                    <a:pt x="82" y="0"/>
                  </a:moveTo>
                  <a:cubicBezTo>
                    <a:pt x="14" y="14"/>
                    <a:pt x="1" y="109"/>
                    <a:pt x="68" y="122"/>
                  </a:cubicBezTo>
                  <a:lnTo>
                    <a:pt x="82" y="122"/>
                  </a:lnTo>
                  <a:cubicBezTo>
                    <a:pt x="1151" y="339"/>
                    <a:pt x="2206" y="596"/>
                    <a:pt x="3262" y="866"/>
                  </a:cubicBezTo>
                  <a:cubicBezTo>
                    <a:pt x="3789" y="1015"/>
                    <a:pt x="4317" y="1151"/>
                    <a:pt x="4845" y="1299"/>
                  </a:cubicBezTo>
                  <a:cubicBezTo>
                    <a:pt x="5116" y="1381"/>
                    <a:pt x="5373" y="1448"/>
                    <a:pt x="5643" y="1529"/>
                  </a:cubicBezTo>
                  <a:cubicBezTo>
                    <a:pt x="5900" y="1611"/>
                    <a:pt x="6171" y="1692"/>
                    <a:pt x="6428" y="1759"/>
                  </a:cubicBezTo>
                  <a:cubicBezTo>
                    <a:pt x="7483" y="2071"/>
                    <a:pt x="8539" y="2395"/>
                    <a:pt x="9581" y="2720"/>
                  </a:cubicBezTo>
                  <a:cubicBezTo>
                    <a:pt x="10636" y="3031"/>
                    <a:pt x="11692" y="3356"/>
                    <a:pt x="12747" y="3667"/>
                  </a:cubicBezTo>
                  <a:cubicBezTo>
                    <a:pt x="13302" y="3830"/>
                    <a:pt x="13870" y="3992"/>
                    <a:pt x="14452" y="4141"/>
                  </a:cubicBezTo>
                  <a:cubicBezTo>
                    <a:pt x="14736" y="4222"/>
                    <a:pt x="15020" y="4303"/>
                    <a:pt x="15291" y="4371"/>
                  </a:cubicBezTo>
                  <a:cubicBezTo>
                    <a:pt x="15575" y="4452"/>
                    <a:pt x="15859" y="4520"/>
                    <a:pt x="16143" y="4574"/>
                  </a:cubicBezTo>
                  <a:cubicBezTo>
                    <a:pt x="16157" y="4576"/>
                    <a:pt x="16170" y="4576"/>
                    <a:pt x="16183" y="4576"/>
                  </a:cubicBezTo>
                  <a:cubicBezTo>
                    <a:pt x="16275" y="4576"/>
                    <a:pt x="16353" y="4535"/>
                    <a:pt x="16400" y="4452"/>
                  </a:cubicBezTo>
                  <a:cubicBezTo>
                    <a:pt x="16414" y="4398"/>
                    <a:pt x="16428" y="4344"/>
                    <a:pt x="16400" y="4276"/>
                  </a:cubicBezTo>
                  <a:cubicBezTo>
                    <a:pt x="16387" y="4222"/>
                    <a:pt x="16346" y="4181"/>
                    <a:pt x="16292" y="4154"/>
                  </a:cubicBezTo>
                  <a:cubicBezTo>
                    <a:pt x="16022" y="4060"/>
                    <a:pt x="15751" y="3979"/>
                    <a:pt x="15480" y="3911"/>
                  </a:cubicBezTo>
                  <a:lnTo>
                    <a:pt x="14696" y="3694"/>
                  </a:lnTo>
                  <a:lnTo>
                    <a:pt x="13112" y="3248"/>
                  </a:lnTo>
                  <a:cubicBezTo>
                    <a:pt x="12057" y="2964"/>
                    <a:pt x="11002" y="2666"/>
                    <a:pt x="9946" y="2368"/>
                  </a:cubicBezTo>
                  <a:cubicBezTo>
                    <a:pt x="9418" y="2233"/>
                    <a:pt x="8891" y="2084"/>
                    <a:pt x="8363" y="1935"/>
                  </a:cubicBezTo>
                  <a:cubicBezTo>
                    <a:pt x="7835" y="1800"/>
                    <a:pt x="7294" y="1665"/>
                    <a:pt x="6766" y="1516"/>
                  </a:cubicBezTo>
                  <a:cubicBezTo>
                    <a:pt x="6509" y="1448"/>
                    <a:pt x="6239" y="1381"/>
                    <a:pt x="5968" y="1313"/>
                  </a:cubicBezTo>
                  <a:lnTo>
                    <a:pt x="5170" y="1123"/>
                  </a:lnTo>
                  <a:cubicBezTo>
                    <a:pt x="4642" y="988"/>
                    <a:pt x="4114" y="866"/>
                    <a:pt x="3586" y="745"/>
                  </a:cubicBezTo>
                  <a:cubicBezTo>
                    <a:pt x="3005" y="609"/>
                    <a:pt x="2436" y="474"/>
                    <a:pt x="1855" y="352"/>
                  </a:cubicBezTo>
                  <a:cubicBezTo>
                    <a:pt x="1570" y="298"/>
                    <a:pt x="1273" y="230"/>
                    <a:pt x="989" y="176"/>
                  </a:cubicBezTo>
                  <a:lnTo>
                    <a:pt x="95" y="0"/>
                  </a:lnTo>
                  <a:close/>
                </a:path>
              </a:pathLst>
            </a:custGeom>
            <a:solidFill>
              <a:srgbClr val="9242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36"/>
            <p:cNvSpPr/>
            <p:nvPr/>
          </p:nvSpPr>
          <p:spPr>
            <a:xfrm>
              <a:off x="7467382" y="3784448"/>
              <a:ext cx="259324" cy="76395"/>
            </a:xfrm>
            <a:custGeom>
              <a:avLst/>
              <a:gdLst/>
              <a:ahLst/>
              <a:cxnLst/>
              <a:rect l="l" t="t" r="r" b="b"/>
              <a:pathLst>
                <a:path w="3330" h="981" extrusionOk="0">
                  <a:moveTo>
                    <a:pt x="163" y="1"/>
                  </a:moveTo>
                  <a:cubicBezTo>
                    <a:pt x="95" y="14"/>
                    <a:pt x="28" y="55"/>
                    <a:pt x="14" y="122"/>
                  </a:cubicBezTo>
                  <a:lnTo>
                    <a:pt x="28" y="136"/>
                  </a:lnTo>
                  <a:cubicBezTo>
                    <a:pt x="1" y="204"/>
                    <a:pt x="55" y="285"/>
                    <a:pt x="136" y="298"/>
                  </a:cubicBezTo>
                  <a:cubicBezTo>
                    <a:pt x="379" y="352"/>
                    <a:pt x="623" y="420"/>
                    <a:pt x="867" y="488"/>
                  </a:cubicBezTo>
                  <a:cubicBezTo>
                    <a:pt x="1110" y="555"/>
                    <a:pt x="1354" y="609"/>
                    <a:pt x="1597" y="677"/>
                  </a:cubicBezTo>
                  <a:cubicBezTo>
                    <a:pt x="1854" y="745"/>
                    <a:pt x="2098" y="799"/>
                    <a:pt x="2342" y="853"/>
                  </a:cubicBezTo>
                  <a:cubicBezTo>
                    <a:pt x="2585" y="907"/>
                    <a:pt x="2842" y="948"/>
                    <a:pt x="3086" y="975"/>
                  </a:cubicBezTo>
                  <a:cubicBezTo>
                    <a:pt x="3100" y="978"/>
                    <a:pt x="3115" y="980"/>
                    <a:pt x="3129" y="980"/>
                  </a:cubicBezTo>
                  <a:cubicBezTo>
                    <a:pt x="3168" y="980"/>
                    <a:pt x="3205" y="968"/>
                    <a:pt x="3235" y="948"/>
                  </a:cubicBezTo>
                  <a:cubicBezTo>
                    <a:pt x="3275" y="921"/>
                    <a:pt x="3302" y="867"/>
                    <a:pt x="3316" y="826"/>
                  </a:cubicBezTo>
                  <a:cubicBezTo>
                    <a:pt x="3329" y="718"/>
                    <a:pt x="3262" y="623"/>
                    <a:pt x="3167" y="596"/>
                  </a:cubicBezTo>
                  <a:cubicBezTo>
                    <a:pt x="2910" y="542"/>
                    <a:pt x="2653" y="515"/>
                    <a:pt x="2409" y="474"/>
                  </a:cubicBezTo>
                  <a:cubicBezTo>
                    <a:pt x="2179" y="434"/>
                    <a:pt x="1922" y="379"/>
                    <a:pt x="1665" y="339"/>
                  </a:cubicBezTo>
                  <a:cubicBezTo>
                    <a:pt x="1421" y="285"/>
                    <a:pt x="1178" y="231"/>
                    <a:pt x="921" y="176"/>
                  </a:cubicBezTo>
                  <a:cubicBezTo>
                    <a:pt x="677" y="122"/>
                    <a:pt x="434" y="68"/>
                    <a:pt x="190" y="1"/>
                  </a:cubicBezTo>
                  <a:close/>
                </a:path>
              </a:pathLst>
            </a:custGeom>
            <a:solidFill>
              <a:srgbClr val="9242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36"/>
            <p:cNvSpPr/>
            <p:nvPr/>
          </p:nvSpPr>
          <p:spPr>
            <a:xfrm>
              <a:off x="7359914" y="3651670"/>
              <a:ext cx="184486" cy="53812"/>
            </a:xfrm>
            <a:custGeom>
              <a:avLst/>
              <a:gdLst/>
              <a:ahLst/>
              <a:cxnLst/>
              <a:rect l="l" t="t" r="r" b="b"/>
              <a:pathLst>
                <a:path w="2369" h="691" extrusionOk="0">
                  <a:moveTo>
                    <a:pt x="68" y="1"/>
                  </a:moveTo>
                  <a:cubicBezTo>
                    <a:pt x="41" y="1"/>
                    <a:pt x="14" y="14"/>
                    <a:pt x="0" y="55"/>
                  </a:cubicBezTo>
                  <a:cubicBezTo>
                    <a:pt x="0" y="82"/>
                    <a:pt x="14" y="122"/>
                    <a:pt x="55" y="122"/>
                  </a:cubicBezTo>
                  <a:cubicBezTo>
                    <a:pt x="230" y="163"/>
                    <a:pt x="420" y="204"/>
                    <a:pt x="596" y="244"/>
                  </a:cubicBezTo>
                  <a:cubicBezTo>
                    <a:pt x="772" y="298"/>
                    <a:pt x="948" y="339"/>
                    <a:pt x="1137" y="393"/>
                  </a:cubicBezTo>
                  <a:cubicBezTo>
                    <a:pt x="1313" y="434"/>
                    <a:pt x="1489" y="488"/>
                    <a:pt x="1665" y="528"/>
                  </a:cubicBezTo>
                  <a:cubicBezTo>
                    <a:pt x="1841" y="582"/>
                    <a:pt x="2017" y="637"/>
                    <a:pt x="2206" y="691"/>
                  </a:cubicBezTo>
                  <a:cubicBezTo>
                    <a:pt x="2233" y="691"/>
                    <a:pt x="2274" y="691"/>
                    <a:pt x="2301" y="664"/>
                  </a:cubicBezTo>
                  <a:cubicBezTo>
                    <a:pt x="2328" y="650"/>
                    <a:pt x="2355" y="623"/>
                    <a:pt x="2355" y="582"/>
                  </a:cubicBezTo>
                  <a:cubicBezTo>
                    <a:pt x="2368" y="515"/>
                    <a:pt x="2328" y="434"/>
                    <a:pt x="2247" y="420"/>
                  </a:cubicBezTo>
                  <a:cubicBezTo>
                    <a:pt x="2071" y="393"/>
                    <a:pt x="1895" y="366"/>
                    <a:pt x="1705" y="325"/>
                  </a:cubicBezTo>
                  <a:cubicBezTo>
                    <a:pt x="1529" y="298"/>
                    <a:pt x="1340" y="258"/>
                    <a:pt x="1164" y="217"/>
                  </a:cubicBezTo>
                  <a:cubicBezTo>
                    <a:pt x="988" y="177"/>
                    <a:pt x="812" y="136"/>
                    <a:pt x="623" y="95"/>
                  </a:cubicBezTo>
                  <a:cubicBezTo>
                    <a:pt x="447" y="55"/>
                    <a:pt x="258" y="28"/>
                    <a:pt x="82" y="1"/>
                  </a:cubicBezTo>
                  <a:close/>
                </a:path>
              </a:pathLst>
            </a:custGeom>
            <a:solidFill>
              <a:srgbClr val="9242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36"/>
            <p:cNvSpPr/>
            <p:nvPr/>
          </p:nvSpPr>
          <p:spPr>
            <a:xfrm>
              <a:off x="5980588" y="3218606"/>
              <a:ext cx="287514" cy="99602"/>
            </a:xfrm>
            <a:custGeom>
              <a:avLst/>
              <a:gdLst/>
              <a:ahLst/>
              <a:cxnLst/>
              <a:rect l="l" t="t" r="r" b="b"/>
              <a:pathLst>
                <a:path w="3692" h="1279" extrusionOk="0">
                  <a:moveTo>
                    <a:pt x="108" y="0"/>
                  </a:moveTo>
                  <a:cubicBezTo>
                    <a:pt x="68" y="0"/>
                    <a:pt x="41" y="14"/>
                    <a:pt x="27" y="41"/>
                  </a:cubicBezTo>
                  <a:cubicBezTo>
                    <a:pt x="0" y="82"/>
                    <a:pt x="27" y="136"/>
                    <a:pt x="68" y="163"/>
                  </a:cubicBezTo>
                  <a:cubicBezTo>
                    <a:pt x="596" y="406"/>
                    <a:pt x="1137" y="609"/>
                    <a:pt x="1692" y="799"/>
                  </a:cubicBezTo>
                  <a:cubicBezTo>
                    <a:pt x="1976" y="893"/>
                    <a:pt x="2260" y="975"/>
                    <a:pt x="2558" y="1056"/>
                  </a:cubicBezTo>
                  <a:cubicBezTo>
                    <a:pt x="2842" y="1137"/>
                    <a:pt x="3126" y="1218"/>
                    <a:pt x="3424" y="1272"/>
                  </a:cubicBezTo>
                  <a:cubicBezTo>
                    <a:pt x="3440" y="1276"/>
                    <a:pt x="3455" y="1278"/>
                    <a:pt x="3469" y="1278"/>
                  </a:cubicBezTo>
                  <a:cubicBezTo>
                    <a:pt x="3649" y="1278"/>
                    <a:pt x="3692" y="984"/>
                    <a:pt x="3491" y="934"/>
                  </a:cubicBezTo>
                  <a:cubicBezTo>
                    <a:pt x="3288" y="893"/>
                    <a:pt x="3072" y="853"/>
                    <a:pt x="2869" y="826"/>
                  </a:cubicBezTo>
                  <a:cubicBezTo>
                    <a:pt x="2666" y="785"/>
                    <a:pt x="2436" y="731"/>
                    <a:pt x="2219" y="677"/>
                  </a:cubicBezTo>
                  <a:cubicBezTo>
                    <a:pt x="1786" y="582"/>
                    <a:pt x="1353" y="460"/>
                    <a:pt x="934" y="312"/>
                  </a:cubicBezTo>
                  <a:lnTo>
                    <a:pt x="947" y="312"/>
                  </a:lnTo>
                  <a:cubicBezTo>
                    <a:pt x="677" y="230"/>
                    <a:pt x="406" y="122"/>
                    <a:pt x="149" y="0"/>
                  </a:cubicBezTo>
                  <a:close/>
                </a:path>
              </a:pathLst>
            </a:custGeom>
            <a:solidFill>
              <a:srgbClr val="9242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36"/>
            <p:cNvSpPr/>
            <p:nvPr/>
          </p:nvSpPr>
          <p:spPr>
            <a:xfrm>
              <a:off x="6501106" y="3366101"/>
              <a:ext cx="421304" cy="134179"/>
            </a:xfrm>
            <a:custGeom>
              <a:avLst/>
              <a:gdLst/>
              <a:ahLst/>
              <a:cxnLst/>
              <a:rect l="l" t="t" r="r" b="b"/>
              <a:pathLst>
                <a:path w="5410" h="1723" extrusionOk="0">
                  <a:moveTo>
                    <a:pt x="109" y="1"/>
                  </a:moveTo>
                  <a:cubicBezTo>
                    <a:pt x="55" y="1"/>
                    <a:pt x="14" y="28"/>
                    <a:pt x="14" y="82"/>
                  </a:cubicBezTo>
                  <a:cubicBezTo>
                    <a:pt x="1" y="136"/>
                    <a:pt x="41" y="177"/>
                    <a:pt x="82" y="190"/>
                  </a:cubicBezTo>
                  <a:cubicBezTo>
                    <a:pt x="501" y="312"/>
                    <a:pt x="921" y="447"/>
                    <a:pt x="1340" y="583"/>
                  </a:cubicBezTo>
                  <a:cubicBezTo>
                    <a:pt x="1760" y="718"/>
                    <a:pt x="2179" y="840"/>
                    <a:pt x="2585" y="975"/>
                  </a:cubicBezTo>
                  <a:cubicBezTo>
                    <a:pt x="3004" y="1097"/>
                    <a:pt x="3424" y="1232"/>
                    <a:pt x="3843" y="1367"/>
                  </a:cubicBezTo>
                  <a:cubicBezTo>
                    <a:pt x="4060" y="1435"/>
                    <a:pt x="4276" y="1503"/>
                    <a:pt x="4493" y="1557"/>
                  </a:cubicBezTo>
                  <a:cubicBezTo>
                    <a:pt x="4696" y="1624"/>
                    <a:pt x="4926" y="1679"/>
                    <a:pt x="5142" y="1719"/>
                  </a:cubicBezTo>
                  <a:cubicBezTo>
                    <a:pt x="5154" y="1721"/>
                    <a:pt x="5166" y="1722"/>
                    <a:pt x="5178" y="1722"/>
                  </a:cubicBezTo>
                  <a:cubicBezTo>
                    <a:pt x="5310" y="1722"/>
                    <a:pt x="5410" y="1586"/>
                    <a:pt x="5372" y="1462"/>
                  </a:cubicBezTo>
                  <a:cubicBezTo>
                    <a:pt x="5345" y="1408"/>
                    <a:pt x="5318" y="1367"/>
                    <a:pt x="5264" y="1340"/>
                  </a:cubicBezTo>
                  <a:cubicBezTo>
                    <a:pt x="5061" y="1259"/>
                    <a:pt x="4845" y="1205"/>
                    <a:pt x="4642" y="1151"/>
                  </a:cubicBezTo>
                  <a:cubicBezTo>
                    <a:pt x="4425" y="1097"/>
                    <a:pt x="4209" y="1043"/>
                    <a:pt x="3979" y="988"/>
                  </a:cubicBezTo>
                  <a:cubicBezTo>
                    <a:pt x="3762" y="934"/>
                    <a:pt x="3546" y="880"/>
                    <a:pt x="3329" y="826"/>
                  </a:cubicBezTo>
                  <a:cubicBezTo>
                    <a:pt x="3113" y="772"/>
                    <a:pt x="2896" y="731"/>
                    <a:pt x="2680" y="664"/>
                  </a:cubicBezTo>
                  <a:cubicBezTo>
                    <a:pt x="2260" y="555"/>
                    <a:pt x="1841" y="447"/>
                    <a:pt x="1421" y="339"/>
                  </a:cubicBezTo>
                  <a:cubicBezTo>
                    <a:pt x="1002" y="231"/>
                    <a:pt x="555" y="122"/>
                    <a:pt x="122" y="1"/>
                  </a:cubicBezTo>
                  <a:close/>
                </a:path>
              </a:pathLst>
            </a:custGeom>
            <a:solidFill>
              <a:srgbClr val="9242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36"/>
            <p:cNvSpPr/>
            <p:nvPr/>
          </p:nvSpPr>
          <p:spPr>
            <a:xfrm>
              <a:off x="6150200" y="3326307"/>
              <a:ext cx="221788" cy="186589"/>
            </a:xfrm>
            <a:custGeom>
              <a:avLst/>
              <a:gdLst/>
              <a:ahLst/>
              <a:cxnLst/>
              <a:rect l="l" t="t" r="r" b="b"/>
              <a:pathLst>
                <a:path w="2848" h="2396" extrusionOk="0">
                  <a:moveTo>
                    <a:pt x="1328" y="1"/>
                  </a:moveTo>
                  <a:cubicBezTo>
                    <a:pt x="806" y="1"/>
                    <a:pt x="290" y="332"/>
                    <a:pt x="150" y="931"/>
                  </a:cubicBezTo>
                  <a:cubicBezTo>
                    <a:pt x="1" y="1581"/>
                    <a:pt x="407" y="2217"/>
                    <a:pt x="1056" y="2365"/>
                  </a:cubicBezTo>
                  <a:cubicBezTo>
                    <a:pt x="1149" y="2386"/>
                    <a:pt x="1239" y="2396"/>
                    <a:pt x="1327" y="2396"/>
                  </a:cubicBezTo>
                  <a:cubicBezTo>
                    <a:pt x="2229" y="2396"/>
                    <a:pt x="2847" y="1380"/>
                    <a:pt x="2342" y="566"/>
                  </a:cubicBezTo>
                  <a:cubicBezTo>
                    <a:pt x="2100" y="181"/>
                    <a:pt x="1713" y="1"/>
                    <a:pt x="1328" y="1"/>
                  </a:cubicBezTo>
                  <a:close/>
                </a:path>
              </a:pathLst>
            </a:custGeom>
            <a:solidFill>
              <a:srgbClr val="D89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36"/>
            <p:cNvSpPr/>
            <p:nvPr/>
          </p:nvSpPr>
          <p:spPr>
            <a:xfrm>
              <a:off x="6045926" y="3737333"/>
              <a:ext cx="221399" cy="186822"/>
            </a:xfrm>
            <a:custGeom>
              <a:avLst/>
              <a:gdLst/>
              <a:ahLst/>
              <a:cxnLst/>
              <a:rect l="l" t="t" r="r" b="b"/>
              <a:pathLst>
                <a:path w="2843" h="2399" extrusionOk="0">
                  <a:moveTo>
                    <a:pt x="1315" y="0"/>
                  </a:moveTo>
                  <a:cubicBezTo>
                    <a:pt x="795" y="0"/>
                    <a:pt x="281" y="331"/>
                    <a:pt x="149" y="930"/>
                  </a:cubicBezTo>
                  <a:cubicBezTo>
                    <a:pt x="0" y="1580"/>
                    <a:pt x="406" y="2216"/>
                    <a:pt x="1042" y="2365"/>
                  </a:cubicBezTo>
                  <a:cubicBezTo>
                    <a:pt x="1139" y="2387"/>
                    <a:pt x="1234" y="2398"/>
                    <a:pt x="1327" y="2398"/>
                  </a:cubicBezTo>
                  <a:cubicBezTo>
                    <a:pt x="2223" y="2398"/>
                    <a:pt x="2843" y="1387"/>
                    <a:pt x="2328" y="565"/>
                  </a:cubicBezTo>
                  <a:cubicBezTo>
                    <a:pt x="2086" y="180"/>
                    <a:pt x="1699" y="0"/>
                    <a:pt x="1315" y="0"/>
                  </a:cubicBezTo>
                  <a:close/>
                </a:path>
              </a:pathLst>
            </a:custGeom>
            <a:solidFill>
              <a:srgbClr val="D89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36"/>
            <p:cNvSpPr/>
            <p:nvPr/>
          </p:nvSpPr>
          <p:spPr>
            <a:xfrm>
              <a:off x="7640187" y="3718332"/>
              <a:ext cx="221476" cy="186822"/>
            </a:xfrm>
            <a:custGeom>
              <a:avLst/>
              <a:gdLst/>
              <a:ahLst/>
              <a:cxnLst/>
              <a:rect l="l" t="t" r="r" b="b"/>
              <a:pathLst>
                <a:path w="2844" h="2399" extrusionOk="0">
                  <a:moveTo>
                    <a:pt x="1315" y="0"/>
                  </a:moveTo>
                  <a:cubicBezTo>
                    <a:pt x="795" y="0"/>
                    <a:pt x="282" y="331"/>
                    <a:pt x="150" y="931"/>
                  </a:cubicBezTo>
                  <a:cubicBezTo>
                    <a:pt x="1" y="1580"/>
                    <a:pt x="407" y="2216"/>
                    <a:pt x="1043" y="2365"/>
                  </a:cubicBezTo>
                  <a:cubicBezTo>
                    <a:pt x="1140" y="2388"/>
                    <a:pt x="1235" y="2398"/>
                    <a:pt x="1327" y="2398"/>
                  </a:cubicBezTo>
                  <a:cubicBezTo>
                    <a:pt x="2224" y="2398"/>
                    <a:pt x="2843" y="1387"/>
                    <a:pt x="2328" y="565"/>
                  </a:cubicBezTo>
                  <a:cubicBezTo>
                    <a:pt x="2087" y="180"/>
                    <a:pt x="1699" y="0"/>
                    <a:pt x="1315" y="0"/>
                  </a:cubicBezTo>
                  <a:close/>
                </a:path>
              </a:pathLst>
            </a:custGeom>
            <a:solidFill>
              <a:srgbClr val="D89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36"/>
            <p:cNvSpPr/>
            <p:nvPr/>
          </p:nvSpPr>
          <p:spPr>
            <a:xfrm>
              <a:off x="7534822" y="4129592"/>
              <a:ext cx="221476" cy="186511"/>
            </a:xfrm>
            <a:custGeom>
              <a:avLst/>
              <a:gdLst/>
              <a:ahLst/>
              <a:cxnLst/>
              <a:rect l="l" t="t" r="r" b="b"/>
              <a:pathLst>
                <a:path w="2844" h="2395" extrusionOk="0">
                  <a:moveTo>
                    <a:pt x="1325" y="1"/>
                  </a:moveTo>
                  <a:cubicBezTo>
                    <a:pt x="805" y="1"/>
                    <a:pt x="290" y="333"/>
                    <a:pt x="149" y="927"/>
                  </a:cubicBezTo>
                  <a:cubicBezTo>
                    <a:pt x="1" y="1576"/>
                    <a:pt x="407" y="2226"/>
                    <a:pt x="1056" y="2361"/>
                  </a:cubicBezTo>
                  <a:cubicBezTo>
                    <a:pt x="1152" y="2384"/>
                    <a:pt x="1246" y="2395"/>
                    <a:pt x="1337" y="2395"/>
                  </a:cubicBezTo>
                  <a:cubicBezTo>
                    <a:pt x="2224" y="2395"/>
                    <a:pt x="2843" y="1383"/>
                    <a:pt x="2328" y="562"/>
                  </a:cubicBezTo>
                  <a:cubicBezTo>
                    <a:pt x="2088" y="179"/>
                    <a:pt x="1705" y="1"/>
                    <a:pt x="1325" y="1"/>
                  </a:cubicBezTo>
                  <a:close/>
                </a:path>
              </a:pathLst>
            </a:custGeom>
            <a:solidFill>
              <a:srgbClr val="D89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34" name="Google Shape;934;p36"/>
          <p:cNvSpPr/>
          <p:nvPr/>
        </p:nvSpPr>
        <p:spPr>
          <a:xfrm>
            <a:off x="6440663" y="451475"/>
            <a:ext cx="1072969" cy="531477"/>
          </a:xfrm>
          <a:custGeom>
            <a:avLst/>
            <a:gdLst/>
            <a:ahLst/>
            <a:cxnLst/>
            <a:rect l="l" t="t" r="r" b="b"/>
            <a:pathLst>
              <a:path w="12214" h="6050" extrusionOk="0">
                <a:moveTo>
                  <a:pt x="6318" y="1"/>
                </a:moveTo>
                <a:cubicBezTo>
                  <a:pt x="6068" y="1"/>
                  <a:pt x="5819" y="20"/>
                  <a:pt x="5531" y="97"/>
                </a:cubicBezTo>
                <a:cubicBezTo>
                  <a:pt x="5281" y="135"/>
                  <a:pt x="5051" y="231"/>
                  <a:pt x="4801" y="346"/>
                </a:cubicBezTo>
                <a:cubicBezTo>
                  <a:pt x="4609" y="442"/>
                  <a:pt x="4417" y="596"/>
                  <a:pt x="4225" y="769"/>
                </a:cubicBezTo>
                <a:cubicBezTo>
                  <a:pt x="3918" y="1057"/>
                  <a:pt x="3630" y="1402"/>
                  <a:pt x="3380" y="1883"/>
                </a:cubicBezTo>
                <a:cubicBezTo>
                  <a:pt x="3188" y="2267"/>
                  <a:pt x="3034" y="2708"/>
                  <a:pt x="2842" y="3265"/>
                </a:cubicBezTo>
                <a:cubicBezTo>
                  <a:pt x="2765" y="3515"/>
                  <a:pt x="2689" y="3784"/>
                  <a:pt x="2612" y="3995"/>
                </a:cubicBezTo>
                <a:cubicBezTo>
                  <a:pt x="2554" y="3745"/>
                  <a:pt x="2420" y="3553"/>
                  <a:pt x="2304" y="3361"/>
                </a:cubicBezTo>
                <a:cubicBezTo>
                  <a:pt x="2170" y="3131"/>
                  <a:pt x="1997" y="2996"/>
                  <a:pt x="1824" y="2900"/>
                </a:cubicBezTo>
                <a:cubicBezTo>
                  <a:pt x="1728" y="2843"/>
                  <a:pt x="1632" y="2804"/>
                  <a:pt x="1536" y="2785"/>
                </a:cubicBezTo>
                <a:cubicBezTo>
                  <a:pt x="1498" y="2785"/>
                  <a:pt x="1421" y="2747"/>
                  <a:pt x="1363" y="2747"/>
                </a:cubicBezTo>
                <a:cubicBezTo>
                  <a:pt x="1306" y="2747"/>
                  <a:pt x="1229" y="2747"/>
                  <a:pt x="1152" y="2785"/>
                </a:cubicBezTo>
                <a:cubicBezTo>
                  <a:pt x="1018" y="2804"/>
                  <a:pt x="883" y="2843"/>
                  <a:pt x="787" y="2900"/>
                </a:cubicBezTo>
                <a:cubicBezTo>
                  <a:pt x="691" y="2939"/>
                  <a:pt x="595" y="3016"/>
                  <a:pt x="480" y="3112"/>
                </a:cubicBezTo>
                <a:cubicBezTo>
                  <a:pt x="346" y="3265"/>
                  <a:pt x="211" y="3419"/>
                  <a:pt x="115" y="3669"/>
                </a:cubicBezTo>
                <a:cubicBezTo>
                  <a:pt x="58" y="3841"/>
                  <a:pt x="0" y="4053"/>
                  <a:pt x="0" y="4341"/>
                </a:cubicBezTo>
                <a:cubicBezTo>
                  <a:pt x="0" y="4533"/>
                  <a:pt x="0" y="4763"/>
                  <a:pt x="19" y="5051"/>
                </a:cubicBezTo>
                <a:cubicBezTo>
                  <a:pt x="58" y="5339"/>
                  <a:pt x="96" y="5608"/>
                  <a:pt x="154" y="5877"/>
                </a:cubicBezTo>
                <a:lnTo>
                  <a:pt x="154" y="5915"/>
                </a:lnTo>
                <a:lnTo>
                  <a:pt x="173" y="6050"/>
                </a:lnTo>
                <a:lnTo>
                  <a:pt x="11733" y="6050"/>
                </a:lnTo>
                <a:lnTo>
                  <a:pt x="11772" y="6011"/>
                </a:lnTo>
                <a:lnTo>
                  <a:pt x="11829" y="5915"/>
                </a:lnTo>
                <a:cubicBezTo>
                  <a:pt x="12098" y="5474"/>
                  <a:pt x="12214" y="5032"/>
                  <a:pt x="12175" y="4648"/>
                </a:cubicBezTo>
                <a:cubicBezTo>
                  <a:pt x="12117" y="4264"/>
                  <a:pt x="11964" y="3937"/>
                  <a:pt x="11676" y="3688"/>
                </a:cubicBezTo>
                <a:cubicBezTo>
                  <a:pt x="11388" y="3457"/>
                  <a:pt x="11023" y="3323"/>
                  <a:pt x="10620" y="3323"/>
                </a:cubicBezTo>
                <a:lnTo>
                  <a:pt x="10562" y="3323"/>
                </a:lnTo>
                <a:cubicBezTo>
                  <a:pt x="10178" y="3323"/>
                  <a:pt x="9775" y="3457"/>
                  <a:pt x="9391" y="3688"/>
                </a:cubicBezTo>
                <a:cubicBezTo>
                  <a:pt x="9237" y="3784"/>
                  <a:pt x="9103" y="3880"/>
                  <a:pt x="8987" y="3995"/>
                </a:cubicBezTo>
                <a:cubicBezTo>
                  <a:pt x="9007" y="3803"/>
                  <a:pt x="9007" y="3572"/>
                  <a:pt x="8987" y="3304"/>
                </a:cubicBezTo>
                <a:cubicBezTo>
                  <a:pt x="8949" y="2824"/>
                  <a:pt x="8853" y="2363"/>
                  <a:pt x="8718" y="1959"/>
                </a:cubicBezTo>
                <a:cubicBezTo>
                  <a:pt x="8546" y="1498"/>
                  <a:pt x="8334" y="1114"/>
                  <a:pt x="8066" y="807"/>
                </a:cubicBezTo>
                <a:cubicBezTo>
                  <a:pt x="7777" y="481"/>
                  <a:pt x="7413" y="231"/>
                  <a:pt x="7009" y="116"/>
                </a:cubicBezTo>
                <a:cubicBezTo>
                  <a:pt x="6798" y="20"/>
                  <a:pt x="6587" y="1"/>
                  <a:pt x="631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35" name="Google Shape;935;p36"/>
          <p:cNvGrpSpPr/>
          <p:nvPr/>
        </p:nvGrpSpPr>
        <p:grpSpPr>
          <a:xfrm>
            <a:off x="1414637" y="681950"/>
            <a:ext cx="981285" cy="534397"/>
            <a:chOff x="816462" y="899275"/>
            <a:chExt cx="981285" cy="534397"/>
          </a:xfrm>
        </p:grpSpPr>
        <p:sp>
          <p:nvSpPr>
            <p:cNvPr id="936" name="Google Shape;936;p36"/>
            <p:cNvSpPr/>
            <p:nvPr/>
          </p:nvSpPr>
          <p:spPr>
            <a:xfrm>
              <a:off x="816462" y="899275"/>
              <a:ext cx="981285" cy="534397"/>
            </a:xfrm>
            <a:custGeom>
              <a:avLst/>
              <a:gdLst/>
              <a:ahLst/>
              <a:cxnLst/>
              <a:rect l="l" t="t" r="r" b="b"/>
              <a:pathLst>
                <a:path w="13770" h="7499" extrusionOk="0">
                  <a:moveTo>
                    <a:pt x="7065" y="1"/>
                  </a:moveTo>
                  <a:cubicBezTo>
                    <a:pt x="6780" y="1"/>
                    <a:pt x="6480" y="35"/>
                    <a:pt x="6165" y="105"/>
                  </a:cubicBezTo>
                  <a:cubicBezTo>
                    <a:pt x="5858" y="182"/>
                    <a:pt x="5551" y="297"/>
                    <a:pt x="5263" y="451"/>
                  </a:cubicBezTo>
                  <a:cubicBezTo>
                    <a:pt x="5032" y="566"/>
                    <a:pt x="4763" y="758"/>
                    <a:pt x="4552" y="950"/>
                  </a:cubicBezTo>
                  <a:cubicBezTo>
                    <a:pt x="4168" y="1296"/>
                    <a:pt x="3822" y="1737"/>
                    <a:pt x="3534" y="2275"/>
                  </a:cubicBezTo>
                  <a:cubicBezTo>
                    <a:pt x="3400" y="2505"/>
                    <a:pt x="3265" y="2794"/>
                    <a:pt x="3169" y="3082"/>
                  </a:cubicBezTo>
                  <a:cubicBezTo>
                    <a:pt x="3112" y="3043"/>
                    <a:pt x="3035" y="2986"/>
                    <a:pt x="2958" y="2966"/>
                  </a:cubicBezTo>
                  <a:cubicBezTo>
                    <a:pt x="2824" y="2870"/>
                    <a:pt x="2632" y="2832"/>
                    <a:pt x="2440" y="2774"/>
                  </a:cubicBezTo>
                  <a:cubicBezTo>
                    <a:pt x="2344" y="2755"/>
                    <a:pt x="2252" y="2746"/>
                    <a:pt x="2152" y="2746"/>
                  </a:cubicBezTo>
                  <a:cubicBezTo>
                    <a:pt x="2051" y="2746"/>
                    <a:pt x="1940" y="2755"/>
                    <a:pt x="1806" y="2774"/>
                  </a:cubicBezTo>
                  <a:cubicBezTo>
                    <a:pt x="1595" y="2832"/>
                    <a:pt x="1403" y="2890"/>
                    <a:pt x="1249" y="2947"/>
                  </a:cubicBezTo>
                  <a:cubicBezTo>
                    <a:pt x="1095" y="3024"/>
                    <a:pt x="942" y="3120"/>
                    <a:pt x="769" y="3254"/>
                  </a:cubicBezTo>
                  <a:cubicBezTo>
                    <a:pt x="538" y="3466"/>
                    <a:pt x="346" y="3735"/>
                    <a:pt x="193" y="4099"/>
                  </a:cubicBezTo>
                  <a:cubicBezTo>
                    <a:pt x="97" y="4368"/>
                    <a:pt x="58" y="4618"/>
                    <a:pt x="39" y="5002"/>
                  </a:cubicBezTo>
                  <a:cubicBezTo>
                    <a:pt x="1" y="5252"/>
                    <a:pt x="39" y="5520"/>
                    <a:pt x="58" y="5847"/>
                  </a:cubicBezTo>
                  <a:cubicBezTo>
                    <a:pt x="78" y="6135"/>
                    <a:pt x="154" y="6423"/>
                    <a:pt x="193" y="6730"/>
                  </a:cubicBezTo>
                  <a:lnTo>
                    <a:pt x="231" y="6903"/>
                  </a:lnTo>
                  <a:cubicBezTo>
                    <a:pt x="289" y="7249"/>
                    <a:pt x="577" y="7498"/>
                    <a:pt x="922" y="7498"/>
                  </a:cubicBezTo>
                  <a:lnTo>
                    <a:pt x="12464" y="7498"/>
                  </a:lnTo>
                  <a:cubicBezTo>
                    <a:pt x="12675" y="7498"/>
                    <a:pt x="12886" y="7402"/>
                    <a:pt x="13021" y="7268"/>
                  </a:cubicBezTo>
                  <a:lnTo>
                    <a:pt x="13136" y="7114"/>
                  </a:lnTo>
                  <a:cubicBezTo>
                    <a:pt x="13155" y="7095"/>
                    <a:pt x="13194" y="7057"/>
                    <a:pt x="13213" y="7018"/>
                  </a:cubicBezTo>
                  <a:cubicBezTo>
                    <a:pt x="13616" y="6423"/>
                    <a:pt x="13770" y="5866"/>
                    <a:pt x="13693" y="5328"/>
                  </a:cubicBezTo>
                  <a:cubicBezTo>
                    <a:pt x="13635" y="4752"/>
                    <a:pt x="13366" y="4234"/>
                    <a:pt x="12925" y="3888"/>
                  </a:cubicBezTo>
                  <a:cubicBezTo>
                    <a:pt x="12521" y="3542"/>
                    <a:pt x="11984" y="3370"/>
                    <a:pt x="11408" y="3350"/>
                  </a:cubicBezTo>
                  <a:lnTo>
                    <a:pt x="11369" y="3350"/>
                  </a:lnTo>
                  <a:cubicBezTo>
                    <a:pt x="11043" y="3350"/>
                    <a:pt x="10755" y="3408"/>
                    <a:pt x="10447" y="3504"/>
                  </a:cubicBezTo>
                  <a:cubicBezTo>
                    <a:pt x="10409" y="3139"/>
                    <a:pt x="10313" y="2774"/>
                    <a:pt x="10179" y="2448"/>
                  </a:cubicBezTo>
                  <a:cubicBezTo>
                    <a:pt x="10006" y="1910"/>
                    <a:pt x="9737" y="1430"/>
                    <a:pt x="9391" y="1046"/>
                  </a:cubicBezTo>
                  <a:cubicBezTo>
                    <a:pt x="9007" y="624"/>
                    <a:pt x="8566" y="297"/>
                    <a:pt x="8028" y="143"/>
                  </a:cubicBezTo>
                  <a:cubicBezTo>
                    <a:pt x="7725" y="49"/>
                    <a:pt x="7405" y="1"/>
                    <a:pt x="706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dist="38100" dir="30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36"/>
            <p:cNvSpPr/>
            <p:nvPr/>
          </p:nvSpPr>
          <p:spPr>
            <a:xfrm>
              <a:off x="875325" y="950512"/>
              <a:ext cx="870400" cy="432492"/>
            </a:xfrm>
            <a:custGeom>
              <a:avLst/>
              <a:gdLst/>
              <a:ahLst/>
              <a:cxnLst/>
              <a:rect l="l" t="t" r="r" b="b"/>
              <a:pathLst>
                <a:path w="12214" h="6069" extrusionOk="0">
                  <a:moveTo>
                    <a:pt x="6318" y="1"/>
                  </a:moveTo>
                  <a:cubicBezTo>
                    <a:pt x="6069" y="1"/>
                    <a:pt x="5819" y="20"/>
                    <a:pt x="5531" y="97"/>
                  </a:cubicBezTo>
                  <a:cubicBezTo>
                    <a:pt x="5281" y="135"/>
                    <a:pt x="5051" y="231"/>
                    <a:pt x="4801" y="346"/>
                  </a:cubicBezTo>
                  <a:cubicBezTo>
                    <a:pt x="4609" y="442"/>
                    <a:pt x="4417" y="596"/>
                    <a:pt x="4225" y="769"/>
                  </a:cubicBezTo>
                  <a:cubicBezTo>
                    <a:pt x="3918" y="1057"/>
                    <a:pt x="3630" y="1402"/>
                    <a:pt x="3380" y="1883"/>
                  </a:cubicBezTo>
                  <a:cubicBezTo>
                    <a:pt x="3188" y="2267"/>
                    <a:pt x="3035" y="2708"/>
                    <a:pt x="2843" y="3265"/>
                  </a:cubicBezTo>
                  <a:cubicBezTo>
                    <a:pt x="2766" y="3515"/>
                    <a:pt x="2689" y="3784"/>
                    <a:pt x="2612" y="3995"/>
                  </a:cubicBezTo>
                  <a:cubicBezTo>
                    <a:pt x="2555" y="3745"/>
                    <a:pt x="2420" y="3553"/>
                    <a:pt x="2305" y="3361"/>
                  </a:cubicBezTo>
                  <a:cubicBezTo>
                    <a:pt x="2170" y="3131"/>
                    <a:pt x="1998" y="2996"/>
                    <a:pt x="1825" y="2900"/>
                  </a:cubicBezTo>
                  <a:cubicBezTo>
                    <a:pt x="1729" y="2843"/>
                    <a:pt x="1633" y="2804"/>
                    <a:pt x="1537" y="2804"/>
                  </a:cubicBezTo>
                  <a:cubicBezTo>
                    <a:pt x="1498" y="2804"/>
                    <a:pt x="1422" y="2785"/>
                    <a:pt x="1364" y="2785"/>
                  </a:cubicBezTo>
                  <a:cubicBezTo>
                    <a:pt x="1306" y="2785"/>
                    <a:pt x="1230" y="2785"/>
                    <a:pt x="1153" y="2804"/>
                  </a:cubicBezTo>
                  <a:cubicBezTo>
                    <a:pt x="1018" y="2823"/>
                    <a:pt x="884" y="2881"/>
                    <a:pt x="788" y="2920"/>
                  </a:cubicBezTo>
                  <a:cubicBezTo>
                    <a:pt x="692" y="2977"/>
                    <a:pt x="596" y="3035"/>
                    <a:pt x="481" y="3131"/>
                  </a:cubicBezTo>
                  <a:cubicBezTo>
                    <a:pt x="346" y="3284"/>
                    <a:pt x="212" y="3457"/>
                    <a:pt x="116" y="3688"/>
                  </a:cubicBezTo>
                  <a:cubicBezTo>
                    <a:pt x="58" y="3860"/>
                    <a:pt x="0" y="4072"/>
                    <a:pt x="0" y="4360"/>
                  </a:cubicBezTo>
                  <a:cubicBezTo>
                    <a:pt x="0" y="4552"/>
                    <a:pt x="0" y="4801"/>
                    <a:pt x="20" y="5090"/>
                  </a:cubicBezTo>
                  <a:cubicBezTo>
                    <a:pt x="58" y="5378"/>
                    <a:pt x="96" y="5627"/>
                    <a:pt x="154" y="5896"/>
                  </a:cubicBezTo>
                  <a:lnTo>
                    <a:pt x="154" y="5954"/>
                  </a:lnTo>
                  <a:lnTo>
                    <a:pt x="173" y="6069"/>
                  </a:lnTo>
                  <a:lnTo>
                    <a:pt x="11734" y="6069"/>
                  </a:lnTo>
                  <a:lnTo>
                    <a:pt x="11772" y="6050"/>
                  </a:lnTo>
                  <a:lnTo>
                    <a:pt x="11830" y="5954"/>
                  </a:lnTo>
                  <a:cubicBezTo>
                    <a:pt x="12099" y="5493"/>
                    <a:pt x="12214" y="5051"/>
                    <a:pt x="12176" y="4667"/>
                  </a:cubicBezTo>
                  <a:cubicBezTo>
                    <a:pt x="12118" y="4283"/>
                    <a:pt x="11964" y="3957"/>
                    <a:pt x="11676" y="3707"/>
                  </a:cubicBezTo>
                  <a:cubicBezTo>
                    <a:pt x="11388" y="3476"/>
                    <a:pt x="11023" y="3361"/>
                    <a:pt x="10620" y="3361"/>
                  </a:cubicBezTo>
                  <a:lnTo>
                    <a:pt x="10562" y="3361"/>
                  </a:lnTo>
                  <a:cubicBezTo>
                    <a:pt x="10178" y="3361"/>
                    <a:pt x="9775" y="3476"/>
                    <a:pt x="9391" y="3707"/>
                  </a:cubicBezTo>
                  <a:cubicBezTo>
                    <a:pt x="9237" y="3803"/>
                    <a:pt x="9103" y="3899"/>
                    <a:pt x="8988" y="4033"/>
                  </a:cubicBezTo>
                  <a:cubicBezTo>
                    <a:pt x="9007" y="3841"/>
                    <a:pt x="9007" y="3592"/>
                    <a:pt x="8988" y="3323"/>
                  </a:cubicBezTo>
                  <a:cubicBezTo>
                    <a:pt x="8949" y="2843"/>
                    <a:pt x="8853" y="2401"/>
                    <a:pt x="8719" y="1979"/>
                  </a:cubicBezTo>
                  <a:cubicBezTo>
                    <a:pt x="8546" y="1537"/>
                    <a:pt x="8335" y="1153"/>
                    <a:pt x="8066" y="826"/>
                  </a:cubicBezTo>
                  <a:cubicBezTo>
                    <a:pt x="7778" y="500"/>
                    <a:pt x="7413" y="250"/>
                    <a:pt x="7010" y="135"/>
                  </a:cubicBezTo>
                  <a:cubicBezTo>
                    <a:pt x="6799" y="39"/>
                    <a:pt x="6549" y="1"/>
                    <a:pt x="631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0" name="Text Placeholder 4"/>
          <p:cNvSpPr txBox="1">
            <a:spLocks/>
          </p:cNvSpPr>
          <p:nvPr/>
        </p:nvSpPr>
        <p:spPr>
          <a:xfrm>
            <a:off x="2006381" y="1267584"/>
            <a:ext cx="4547843" cy="3539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 Light"/>
              <a:buNone/>
              <a:defRPr sz="1800" b="0" i="0" u="none" strike="noStrike" cap="none"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 Light"/>
              <a:buNone/>
              <a:defRPr sz="1800" b="0" i="0" u="none" strike="noStrike" cap="none"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 Light"/>
              <a:buNone/>
              <a:defRPr sz="1800" b="0" i="0" u="none" strike="noStrike" cap="none"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 Light"/>
              <a:buNone/>
              <a:defRPr sz="1800" b="0" i="0" u="none" strike="noStrike" cap="none"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 Light"/>
              <a:buNone/>
              <a:defRPr sz="1800" b="0" i="0" u="none" strike="noStrike" cap="none"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 Light"/>
              <a:buNone/>
              <a:defRPr sz="1800" b="0" i="0" u="none" strike="noStrike" cap="none"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 Light"/>
              <a:buNone/>
              <a:defRPr sz="1800" b="0" i="0" u="none" strike="noStrike" cap="none"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 Light"/>
              <a:buNone/>
              <a:defRPr sz="1800" b="0" i="0" u="none" strike="noStrike" cap="none"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800"/>
              <a:buFont typeface="Quicksand Light"/>
              <a:buNone/>
              <a:defRPr sz="1800" b="0" i="0" u="none" strike="noStrike" cap="none"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marL="139700" indent="0"/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 tầm mắt là</a:t>
            </a:r>
          </a:p>
          <a:p>
            <a:pPr marL="139700" indent="0"/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 thẳng nằm ngang trong tranh có 3 vị trí khác nhau</a:t>
            </a:r>
          </a:p>
          <a:p>
            <a:pPr marL="596900" indent="-457200">
              <a:buAutoNum type="arabicPeriod"/>
            </a:pP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Ở cao: vẽ cảnh xa</a:t>
            </a:r>
          </a:p>
          <a:p>
            <a:pPr marL="596900" indent="-457200">
              <a:buAutoNum type="arabicPeriod"/>
            </a:pP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Ở thấp : vẽ cảnh gần</a:t>
            </a:r>
            <a:endParaRPr lang="vi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" name="Google Shape;840;p36"/>
          <p:cNvSpPr/>
          <p:nvPr/>
        </p:nvSpPr>
        <p:spPr>
          <a:xfrm flipH="1">
            <a:off x="1696664" y="549425"/>
            <a:ext cx="5520061" cy="3791582"/>
          </a:xfrm>
          <a:custGeom>
            <a:avLst/>
            <a:gdLst/>
            <a:ahLst/>
            <a:cxnLst/>
            <a:rect l="l" t="t" r="r" b="b"/>
            <a:pathLst>
              <a:path w="34424" h="23680" extrusionOk="0">
                <a:moveTo>
                  <a:pt x="17172" y="0"/>
                </a:moveTo>
                <a:cubicBezTo>
                  <a:pt x="15954" y="0"/>
                  <a:pt x="14750" y="27"/>
                  <a:pt x="13613" y="68"/>
                </a:cubicBezTo>
                <a:cubicBezTo>
                  <a:pt x="12463" y="108"/>
                  <a:pt x="11299" y="176"/>
                  <a:pt x="10190" y="257"/>
                </a:cubicBezTo>
                <a:cubicBezTo>
                  <a:pt x="9635" y="298"/>
                  <a:pt x="9066" y="352"/>
                  <a:pt x="8498" y="406"/>
                </a:cubicBezTo>
                <a:cubicBezTo>
                  <a:pt x="8133" y="447"/>
                  <a:pt x="7592" y="501"/>
                  <a:pt x="7037" y="582"/>
                </a:cubicBezTo>
                <a:cubicBezTo>
                  <a:pt x="6306" y="677"/>
                  <a:pt x="5562" y="812"/>
                  <a:pt x="4845" y="1001"/>
                </a:cubicBezTo>
                <a:cubicBezTo>
                  <a:pt x="4101" y="1191"/>
                  <a:pt x="3383" y="1461"/>
                  <a:pt x="2720" y="1827"/>
                </a:cubicBezTo>
                <a:cubicBezTo>
                  <a:pt x="2396" y="2003"/>
                  <a:pt x="2084" y="2206"/>
                  <a:pt x="1800" y="2436"/>
                </a:cubicBezTo>
                <a:cubicBezTo>
                  <a:pt x="1516" y="2666"/>
                  <a:pt x="1259" y="2923"/>
                  <a:pt x="1043" y="3207"/>
                </a:cubicBezTo>
                <a:cubicBezTo>
                  <a:pt x="637" y="3748"/>
                  <a:pt x="366" y="4371"/>
                  <a:pt x="231" y="5034"/>
                </a:cubicBezTo>
                <a:cubicBezTo>
                  <a:pt x="95" y="5697"/>
                  <a:pt x="14" y="6373"/>
                  <a:pt x="14" y="7063"/>
                </a:cubicBezTo>
                <a:cubicBezTo>
                  <a:pt x="1" y="7808"/>
                  <a:pt x="55" y="8565"/>
                  <a:pt x="149" y="9309"/>
                </a:cubicBezTo>
                <a:cubicBezTo>
                  <a:pt x="352" y="10852"/>
                  <a:pt x="731" y="12367"/>
                  <a:pt x="1259" y="13842"/>
                </a:cubicBezTo>
                <a:cubicBezTo>
                  <a:pt x="1503" y="14519"/>
                  <a:pt x="1800" y="15182"/>
                  <a:pt x="2125" y="15831"/>
                </a:cubicBezTo>
                <a:cubicBezTo>
                  <a:pt x="2409" y="16386"/>
                  <a:pt x="2747" y="16927"/>
                  <a:pt x="3126" y="17428"/>
                </a:cubicBezTo>
                <a:cubicBezTo>
                  <a:pt x="3586" y="17996"/>
                  <a:pt x="4155" y="18484"/>
                  <a:pt x="4804" y="18849"/>
                </a:cubicBezTo>
                <a:cubicBezTo>
                  <a:pt x="5129" y="19038"/>
                  <a:pt x="5481" y="19187"/>
                  <a:pt x="5833" y="19336"/>
                </a:cubicBezTo>
                <a:cubicBezTo>
                  <a:pt x="6198" y="19471"/>
                  <a:pt x="6563" y="19593"/>
                  <a:pt x="6942" y="19688"/>
                </a:cubicBezTo>
                <a:cubicBezTo>
                  <a:pt x="7930" y="19931"/>
                  <a:pt x="8918" y="20094"/>
                  <a:pt x="9932" y="20175"/>
                </a:cubicBezTo>
                <a:cubicBezTo>
                  <a:pt x="10162" y="20202"/>
                  <a:pt x="10406" y="20216"/>
                  <a:pt x="10650" y="20229"/>
                </a:cubicBezTo>
                <a:cubicBezTo>
                  <a:pt x="10663" y="20283"/>
                  <a:pt x="10677" y="20351"/>
                  <a:pt x="10690" y="20405"/>
                </a:cubicBezTo>
                <a:cubicBezTo>
                  <a:pt x="10704" y="20554"/>
                  <a:pt x="10704" y="20689"/>
                  <a:pt x="10690" y="20838"/>
                </a:cubicBezTo>
                <a:cubicBezTo>
                  <a:pt x="10650" y="21027"/>
                  <a:pt x="10609" y="21203"/>
                  <a:pt x="10541" y="21379"/>
                </a:cubicBezTo>
                <a:cubicBezTo>
                  <a:pt x="10447" y="21569"/>
                  <a:pt x="10338" y="21758"/>
                  <a:pt x="10217" y="21920"/>
                </a:cubicBezTo>
                <a:cubicBezTo>
                  <a:pt x="10081" y="22083"/>
                  <a:pt x="9919" y="22232"/>
                  <a:pt x="9757" y="22353"/>
                </a:cubicBezTo>
                <a:cubicBezTo>
                  <a:pt x="9594" y="22462"/>
                  <a:pt x="9432" y="22556"/>
                  <a:pt x="9269" y="22624"/>
                </a:cubicBezTo>
                <a:cubicBezTo>
                  <a:pt x="9053" y="22719"/>
                  <a:pt x="8809" y="22759"/>
                  <a:pt x="8566" y="22759"/>
                </a:cubicBezTo>
                <a:lnTo>
                  <a:pt x="8403" y="22759"/>
                </a:lnTo>
                <a:cubicBezTo>
                  <a:pt x="8349" y="22746"/>
                  <a:pt x="8295" y="22746"/>
                  <a:pt x="8255" y="22732"/>
                </a:cubicBezTo>
                <a:lnTo>
                  <a:pt x="8200" y="22732"/>
                </a:lnTo>
                <a:cubicBezTo>
                  <a:pt x="8119" y="22732"/>
                  <a:pt x="8052" y="22759"/>
                  <a:pt x="8011" y="22827"/>
                </a:cubicBezTo>
                <a:cubicBezTo>
                  <a:pt x="7984" y="22868"/>
                  <a:pt x="7984" y="22922"/>
                  <a:pt x="7997" y="22976"/>
                </a:cubicBezTo>
                <a:cubicBezTo>
                  <a:pt x="8011" y="23030"/>
                  <a:pt x="8052" y="23071"/>
                  <a:pt x="8092" y="23098"/>
                </a:cubicBezTo>
                <a:cubicBezTo>
                  <a:pt x="8241" y="23192"/>
                  <a:pt x="8403" y="23287"/>
                  <a:pt x="8579" y="23341"/>
                </a:cubicBezTo>
                <a:cubicBezTo>
                  <a:pt x="9121" y="23571"/>
                  <a:pt x="9689" y="23679"/>
                  <a:pt x="10271" y="23679"/>
                </a:cubicBezTo>
                <a:lnTo>
                  <a:pt x="10338" y="23679"/>
                </a:lnTo>
                <a:cubicBezTo>
                  <a:pt x="10704" y="23679"/>
                  <a:pt x="11083" y="23639"/>
                  <a:pt x="11434" y="23571"/>
                </a:cubicBezTo>
                <a:cubicBezTo>
                  <a:pt x="11827" y="23490"/>
                  <a:pt x="12206" y="23368"/>
                  <a:pt x="12557" y="23206"/>
                </a:cubicBezTo>
                <a:cubicBezTo>
                  <a:pt x="12882" y="23071"/>
                  <a:pt x="13193" y="22895"/>
                  <a:pt x="13478" y="22692"/>
                </a:cubicBezTo>
                <a:cubicBezTo>
                  <a:pt x="13775" y="22489"/>
                  <a:pt x="14046" y="22245"/>
                  <a:pt x="14289" y="21975"/>
                </a:cubicBezTo>
                <a:cubicBezTo>
                  <a:pt x="14519" y="21704"/>
                  <a:pt x="14709" y="21406"/>
                  <a:pt x="14844" y="21082"/>
                </a:cubicBezTo>
                <a:cubicBezTo>
                  <a:pt x="14898" y="20973"/>
                  <a:pt x="14939" y="20851"/>
                  <a:pt x="14980" y="20730"/>
                </a:cubicBezTo>
                <a:lnTo>
                  <a:pt x="15020" y="20730"/>
                </a:lnTo>
                <a:lnTo>
                  <a:pt x="15494" y="20784"/>
                </a:lnTo>
                <a:cubicBezTo>
                  <a:pt x="16536" y="20906"/>
                  <a:pt x="17659" y="21027"/>
                  <a:pt x="18768" y="21122"/>
                </a:cubicBezTo>
                <a:cubicBezTo>
                  <a:pt x="20433" y="21271"/>
                  <a:pt x="21813" y="21339"/>
                  <a:pt x="23112" y="21339"/>
                </a:cubicBezTo>
                <a:cubicBezTo>
                  <a:pt x="23883" y="21339"/>
                  <a:pt x="24627" y="21312"/>
                  <a:pt x="25358" y="21257"/>
                </a:cubicBezTo>
                <a:cubicBezTo>
                  <a:pt x="26440" y="21190"/>
                  <a:pt x="27509" y="21027"/>
                  <a:pt x="28578" y="20797"/>
                </a:cubicBezTo>
                <a:cubicBezTo>
                  <a:pt x="28835" y="20743"/>
                  <a:pt x="29025" y="20689"/>
                  <a:pt x="29187" y="20635"/>
                </a:cubicBezTo>
                <a:cubicBezTo>
                  <a:pt x="29363" y="20594"/>
                  <a:pt x="29566" y="20527"/>
                  <a:pt x="29769" y="20446"/>
                </a:cubicBezTo>
                <a:cubicBezTo>
                  <a:pt x="30107" y="20324"/>
                  <a:pt x="30419" y="20188"/>
                  <a:pt x="30730" y="20013"/>
                </a:cubicBezTo>
                <a:cubicBezTo>
                  <a:pt x="31312" y="19688"/>
                  <a:pt x="31839" y="19282"/>
                  <a:pt x="32286" y="18795"/>
                </a:cubicBezTo>
                <a:cubicBezTo>
                  <a:pt x="32719" y="18321"/>
                  <a:pt x="33084" y="17793"/>
                  <a:pt x="33368" y="17212"/>
                </a:cubicBezTo>
                <a:cubicBezTo>
                  <a:pt x="33896" y="16156"/>
                  <a:pt x="34207" y="14925"/>
                  <a:pt x="34329" y="13436"/>
                </a:cubicBezTo>
                <a:cubicBezTo>
                  <a:pt x="34424" y="12097"/>
                  <a:pt x="34370" y="10757"/>
                  <a:pt x="34194" y="9431"/>
                </a:cubicBezTo>
                <a:cubicBezTo>
                  <a:pt x="34153" y="9188"/>
                  <a:pt x="34113" y="8958"/>
                  <a:pt x="34085" y="8714"/>
                </a:cubicBezTo>
                <a:lnTo>
                  <a:pt x="34045" y="8457"/>
                </a:lnTo>
                <a:lnTo>
                  <a:pt x="33977" y="8078"/>
                </a:lnTo>
                <a:lnTo>
                  <a:pt x="33964" y="7916"/>
                </a:lnTo>
                <a:cubicBezTo>
                  <a:pt x="33937" y="7726"/>
                  <a:pt x="33910" y="7550"/>
                  <a:pt x="33883" y="7375"/>
                </a:cubicBezTo>
                <a:cubicBezTo>
                  <a:pt x="33774" y="6630"/>
                  <a:pt x="33625" y="5886"/>
                  <a:pt x="33422" y="5155"/>
                </a:cubicBezTo>
                <a:cubicBezTo>
                  <a:pt x="33233" y="4425"/>
                  <a:pt x="32922" y="3735"/>
                  <a:pt x="32502" y="3099"/>
                </a:cubicBezTo>
                <a:cubicBezTo>
                  <a:pt x="32299" y="2787"/>
                  <a:pt x="32042" y="2490"/>
                  <a:pt x="31772" y="2233"/>
                </a:cubicBezTo>
                <a:cubicBezTo>
                  <a:pt x="31474" y="1976"/>
                  <a:pt x="31149" y="1746"/>
                  <a:pt x="30797" y="1556"/>
                </a:cubicBezTo>
                <a:cubicBezTo>
                  <a:pt x="30432" y="1353"/>
                  <a:pt x="30053" y="1177"/>
                  <a:pt x="29661" y="1042"/>
                </a:cubicBezTo>
                <a:cubicBezTo>
                  <a:pt x="29255" y="893"/>
                  <a:pt x="28849" y="771"/>
                  <a:pt x="28429" y="663"/>
                </a:cubicBezTo>
                <a:cubicBezTo>
                  <a:pt x="27550" y="460"/>
                  <a:pt x="26657" y="325"/>
                  <a:pt x="25764" y="257"/>
                </a:cubicBezTo>
                <a:cubicBezTo>
                  <a:pt x="24803" y="162"/>
                  <a:pt x="23869" y="135"/>
                  <a:pt x="23085" y="108"/>
                </a:cubicBezTo>
                <a:lnTo>
                  <a:pt x="22178" y="95"/>
                </a:lnTo>
                <a:lnTo>
                  <a:pt x="21826" y="81"/>
                </a:lnTo>
                <a:cubicBezTo>
                  <a:pt x="21623" y="81"/>
                  <a:pt x="21420" y="68"/>
                  <a:pt x="21217" y="68"/>
                </a:cubicBezTo>
                <a:lnTo>
                  <a:pt x="21014" y="54"/>
                </a:lnTo>
                <a:lnTo>
                  <a:pt x="20446" y="54"/>
                </a:lnTo>
                <a:cubicBezTo>
                  <a:pt x="19296" y="14"/>
                  <a:pt x="18227" y="0"/>
                  <a:pt x="17172" y="0"/>
                </a:cubicBezTo>
                <a:close/>
              </a:path>
            </a:pathLst>
          </a:custGeom>
          <a:solidFill>
            <a:srgbClr val="FFFFFF">
              <a:alpha val="346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1" name="Google Shape;841;p36"/>
          <p:cNvSpPr txBox="1">
            <a:spLocks noGrp="1"/>
          </p:cNvSpPr>
          <p:nvPr>
            <p:ph type="title"/>
          </p:nvPr>
        </p:nvSpPr>
        <p:spPr>
          <a:xfrm>
            <a:off x="1696638" y="1204725"/>
            <a:ext cx="5462100" cy="124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dirty="0" smtClean="0"/>
              <a:t>Bài tâp</a:t>
            </a:r>
            <a:endParaRPr dirty="0"/>
          </a:p>
        </p:txBody>
      </p:sp>
      <p:sp>
        <p:nvSpPr>
          <p:cNvPr id="842" name="Google Shape;842;p36"/>
          <p:cNvSpPr txBox="1">
            <a:spLocks noGrp="1"/>
          </p:cNvSpPr>
          <p:nvPr>
            <p:ph type="subTitle" idx="1"/>
          </p:nvPr>
        </p:nvSpPr>
        <p:spPr>
          <a:xfrm>
            <a:off x="2235138" y="2427000"/>
            <a:ext cx="4385100" cy="1073700"/>
          </a:xfrm>
          <a:prstGeom prst="rect">
            <a:avLst/>
          </a:prstGeom>
        </p:spPr>
        <p:txBody>
          <a:bodyPr spcFirstLastPara="1" wrap="square" lIns="91425" tIns="0" rIns="91425" bIns="91425" anchor="t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 tranh thỏ và rùa</a:t>
            </a:r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Áp dụng luật </a:t>
            </a:r>
            <a:r>
              <a:rPr lang="vi-VN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xa </a:t>
            </a:r>
            <a:r>
              <a:rPr lang="vi-VN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gần và </a:t>
            </a:r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vi-VN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 tầm mắt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43" name="Google Shape;843;p36"/>
          <p:cNvSpPr/>
          <p:nvPr/>
        </p:nvSpPr>
        <p:spPr>
          <a:xfrm>
            <a:off x="3114200" y="-1002550"/>
            <a:ext cx="8475" cy="11875"/>
          </a:xfrm>
          <a:custGeom>
            <a:avLst/>
            <a:gdLst/>
            <a:ahLst/>
            <a:cxnLst/>
            <a:rect l="l" t="t" r="r" b="b"/>
            <a:pathLst>
              <a:path w="339" h="475" extrusionOk="0">
                <a:moveTo>
                  <a:pt x="109" y="1"/>
                </a:moveTo>
                <a:cubicBezTo>
                  <a:pt x="95" y="1"/>
                  <a:pt x="82" y="1"/>
                  <a:pt x="68" y="14"/>
                </a:cubicBezTo>
                <a:cubicBezTo>
                  <a:pt x="14" y="41"/>
                  <a:pt x="0" y="96"/>
                  <a:pt x="27" y="136"/>
                </a:cubicBezTo>
                <a:cubicBezTo>
                  <a:pt x="54" y="177"/>
                  <a:pt x="68" y="231"/>
                  <a:pt x="95" y="271"/>
                </a:cubicBezTo>
                <a:cubicBezTo>
                  <a:pt x="109" y="312"/>
                  <a:pt x="122" y="353"/>
                  <a:pt x="136" y="407"/>
                </a:cubicBezTo>
                <a:cubicBezTo>
                  <a:pt x="149" y="420"/>
                  <a:pt x="163" y="447"/>
                  <a:pt x="190" y="461"/>
                </a:cubicBezTo>
                <a:cubicBezTo>
                  <a:pt x="203" y="474"/>
                  <a:pt x="230" y="474"/>
                  <a:pt x="257" y="474"/>
                </a:cubicBezTo>
                <a:cubicBezTo>
                  <a:pt x="312" y="447"/>
                  <a:pt x="339" y="407"/>
                  <a:pt x="325" y="353"/>
                </a:cubicBezTo>
                <a:cubicBezTo>
                  <a:pt x="284" y="244"/>
                  <a:pt x="244" y="136"/>
                  <a:pt x="190" y="41"/>
                </a:cubicBezTo>
                <a:cubicBezTo>
                  <a:pt x="176" y="14"/>
                  <a:pt x="136" y="1"/>
                  <a:pt x="109" y="1"/>
                </a:cubicBezTo>
                <a:close/>
              </a:path>
            </a:pathLst>
          </a:custGeom>
          <a:solidFill>
            <a:srgbClr val="FEFE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4" name="Google Shape;844;p36"/>
          <p:cNvSpPr/>
          <p:nvPr/>
        </p:nvSpPr>
        <p:spPr>
          <a:xfrm>
            <a:off x="3125700" y="-1003900"/>
            <a:ext cx="7125" cy="9425"/>
          </a:xfrm>
          <a:custGeom>
            <a:avLst/>
            <a:gdLst/>
            <a:ahLst/>
            <a:cxnLst/>
            <a:rect l="l" t="t" r="r" b="b"/>
            <a:pathLst>
              <a:path w="285" h="377" extrusionOk="0">
                <a:moveTo>
                  <a:pt x="95" y="1"/>
                </a:moveTo>
                <a:cubicBezTo>
                  <a:pt x="82" y="1"/>
                  <a:pt x="68" y="1"/>
                  <a:pt x="55" y="14"/>
                </a:cubicBezTo>
                <a:cubicBezTo>
                  <a:pt x="14" y="28"/>
                  <a:pt x="0" y="82"/>
                  <a:pt x="27" y="109"/>
                </a:cubicBezTo>
                <a:cubicBezTo>
                  <a:pt x="68" y="177"/>
                  <a:pt x="95" y="231"/>
                  <a:pt x="122" y="298"/>
                </a:cubicBezTo>
                <a:lnTo>
                  <a:pt x="122" y="325"/>
                </a:lnTo>
                <a:cubicBezTo>
                  <a:pt x="136" y="339"/>
                  <a:pt x="149" y="353"/>
                  <a:pt x="163" y="366"/>
                </a:cubicBezTo>
                <a:cubicBezTo>
                  <a:pt x="170" y="373"/>
                  <a:pt x="180" y="376"/>
                  <a:pt x="190" y="376"/>
                </a:cubicBezTo>
                <a:cubicBezTo>
                  <a:pt x="200" y="376"/>
                  <a:pt x="210" y="373"/>
                  <a:pt x="217" y="366"/>
                </a:cubicBezTo>
                <a:cubicBezTo>
                  <a:pt x="257" y="353"/>
                  <a:pt x="285" y="312"/>
                  <a:pt x="271" y="285"/>
                </a:cubicBezTo>
                <a:cubicBezTo>
                  <a:pt x="244" y="190"/>
                  <a:pt x="203" y="109"/>
                  <a:pt x="163" y="41"/>
                </a:cubicBezTo>
                <a:cubicBezTo>
                  <a:pt x="149" y="14"/>
                  <a:pt x="122" y="1"/>
                  <a:pt x="95" y="1"/>
                </a:cubicBezTo>
                <a:close/>
              </a:path>
            </a:pathLst>
          </a:custGeom>
          <a:solidFill>
            <a:srgbClr val="FEFE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5" name="Google Shape;845;p36"/>
          <p:cNvSpPr/>
          <p:nvPr/>
        </p:nvSpPr>
        <p:spPr>
          <a:xfrm>
            <a:off x="3139900" y="-993075"/>
            <a:ext cx="8475" cy="9425"/>
          </a:xfrm>
          <a:custGeom>
            <a:avLst/>
            <a:gdLst/>
            <a:ahLst/>
            <a:cxnLst/>
            <a:rect l="l" t="t" r="r" b="b"/>
            <a:pathLst>
              <a:path w="339" h="377" extrusionOk="0">
                <a:moveTo>
                  <a:pt x="95" y="1"/>
                </a:moveTo>
                <a:cubicBezTo>
                  <a:pt x="82" y="1"/>
                  <a:pt x="55" y="14"/>
                  <a:pt x="41" y="28"/>
                </a:cubicBezTo>
                <a:cubicBezTo>
                  <a:pt x="1" y="68"/>
                  <a:pt x="1" y="123"/>
                  <a:pt x="41" y="150"/>
                </a:cubicBezTo>
                <a:cubicBezTo>
                  <a:pt x="68" y="177"/>
                  <a:pt x="95" y="204"/>
                  <a:pt x="109" y="231"/>
                </a:cubicBezTo>
                <a:cubicBezTo>
                  <a:pt x="136" y="258"/>
                  <a:pt x="150" y="271"/>
                  <a:pt x="163" y="298"/>
                </a:cubicBezTo>
                <a:lnTo>
                  <a:pt x="163" y="312"/>
                </a:lnTo>
                <a:cubicBezTo>
                  <a:pt x="163" y="339"/>
                  <a:pt x="177" y="353"/>
                  <a:pt x="204" y="366"/>
                </a:cubicBezTo>
                <a:cubicBezTo>
                  <a:pt x="210" y="373"/>
                  <a:pt x="221" y="376"/>
                  <a:pt x="232" y="376"/>
                </a:cubicBezTo>
                <a:cubicBezTo>
                  <a:pt x="244" y="376"/>
                  <a:pt x="258" y="373"/>
                  <a:pt x="271" y="366"/>
                </a:cubicBezTo>
                <a:cubicBezTo>
                  <a:pt x="298" y="366"/>
                  <a:pt x="312" y="353"/>
                  <a:pt x="325" y="325"/>
                </a:cubicBezTo>
                <a:cubicBezTo>
                  <a:pt x="339" y="298"/>
                  <a:pt x="339" y="285"/>
                  <a:pt x="325" y="258"/>
                </a:cubicBezTo>
                <a:cubicBezTo>
                  <a:pt x="312" y="217"/>
                  <a:pt x="285" y="177"/>
                  <a:pt x="271" y="136"/>
                </a:cubicBezTo>
                <a:cubicBezTo>
                  <a:pt x="244" y="95"/>
                  <a:pt x="204" y="68"/>
                  <a:pt x="163" y="28"/>
                </a:cubicBezTo>
                <a:cubicBezTo>
                  <a:pt x="150" y="14"/>
                  <a:pt x="122" y="1"/>
                  <a:pt x="95" y="1"/>
                </a:cubicBezTo>
                <a:close/>
              </a:path>
            </a:pathLst>
          </a:custGeom>
          <a:solidFill>
            <a:srgbClr val="FEFE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6" name="Google Shape;846;p36"/>
          <p:cNvSpPr/>
          <p:nvPr/>
        </p:nvSpPr>
        <p:spPr>
          <a:xfrm>
            <a:off x="2979225" y="-1024525"/>
            <a:ext cx="8725" cy="9875"/>
          </a:xfrm>
          <a:custGeom>
            <a:avLst/>
            <a:gdLst/>
            <a:ahLst/>
            <a:cxnLst/>
            <a:rect l="l" t="t" r="r" b="b"/>
            <a:pathLst>
              <a:path w="349" h="395" extrusionOk="0">
                <a:moveTo>
                  <a:pt x="82" y="0"/>
                </a:moveTo>
                <a:cubicBezTo>
                  <a:pt x="68" y="0"/>
                  <a:pt x="55" y="0"/>
                  <a:pt x="41" y="14"/>
                </a:cubicBezTo>
                <a:cubicBezTo>
                  <a:pt x="27" y="14"/>
                  <a:pt x="14" y="27"/>
                  <a:pt x="14" y="54"/>
                </a:cubicBezTo>
                <a:cubicBezTo>
                  <a:pt x="0" y="68"/>
                  <a:pt x="0" y="82"/>
                  <a:pt x="14" y="109"/>
                </a:cubicBezTo>
                <a:cubicBezTo>
                  <a:pt x="82" y="190"/>
                  <a:pt x="136" y="271"/>
                  <a:pt x="176" y="352"/>
                </a:cubicBezTo>
                <a:cubicBezTo>
                  <a:pt x="194" y="383"/>
                  <a:pt x="219" y="395"/>
                  <a:pt x="245" y="395"/>
                </a:cubicBezTo>
                <a:cubicBezTo>
                  <a:pt x="298" y="395"/>
                  <a:pt x="348" y="340"/>
                  <a:pt x="312" y="285"/>
                </a:cubicBezTo>
                <a:cubicBezTo>
                  <a:pt x="258" y="190"/>
                  <a:pt x="203" y="109"/>
                  <a:pt x="149" y="27"/>
                </a:cubicBezTo>
                <a:cubicBezTo>
                  <a:pt x="136" y="14"/>
                  <a:pt x="122" y="0"/>
                  <a:pt x="95" y="0"/>
                </a:cubicBezTo>
                <a:close/>
              </a:path>
            </a:pathLst>
          </a:custGeom>
          <a:solidFill>
            <a:srgbClr val="FEFE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7" name="Google Shape;847;p36"/>
          <p:cNvSpPr/>
          <p:nvPr/>
        </p:nvSpPr>
        <p:spPr>
          <a:xfrm>
            <a:off x="2994775" y="-1019925"/>
            <a:ext cx="9175" cy="10100"/>
          </a:xfrm>
          <a:custGeom>
            <a:avLst/>
            <a:gdLst/>
            <a:ahLst/>
            <a:cxnLst/>
            <a:rect l="l" t="t" r="r" b="b"/>
            <a:pathLst>
              <a:path w="367" h="404" extrusionOk="0">
                <a:moveTo>
                  <a:pt x="110" y="0"/>
                </a:moveTo>
                <a:cubicBezTo>
                  <a:pt x="105" y="0"/>
                  <a:pt x="100" y="2"/>
                  <a:pt x="96" y="6"/>
                </a:cubicBezTo>
                <a:cubicBezTo>
                  <a:pt x="69" y="6"/>
                  <a:pt x="55" y="6"/>
                  <a:pt x="28" y="19"/>
                </a:cubicBezTo>
                <a:cubicBezTo>
                  <a:pt x="14" y="33"/>
                  <a:pt x="1" y="60"/>
                  <a:pt x="14" y="87"/>
                </a:cubicBezTo>
                <a:cubicBezTo>
                  <a:pt x="14" y="101"/>
                  <a:pt x="14" y="128"/>
                  <a:pt x="28" y="141"/>
                </a:cubicBezTo>
                <a:lnTo>
                  <a:pt x="96" y="222"/>
                </a:lnTo>
                <a:cubicBezTo>
                  <a:pt x="136" y="276"/>
                  <a:pt x="163" y="317"/>
                  <a:pt x="204" y="371"/>
                </a:cubicBezTo>
                <a:cubicBezTo>
                  <a:pt x="214" y="391"/>
                  <a:pt x="245" y="403"/>
                  <a:pt x="278" y="403"/>
                </a:cubicBezTo>
                <a:cubicBezTo>
                  <a:pt x="289" y="403"/>
                  <a:pt x="301" y="402"/>
                  <a:pt x="312" y="398"/>
                </a:cubicBezTo>
                <a:cubicBezTo>
                  <a:pt x="353" y="371"/>
                  <a:pt x="366" y="317"/>
                  <a:pt x="339" y="276"/>
                </a:cubicBezTo>
                <a:cubicBezTo>
                  <a:pt x="285" y="195"/>
                  <a:pt x="217" y="101"/>
                  <a:pt x="150" y="19"/>
                </a:cubicBezTo>
                <a:cubicBezTo>
                  <a:pt x="140" y="10"/>
                  <a:pt x="124" y="0"/>
                  <a:pt x="110" y="0"/>
                </a:cubicBezTo>
                <a:close/>
              </a:path>
            </a:pathLst>
          </a:custGeom>
          <a:solidFill>
            <a:srgbClr val="FEFE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8" name="Google Shape;848;p36"/>
          <p:cNvSpPr/>
          <p:nvPr/>
        </p:nvSpPr>
        <p:spPr>
          <a:xfrm>
            <a:off x="3011700" y="-1003550"/>
            <a:ext cx="8475" cy="11325"/>
          </a:xfrm>
          <a:custGeom>
            <a:avLst/>
            <a:gdLst/>
            <a:ahLst/>
            <a:cxnLst/>
            <a:rect l="l" t="t" r="r" b="b"/>
            <a:pathLst>
              <a:path w="339" h="453" extrusionOk="0">
                <a:moveTo>
                  <a:pt x="122" y="0"/>
                </a:moveTo>
                <a:cubicBezTo>
                  <a:pt x="109" y="0"/>
                  <a:pt x="82" y="0"/>
                  <a:pt x="68" y="14"/>
                </a:cubicBezTo>
                <a:cubicBezTo>
                  <a:pt x="14" y="41"/>
                  <a:pt x="0" y="109"/>
                  <a:pt x="27" y="163"/>
                </a:cubicBezTo>
                <a:cubicBezTo>
                  <a:pt x="55" y="217"/>
                  <a:pt x="82" y="257"/>
                  <a:pt x="109" y="311"/>
                </a:cubicBezTo>
                <a:cubicBezTo>
                  <a:pt x="109" y="339"/>
                  <a:pt x="122" y="366"/>
                  <a:pt x="136" y="379"/>
                </a:cubicBezTo>
                <a:cubicBezTo>
                  <a:pt x="136" y="406"/>
                  <a:pt x="149" y="433"/>
                  <a:pt x="176" y="447"/>
                </a:cubicBezTo>
                <a:cubicBezTo>
                  <a:pt x="194" y="447"/>
                  <a:pt x="212" y="453"/>
                  <a:pt x="230" y="453"/>
                </a:cubicBezTo>
                <a:cubicBezTo>
                  <a:pt x="239" y="453"/>
                  <a:pt x="248" y="451"/>
                  <a:pt x="257" y="447"/>
                </a:cubicBezTo>
                <a:cubicBezTo>
                  <a:pt x="312" y="433"/>
                  <a:pt x="339" y="379"/>
                  <a:pt x="325" y="325"/>
                </a:cubicBezTo>
                <a:cubicBezTo>
                  <a:pt x="298" y="230"/>
                  <a:pt x="257" y="136"/>
                  <a:pt x="217" y="54"/>
                </a:cubicBezTo>
                <a:cubicBezTo>
                  <a:pt x="190" y="14"/>
                  <a:pt x="163" y="0"/>
                  <a:pt x="122" y="0"/>
                </a:cubicBezTo>
                <a:close/>
              </a:path>
            </a:pathLst>
          </a:custGeom>
          <a:solidFill>
            <a:srgbClr val="FEFE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9" name="Google Shape;849;p36"/>
          <p:cNvSpPr/>
          <p:nvPr/>
        </p:nvSpPr>
        <p:spPr>
          <a:xfrm>
            <a:off x="2997500" y="-997800"/>
            <a:ext cx="7125" cy="7000"/>
          </a:xfrm>
          <a:custGeom>
            <a:avLst/>
            <a:gdLst/>
            <a:ahLst/>
            <a:cxnLst/>
            <a:rect l="l" t="t" r="r" b="b"/>
            <a:pathLst>
              <a:path w="285" h="280" extrusionOk="0">
                <a:moveTo>
                  <a:pt x="95" y="0"/>
                </a:moveTo>
                <a:cubicBezTo>
                  <a:pt x="68" y="0"/>
                  <a:pt x="41" y="0"/>
                  <a:pt x="27" y="27"/>
                </a:cubicBezTo>
                <a:cubicBezTo>
                  <a:pt x="14" y="41"/>
                  <a:pt x="0" y="54"/>
                  <a:pt x="0" y="81"/>
                </a:cubicBezTo>
                <a:cubicBezTo>
                  <a:pt x="0" y="95"/>
                  <a:pt x="14" y="122"/>
                  <a:pt x="27" y="136"/>
                </a:cubicBezTo>
                <a:lnTo>
                  <a:pt x="135" y="257"/>
                </a:lnTo>
                <a:cubicBezTo>
                  <a:pt x="151" y="273"/>
                  <a:pt x="167" y="280"/>
                  <a:pt x="186" y="280"/>
                </a:cubicBezTo>
                <a:cubicBezTo>
                  <a:pt x="199" y="280"/>
                  <a:pt x="213" y="277"/>
                  <a:pt x="230" y="271"/>
                </a:cubicBezTo>
                <a:cubicBezTo>
                  <a:pt x="271" y="244"/>
                  <a:pt x="284" y="203"/>
                  <a:pt x="257" y="163"/>
                </a:cubicBezTo>
                <a:cubicBezTo>
                  <a:pt x="217" y="122"/>
                  <a:pt x="190" y="68"/>
                  <a:pt x="149" y="27"/>
                </a:cubicBezTo>
                <a:cubicBezTo>
                  <a:pt x="135" y="14"/>
                  <a:pt x="108" y="0"/>
                  <a:pt x="95" y="0"/>
                </a:cubicBezTo>
                <a:close/>
              </a:path>
            </a:pathLst>
          </a:custGeom>
          <a:solidFill>
            <a:srgbClr val="FEFE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0" name="Google Shape;850;p36"/>
          <p:cNvSpPr/>
          <p:nvPr/>
        </p:nvSpPr>
        <p:spPr>
          <a:xfrm>
            <a:off x="2930500" y="-1042800"/>
            <a:ext cx="7100" cy="7450"/>
          </a:xfrm>
          <a:custGeom>
            <a:avLst/>
            <a:gdLst/>
            <a:ahLst/>
            <a:cxnLst/>
            <a:rect l="l" t="t" r="r" b="b"/>
            <a:pathLst>
              <a:path w="284" h="298" extrusionOk="0">
                <a:moveTo>
                  <a:pt x="82" y="1"/>
                </a:moveTo>
                <a:cubicBezTo>
                  <a:pt x="69" y="1"/>
                  <a:pt x="55" y="1"/>
                  <a:pt x="42" y="14"/>
                </a:cubicBezTo>
                <a:cubicBezTo>
                  <a:pt x="14" y="28"/>
                  <a:pt x="1" y="68"/>
                  <a:pt x="28" y="109"/>
                </a:cubicBezTo>
                <a:cubicBezTo>
                  <a:pt x="55" y="150"/>
                  <a:pt x="96" y="217"/>
                  <a:pt x="123" y="271"/>
                </a:cubicBezTo>
                <a:cubicBezTo>
                  <a:pt x="134" y="290"/>
                  <a:pt x="152" y="297"/>
                  <a:pt x="171" y="297"/>
                </a:cubicBezTo>
                <a:cubicBezTo>
                  <a:pt x="223" y="297"/>
                  <a:pt x="284" y="243"/>
                  <a:pt x="244" y="204"/>
                </a:cubicBezTo>
                <a:cubicBezTo>
                  <a:pt x="217" y="136"/>
                  <a:pt x="177" y="82"/>
                  <a:pt x="136" y="28"/>
                </a:cubicBezTo>
                <a:cubicBezTo>
                  <a:pt x="123" y="14"/>
                  <a:pt x="109" y="1"/>
                  <a:pt x="82" y="1"/>
                </a:cubicBezTo>
                <a:close/>
              </a:path>
            </a:pathLst>
          </a:custGeom>
          <a:solidFill>
            <a:srgbClr val="FEFE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1" name="Google Shape;851;p36"/>
          <p:cNvSpPr/>
          <p:nvPr/>
        </p:nvSpPr>
        <p:spPr>
          <a:xfrm>
            <a:off x="2938975" y="-1045175"/>
            <a:ext cx="8475" cy="8650"/>
          </a:xfrm>
          <a:custGeom>
            <a:avLst/>
            <a:gdLst/>
            <a:ahLst/>
            <a:cxnLst/>
            <a:rect l="l" t="t" r="r" b="b"/>
            <a:pathLst>
              <a:path w="339" h="346" extrusionOk="0">
                <a:moveTo>
                  <a:pt x="81" y="1"/>
                </a:moveTo>
                <a:cubicBezTo>
                  <a:pt x="68" y="1"/>
                  <a:pt x="41" y="14"/>
                  <a:pt x="27" y="28"/>
                </a:cubicBezTo>
                <a:cubicBezTo>
                  <a:pt x="0" y="55"/>
                  <a:pt x="0" y="109"/>
                  <a:pt x="27" y="136"/>
                </a:cubicBezTo>
                <a:cubicBezTo>
                  <a:pt x="81" y="190"/>
                  <a:pt x="136" y="258"/>
                  <a:pt x="190" y="326"/>
                </a:cubicBezTo>
                <a:cubicBezTo>
                  <a:pt x="210" y="339"/>
                  <a:pt x="230" y="346"/>
                  <a:pt x="251" y="346"/>
                </a:cubicBezTo>
                <a:cubicBezTo>
                  <a:pt x="271" y="346"/>
                  <a:pt x="291" y="339"/>
                  <a:pt x="311" y="326"/>
                </a:cubicBezTo>
                <a:cubicBezTo>
                  <a:pt x="325" y="312"/>
                  <a:pt x="325" y="285"/>
                  <a:pt x="338" y="272"/>
                </a:cubicBezTo>
                <a:cubicBezTo>
                  <a:pt x="325" y="245"/>
                  <a:pt x="325" y="231"/>
                  <a:pt x="311" y="217"/>
                </a:cubicBezTo>
                <a:cubicBezTo>
                  <a:pt x="257" y="150"/>
                  <a:pt x="203" y="82"/>
                  <a:pt x="136" y="28"/>
                </a:cubicBezTo>
                <a:cubicBezTo>
                  <a:pt x="122" y="14"/>
                  <a:pt x="108" y="1"/>
                  <a:pt x="81" y="1"/>
                </a:cubicBezTo>
                <a:close/>
              </a:path>
            </a:pathLst>
          </a:custGeom>
          <a:solidFill>
            <a:srgbClr val="FEFE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2" name="Google Shape;852;p36"/>
          <p:cNvSpPr/>
          <p:nvPr/>
        </p:nvSpPr>
        <p:spPr>
          <a:xfrm>
            <a:off x="2944725" y="-1026225"/>
            <a:ext cx="8825" cy="11200"/>
          </a:xfrm>
          <a:custGeom>
            <a:avLst/>
            <a:gdLst/>
            <a:ahLst/>
            <a:cxnLst/>
            <a:rect l="l" t="t" r="r" b="b"/>
            <a:pathLst>
              <a:path w="353" h="448" extrusionOk="0">
                <a:moveTo>
                  <a:pt x="95" y="1"/>
                </a:moveTo>
                <a:cubicBezTo>
                  <a:pt x="81" y="1"/>
                  <a:pt x="68" y="1"/>
                  <a:pt x="54" y="14"/>
                </a:cubicBezTo>
                <a:cubicBezTo>
                  <a:pt x="14" y="41"/>
                  <a:pt x="0" y="95"/>
                  <a:pt x="14" y="136"/>
                </a:cubicBezTo>
                <a:cubicBezTo>
                  <a:pt x="68" y="217"/>
                  <a:pt x="122" y="312"/>
                  <a:pt x="163" y="407"/>
                </a:cubicBezTo>
                <a:cubicBezTo>
                  <a:pt x="180" y="433"/>
                  <a:pt x="209" y="448"/>
                  <a:pt x="238" y="448"/>
                </a:cubicBezTo>
                <a:cubicBezTo>
                  <a:pt x="254" y="448"/>
                  <a:pt x="270" y="443"/>
                  <a:pt x="284" y="434"/>
                </a:cubicBezTo>
                <a:cubicBezTo>
                  <a:pt x="339" y="407"/>
                  <a:pt x="352" y="353"/>
                  <a:pt x="325" y="312"/>
                </a:cubicBezTo>
                <a:cubicBezTo>
                  <a:pt x="284" y="217"/>
                  <a:pt x="230" y="136"/>
                  <a:pt x="176" y="41"/>
                </a:cubicBezTo>
                <a:cubicBezTo>
                  <a:pt x="163" y="14"/>
                  <a:pt x="136" y="1"/>
                  <a:pt x="95" y="1"/>
                </a:cubicBezTo>
                <a:close/>
              </a:path>
            </a:pathLst>
          </a:custGeom>
          <a:solidFill>
            <a:srgbClr val="FEFE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3" name="Google Shape;853;p36"/>
          <p:cNvSpPr/>
          <p:nvPr/>
        </p:nvSpPr>
        <p:spPr>
          <a:xfrm>
            <a:off x="2942000" y="-978175"/>
            <a:ext cx="375" cy="25"/>
          </a:xfrm>
          <a:custGeom>
            <a:avLst/>
            <a:gdLst/>
            <a:ahLst/>
            <a:cxnLst/>
            <a:rect l="l" t="t" r="r" b="b"/>
            <a:pathLst>
              <a:path w="15" h="1" extrusionOk="0">
                <a:moveTo>
                  <a:pt x="15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EC8D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54" name="Google Shape;854;p36"/>
          <p:cNvGrpSpPr/>
          <p:nvPr/>
        </p:nvGrpSpPr>
        <p:grpSpPr>
          <a:xfrm>
            <a:off x="6049250" y="2060375"/>
            <a:ext cx="2623842" cy="2759812"/>
            <a:chOff x="5699225" y="1848700"/>
            <a:chExt cx="2623842" cy="2759812"/>
          </a:xfrm>
        </p:grpSpPr>
        <p:sp>
          <p:nvSpPr>
            <p:cNvPr id="855" name="Google Shape;855;p36"/>
            <p:cNvSpPr/>
            <p:nvPr/>
          </p:nvSpPr>
          <p:spPr>
            <a:xfrm>
              <a:off x="5699225" y="1848700"/>
              <a:ext cx="2623842" cy="2759812"/>
            </a:xfrm>
            <a:custGeom>
              <a:avLst/>
              <a:gdLst/>
              <a:ahLst/>
              <a:cxnLst/>
              <a:rect l="l" t="t" r="r" b="b"/>
              <a:pathLst>
                <a:path w="33693" h="35439" extrusionOk="0">
                  <a:moveTo>
                    <a:pt x="27496" y="5535"/>
                  </a:moveTo>
                  <a:cubicBezTo>
                    <a:pt x="27496" y="5589"/>
                    <a:pt x="27509" y="5643"/>
                    <a:pt x="27509" y="5698"/>
                  </a:cubicBezTo>
                  <a:lnTo>
                    <a:pt x="27509" y="5765"/>
                  </a:lnTo>
                  <a:cubicBezTo>
                    <a:pt x="27387" y="5873"/>
                    <a:pt x="27266" y="5982"/>
                    <a:pt x="27130" y="6131"/>
                  </a:cubicBezTo>
                  <a:cubicBezTo>
                    <a:pt x="26968" y="6279"/>
                    <a:pt x="26819" y="6455"/>
                    <a:pt x="26684" y="6631"/>
                  </a:cubicBezTo>
                  <a:cubicBezTo>
                    <a:pt x="26616" y="6604"/>
                    <a:pt x="26535" y="6563"/>
                    <a:pt x="26467" y="6550"/>
                  </a:cubicBezTo>
                  <a:cubicBezTo>
                    <a:pt x="26630" y="6455"/>
                    <a:pt x="26792" y="6347"/>
                    <a:pt x="26927" y="6212"/>
                  </a:cubicBezTo>
                  <a:cubicBezTo>
                    <a:pt x="27103" y="6049"/>
                    <a:pt x="27252" y="5873"/>
                    <a:pt x="27387" y="5684"/>
                  </a:cubicBezTo>
                  <a:cubicBezTo>
                    <a:pt x="27428" y="5630"/>
                    <a:pt x="27469" y="5576"/>
                    <a:pt x="27496" y="5535"/>
                  </a:cubicBezTo>
                  <a:close/>
                  <a:moveTo>
                    <a:pt x="25398" y="1"/>
                  </a:moveTo>
                  <a:cubicBezTo>
                    <a:pt x="25358" y="1"/>
                    <a:pt x="25317" y="1"/>
                    <a:pt x="25263" y="14"/>
                  </a:cubicBezTo>
                  <a:cubicBezTo>
                    <a:pt x="25060" y="42"/>
                    <a:pt x="24871" y="163"/>
                    <a:pt x="24762" y="353"/>
                  </a:cubicBezTo>
                  <a:cubicBezTo>
                    <a:pt x="24654" y="529"/>
                    <a:pt x="24614" y="732"/>
                    <a:pt x="24668" y="935"/>
                  </a:cubicBezTo>
                  <a:cubicBezTo>
                    <a:pt x="24695" y="1043"/>
                    <a:pt x="24722" y="1151"/>
                    <a:pt x="24735" y="1259"/>
                  </a:cubicBezTo>
                  <a:cubicBezTo>
                    <a:pt x="24221" y="1368"/>
                    <a:pt x="23761" y="1692"/>
                    <a:pt x="23490" y="2152"/>
                  </a:cubicBezTo>
                  <a:cubicBezTo>
                    <a:pt x="23382" y="2328"/>
                    <a:pt x="23301" y="2518"/>
                    <a:pt x="23233" y="2734"/>
                  </a:cubicBezTo>
                  <a:cubicBezTo>
                    <a:pt x="23152" y="2991"/>
                    <a:pt x="23125" y="3275"/>
                    <a:pt x="23166" y="3560"/>
                  </a:cubicBezTo>
                  <a:cubicBezTo>
                    <a:pt x="23233" y="3857"/>
                    <a:pt x="23423" y="4128"/>
                    <a:pt x="23693" y="4290"/>
                  </a:cubicBezTo>
                  <a:cubicBezTo>
                    <a:pt x="23869" y="4385"/>
                    <a:pt x="24059" y="4439"/>
                    <a:pt x="24262" y="4439"/>
                  </a:cubicBezTo>
                  <a:lnTo>
                    <a:pt x="24302" y="4439"/>
                  </a:lnTo>
                  <a:cubicBezTo>
                    <a:pt x="24221" y="4615"/>
                    <a:pt x="24167" y="4818"/>
                    <a:pt x="24153" y="5021"/>
                  </a:cubicBezTo>
                  <a:cubicBezTo>
                    <a:pt x="24126" y="5319"/>
                    <a:pt x="24153" y="5616"/>
                    <a:pt x="24248" y="5900"/>
                  </a:cubicBezTo>
                  <a:cubicBezTo>
                    <a:pt x="24356" y="6171"/>
                    <a:pt x="24532" y="6415"/>
                    <a:pt x="24776" y="6577"/>
                  </a:cubicBezTo>
                  <a:cubicBezTo>
                    <a:pt x="24438" y="6672"/>
                    <a:pt x="24099" y="6794"/>
                    <a:pt x="23761" y="6942"/>
                  </a:cubicBezTo>
                  <a:cubicBezTo>
                    <a:pt x="23044" y="7294"/>
                    <a:pt x="22340" y="7700"/>
                    <a:pt x="21677" y="8174"/>
                  </a:cubicBezTo>
                  <a:cubicBezTo>
                    <a:pt x="21068" y="8593"/>
                    <a:pt x="20432" y="9094"/>
                    <a:pt x="19729" y="9676"/>
                  </a:cubicBezTo>
                  <a:cubicBezTo>
                    <a:pt x="19255" y="10068"/>
                    <a:pt x="18768" y="10501"/>
                    <a:pt x="18267" y="10961"/>
                  </a:cubicBezTo>
                  <a:cubicBezTo>
                    <a:pt x="18308" y="10812"/>
                    <a:pt x="18335" y="10663"/>
                    <a:pt x="18349" y="10488"/>
                  </a:cubicBezTo>
                  <a:cubicBezTo>
                    <a:pt x="18403" y="10149"/>
                    <a:pt x="18457" y="9811"/>
                    <a:pt x="18497" y="9459"/>
                  </a:cubicBezTo>
                  <a:cubicBezTo>
                    <a:pt x="18511" y="9324"/>
                    <a:pt x="18552" y="9013"/>
                    <a:pt x="18552" y="9013"/>
                  </a:cubicBezTo>
                  <a:cubicBezTo>
                    <a:pt x="18552" y="8999"/>
                    <a:pt x="18565" y="8891"/>
                    <a:pt x="18565" y="8891"/>
                  </a:cubicBezTo>
                  <a:cubicBezTo>
                    <a:pt x="18592" y="8769"/>
                    <a:pt x="18606" y="8634"/>
                    <a:pt x="18619" y="8512"/>
                  </a:cubicBezTo>
                  <a:cubicBezTo>
                    <a:pt x="18646" y="8025"/>
                    <a:pt x="18254" y="7619"/>
                    <a:pt x="17767" y="7619"/>
                  </a:cubicBezTo>
                  <a:cubicBezTo>
                    <a:pt x="17713" y="7619"/>
                    <a:pt x="17659" y="7619"/>
                    <a:pt x="17604" y="7632"/>
                  </a:cubicBezTo>
                  <a:cubicBezTo>
                    <a:pt x="17483" y="7660"/>
                    <a:pt x="17361" y="7673"/>
                    <a:pt x="17239" y="7700"/>
                  </a:cubicBezTo>
                  <a:lnTo>
                    <a:pt x="17009" y="7727"/>
                  </a:lnTo>
                  <a:cubicBezTo>
                    <a:pt x="16779" y="7768"/>
                    <a:pt x="16549" y="7822"/>
                    <a:pt x="16332" y="7862"/>
                  </a:cubicBezTo>
                  <a:cubicBezTo>
                    <a:pt x="15845" y="7971"/>
                    <a:pt x="15372" y="8120"/>
                    <a:pt x="14912" y="8295"/>
                  </a:cubicBezTo>
                  <a:cubicBezTo>
                    <a:pt x="14682" y="8390"/>
                    <a:pt x="14452" y="8498"/>
                    <a:pt x="14235" y="8620"/>
                  </a:cubicBezTo>
                  <a:cubicBezTo>
                    <a:pt x="14019" y="8742"/>
                    <a:pt x="13816" y="8891"/>
                    <a:pt x="13626" y="9040"/>
                  </a:cubicBezTo>
                  <a:cubicBezTo>
                    <a:pt x="13572" y="8959"/>
                    <a:pt x="13504" y="8877"/>
                    <a:pt x="13437" y="8810"/>
                  </a:cubicBezTo>
                  <a:cubicBezTo>
                    <a:pt x="13207" y="8553"/>
                    <a:pt x="12896" y="8377"/>
                    <a:pt x="12557" y="8323"/>
                  </a:cubicBezTo>
                  <a:cubicBezTo>
                    <a:pt x="12490" y="8309"/>
                    <a:pt x="12422" y="8309"/>
                    <a:pt x="12341" y="8309"/>
                  </a:cubicBezTo>
                  <a:cubicBezTo>
                    <a:pt x="12111" y="8309"/>
                    <a:pt x="11867" y="8363"/>
                    <a:pt x="11651" y="8471"/>
                  </a:cubicBezTo>
                  <a:cubicBezTo>
                    <a:pt x="11177" y="8715"/>
                    <a:pt x="10771" y="9067"/>
                    <a:pt x="10460" y="9500"/>
                  </a:cubicBezTo>
                  <a:cubicBezTo>
                    <a:pt x="10392" y="9594"/>
                    <a:pt x="10338" y="9703"/>
                    <a:pt x="10298" y="9824"/>
                  </a:cubicBezTo>
                  <a:cubicBezTo>
                    <a:pt x="10271" y="9892"/>
                    <a:pt x="10243" y="9960"/>
                    <a:pt x="10230" y="10027"/>
                  </a:cubicBezTo>
                  <a:cubicBezTo>
                    <a:pt x="10203" y="10122"/>
                    <a:pt x="10203" y="10230"/>
                    <a:pt x="10203" y="10325"/>
                  </a:cubicBezTo>
                  <a:cubicBezTo>
                    <a:pt x="10203" y="10501"/>
                    <a:pt x="10230" y="10677"/>
                    <a:pt x="10284" y="10839"/>
                  </a:cubicBezTo>
                  <a:cubicBezTo>
                    <a:pt x="10338" y="10988"/>
                    <a:pt x="10406" y="11137"/>
                    <a:pt x="10487" y="11286"/>
                  </a:cubicBezTo>
                  <a:cubicBezTo>
                    <a:pt x="10568" y="11408"/>
                    <a:pt x="10649" y="11529"/>
                    <a:pt x="10731" y="11638"/>
                  </a:cubicBezTo>
                  <a:cubicBezTo>
                    <a:pt x="10339" y="11558"/>
                    <a:pt x="9936" y="11517"/>
                    <a:pt x="9534" y="11517"/>
                  </a:cubicBezTo>
                  <a:cubicBezTo>
                    <a:pt x="9185" y="11517"/>
                    <a:pt x="8837" y="11548"/>
                    <a:pt x="8498" y="11611"/>
                  </a:cubicBezTo>
                  <a:cubicBezTo>
                    <a:pt x="8254" y="11665"/>
                    <a:pt x="8011" y="11732"/>
                    <a:pt x="7781" y="11814"/>
                  </a:cubicBezTo>
                  <a:cubicBezTo>
                    <a:pt x="7537" y="11895"/>
                    <a:pt x="7307" y="11989"/>
                    <a:pt x="7091" y="12111"/>
                  </a:cubicBezTo>
                  <a:cubicBezTo>
                    <a:pt x="6644" y="12355"/>
                    <a:pt x="6238" y="12666"/>
                    <a:pt x="5886" y="13031"/>
                  </a:cubicBezTo>
                  <a:cubicBezTo>
                    <a:pt x="5548" y="13370"/>
                    <a:pt x="5250" y="13762"/>
                    <a:pt x="5007" y="14195"/>
                  </a:cubicBezTo>
                  <a:cubicBezTo>
                    <a:pt x="4777" y="14587"/>
                    <a:pt x="4601" y="15020"/>
                    <a:pt x="4479" y="15467"/>
                  </a:cubicBezTo>
                  <a:lnTo>
                    <a:pt x="4182" y="15386"/>
                  </a:lnTo>
                  <a:cubicBezTo>
                    <a:pt x="4127" y="15359"/>
                    <a:pt x="4060" y="15359"/>
                    <a:pt x="4006" y="15345"/>
                  </a:cubicBezTo>
                  <a:lnTo>
                    <a:pt x="3924" y="15345"/>
                  </a:lnTo>
                  <a:cubicBezTo>
                    <a:pt x="3776" y="15345"/>
                    <a:pt x="3627" y="15386"/>
                    <a:pt x="3505" y="15467"/>
                  </a:cubicBezTo>
                  <a:cubicBezTo>
                    <a:pt x="3086" y="15724"/>
                    <a:pt x="2734" y="16076"/>
                    <a:pt x="2490" y="16509"/>
                  </a:cubicBezTo>
                  <a:cubicBezTo>
                    <a:pt x="2260" y="16901"/>
                    <a:pt x="2071" y="17307"/>
                    <a:pt x="1935" y="17740"/>
                  </a:cubicBezTo>
                  <a:cubicBezTo>
                    <a:pt x="1597" y="18728"/>
                    <a:pt x="1489" y="19783"/>
                    <a:pt x="1624" y="20812"/>
                  </a:cubicBezTo>
                  <a:cubicBezTo>
                    <a:pt x="1651" y="21069"/>
                    <a:pt x="1705" y="21312"/>
                    <a:pt x="1787" y="21556"/>
                  </a:cubicBezTo>
                  <a:cubicBezTo>
                    <a:pt x="1800" y="21569"/>
                    <a:pt x="1800" y="21597"/>
                    <a:pt x="1814" y="21610"/>
                  </a:cubicBezTo>
                  <a:cubicBezTo>
                    <a:pt x="1489" y="21867"/>
                    <a:pt x="1205" y="22178"/>
                    <a:pt x="1002" y="22530"/>
                  </a:cubicBezTo>
                  <a:cubicBezTo>
                    <a:pt x="772" y="22923"/>
                    <a:pt x="582" y="23342"/>
                    <a:pt x="447" y="23775"/>
                  </a:cubicBezTo>
                  <a:cubicBezTo>
                    <a:pt x="109" y="24763"/>
                    <a:pt x="0" y="25805"/>
                    <a:pt x="136" y="26847"/>
                  </a:cubicBezTo>
                  <a:cubicBezTo>
                    <a:pt x="163" y="27090"/>
                    <a:pt x="217" y="27334"/>
                    <a:pt x="298" y="27564"/>
                  </a:cubicBezTo>
                  <a:cubicBezTo>
                    <a:pt x="393" y="27848"/>
                    <a:pt x="636" y="28051"/>
                    <a:pt x="921" y="28091"/>
                  </a:cubicBezTo>
                  <a:lnTo>
                    <a:pt x="1895" y="28362"/>
                  </a:lnTo>
                  <a:cubicBezTo>
                    <a:pt x="1895" y="28389"/>
                    <a:pt x="1895" y="28430"/>
                    <a:pt x="1895" y="28470"/>
                  </a:cubicBezTo>
                  <a:cubicBezTo>
                    <a:pt x="1922" y="28646"/>
                    <a:pt x="2003" y="28822"/>
                    <a:pt x="2125" y="28957"/>
                  </a:cubicBezTo>
                  <a:cubicBezTo>
                    <a:pt x="2436" y="29269"/>
                    <a:pt x="2774" y="29526"/>
                    <a:pt x="3167" y="29729"/>
                  </a:cubicBezTo>
                  <a:cubicBezTo>
                    <a:pt x="3559" y="29932"/>
                    <a:pt x="3965" y="30094"/>
                    <a:pt x="4398" y="30216"/>
                  </a:cubicBezTo>
                  <a:cubicBezTo>
                    <a:pt x="4817" y="30338"/>
                    <a:pt x="5264" y="30432"/>
                    <a:pt x="5697" y="30473"/>
                  </a:cubicBezTo>
                  <a:cubicBezTo>
                    <a:pt x="5995" y="30514"/>
                    <a:pt x="6279" y="30527"/>
                    <a:pt x="6577" y="30527"/>
                  </a:cubicBezTo>
                  <a:cubicBezTo>
                    <a:pt x="6698" y="30527"/>
                    <a:pt x="6834" y="30527"/>
                    <a:pt x="6955" y="30514"/>
                  </a:cubicBezTo>
                  <a:cubicBezTo>
                    <a:pt x="7118" y="30514"/>
                    <a:pt x="7294" y="30486"/>
                    <a:pt x="7456" y="30459"/>
                  </a:cubicBezTo>
                  <a:cubicBezTo>
                    <a:pt x="7551" y="30446"/>
                    <a:pt x="7645" y="30405"/>
                    <a:pt x="7727" y="30365"/>
                  </a:cubicBezTo>
                  <a:cubicBezTo>
                    <a:pt x="7889" y="30284"/>
                    <a:pt x="8011" y="30148"/>
                    <a:pt x="8092" y="29986"/>
                  </a:cubicBezTo>
                  <a:lnTo>
                    <a:pt x="16332" y="32164"/>
                  </a:lnTo>
                  <a:lnTo>
                    <a:pt x="16387" y="32178"/>
                  </a:lnTo>
                  <a:lnTo>
                    <a:pt x="20879" y="33355"/>
                  </a:lnTo>
                  <a:cubicBezTo>
                    <a:pt x="20879" y="33369"/>
                    <a:pt x="20879" y="33369"/>
                    <a:pt x="20879" y="33382"/>
                  </a:cubicBezTo>
                  <a:cubicBezTo>
                    <a:pt x="20906" y="33558"/>
                    <a:pt x="20974" y="33734"/>
                    <a:pt x="21109" y="33869"/>
                  </a:cubicBezTo>
                  <a:cubicBezTo>
                    <a:pt x="21407" y="34180"/>
                    <a:pt x="21758" y="34438"/>
                    <a:pt x="22137" y="34641"/>
                  </a:cubicBezTo>
                  <a:cubicBezTo>
                    <a:pt x="22530" y="34843"/>
                    <a:pt x="22949" y="35006"/>
                    <a:pt x="23382" y="35128"/>
                  </a:cubicBezTo>
                  <a:cubicBezTo>
                    <a:pt x="23802" y="35249"/>
                    <a:pt x="24235" y="35344"/>
                    <a:pt x="24681" y="35385"/>
                  </a:cubicBezTo>
                  <a:cubicBezTo>
                    <a:pt x="24965" y="35425"/>
                    <a:pt x="25263" y="35439"/>
                    <a:pt x="25561" y="35439"/>
                  </a:cubicBezTo>
                  <a:cubicBezTo>
                    <a:pt x="25682" y="35439"/>
                    <a:pt x="25818" y="35439"/>
                    <a:pt x="25940" y="35425"/>
                  </a:cubicBezTo>
                  <a:cubicBezTo>
                    <a:pt x="26102" y="35425"/>
                    <a:pt x="26278" y="35412"/>
                    <a:pt x="26440" y="35371"/>
                  </a:cubicBezTo>
                  <a:cubicBezTo>
                    <a:pt x="26535" y="35358"/>
                    <a:pt x="26630" y="35331"/>
                    <a:pt x="26711" y="35276"/>
                  </a:cubicBezTo>
                  <a:cubicBezTo>
                    <a:pt x="26846" y="35209"/>
                    <a:pt x="26954" y="35101"/>
                    <a:pt x="27022" y="34979"/>
                  </a:cubicBezTo>
                  <a:lnTo>
                    <a:pt x="27902" y="35209"/>
                  </a:lnTo>
                  <a:cubicBezTo>
                    <a:pt x="27969" y="35236"/>
                    <a:pt x="28050" y="35249"/>
                    <a:pt x="28118" y="35249"/>
                  </a:cubicBezTo>
                  <a:cubicBezTo>
                    <a:pt x="28307" y="35249"/>
                    <a:pt x="28497" y="35182"/>
                    <a:pt x="28646" y="35046"/>
                  </a:cubicBezTo>
                  <a:lnTo>
                    <a:pt x="28659" y="35033"/>
                  </a:lnTo>
                  <a:cubicBezTo>
                    <a:pt x="28849" y="34857"/>
                    <a:pt x="29011" y="34681"/>
                    <a:pt x="29160" y="34478"/>
                  </a:cubicBezTo>
                  <a:cubicBezTo>
                    <a:pt x="29309" y="34275"/>
                    <a:pt x="29444" y="34072"/>
                    <a:pt x="29552" y="33842"/>
                  </a:cubicBezTo>
                  <a:cubicBezTo>
                    <a:pt x="29769" y="33423"/>
                    <a:pt x="29945" y="32963"/>
                    <a:pt x="30053" y="32489"/>
                  </a:cubicBezTo>
                  <a:cubicBezTo>
                    <a:pt x="30175" y="32056"/>
                    <a:pt x="30256" y="31610"/>
                    <a:pt x="30297" y="31149"/>
                  </a:cubicBezTo>
                  <a:cubicBezTo>
                    <a:pt x="30364" y="30581"/>
                    <a:pt x="30351" y="30013"/>
                    <a:pt x="30256" y="29445"/>
                  </a:cubicBezTo>
                  <a:cubicBezTo>
                    <a:pt x="30229" y="29309"/>
                    <a:pt x="30188" y="29160"/>
                    <a:pt x="30148" y="29025"/>
                  </a:cubicBezTo>
                  <a:lnTo>
                    <a:pt x="30148" y="28998"/>
                  </a:lnTo>
                  <a:cubicBezTo>
                    <a:pt x="30324" y="28836"/>
                    <a:pt x="30486" y="28646"/>
                    <a:pt x="30635" y="28443"/>
                  </a:cubicBezTo>
                  <a:cubicBezTo>
                    <a:pt x="30784" y="28254"/>
                    <a:pt x="30919" y="28037"/>
                    <a:pt x="31027" y="27821"/>
                  </a:cubicBezTo>
                  <a:cubicBezTo>
                    <a:pt x="31257" y="27388"/>
                    <a:pt x="31420" y="26941"/>
                    <a:pt x="31541" y="26468"/>
                  </a:cubicBezTo>
                  <a:cubicBezTo>
                    <a:pt x="31650" y="26021"/>
                    <a:pt x="31731" y="25575"/>
                    <a:pt x="31771" y="25128"/>
                  </a:cubicBezTo>
                  <a:cubicBezTo>
                    <a:pt x="31853" y="24560"/>
                    <a:pt x="31839" y="23978"/>
                    <a:pt x="31744" y="23410"/>
                  </a:cubicBezTo>
                  <a:cubicBezTo>
                    <a:pt x="31717" y="23274"/>
                    <a:pt x="31677" y="23139"/>
                    <a:pt x="31623" y="23004"/>
                  </a:cubicBezTo>
                  <a:cubicBezTo>
                    <a:pt x="31541" y="22747"/>
                    <a:pt x="31338" y="22544"/>
                    <a:pt x="31068" y="22476"/>
                  </a:cubicBezTo>
                  <a:lnTo>
                    <a:pt x="30973" y="22449"/>
                  </a:lnTo>
                  <a:cubicBezTo>
                    <a:pt x="31054" y="22205"/>
                    <a:pt x="31136" y="21962"/>
                    <a:pt x="31203" y="21718"/>
                  </a:cubicBezTo>
                  <a:cubicBezTo>
                    <a:pt x="31541" y="20622"/>
                    <a:pt x="31812" y="19526"/>
                    <a:pt x="32015" y="18687"/>
                  </a:cubicBezTo>
                  <a:lnTo>
                    <a:pt x="32069" y="18444"/>
                  </a:lnTo>
                  <a:cubicBezTo>
                    <a:pt x="32123" y="18227"/>
                    <a:pt x="32177" y="18011"/>
                    <a:pt x="32218" y="17794"/>
                  </a:cubicBezTo>
                  <a:cubicBezTo>
                    <a:pt x="32259" y="17578"/>
                    <a:pt x="32299" y="17402"/>
                    <a:pt x="32326" y="17199"/>
                  </a:cubicBezTo>
                  <a:cubicBezTo>
                    <a:pt x="32421" y="16631"/>
                    <a:pt x="32502" y="16049"/>
                    <a:pt x="32570" y="15440"/>
                  </a:cubicBezTo>
                  <a:cubicBezTo>
                    <a:pt x="32665" y="14655"/>
                    <a:pt x="32705" y="13938"/>
                    <a:pt x="32719" y="13275"/>
                  </a:cubicBezTo>
                  <a:cubicBezTo>
                    <a:pt x="32719" y="12896"/>
                    <a:pt x="32719" y="12531"/>
                    <a:pt x="32692" y="12165"/>
                  </a:cubicBezTo>
                  <a:cubicBezTo>
                    <a:pt x="32665" y="11814"/>
                    <a:pt x="32624" y="11462"/>
                    <a:pt x="32570" y="11123"/>
                  </a:cubicBezTo>
                  <a:cubicBezTo>
                    <a:pt x="32516" y="10799"/>
                    <a:pt x="32421" y="10474"/>
                    <a:pt x="32313" y="10163"/>
                  </a:cubicBezTo>
                  <a:cubicBezTo>
                    <a:pt x="32204" y="9865"/>
                    <a:pt x="32042" y="9594"/>
                    <a:pt x="31839" y="9337"/>
                  </a:cubicBezTo>
                  <a:cubicBezTo>
                    <a:pt x="31636" y="9080"/>
                    <a:pt x="31352" y="8877"/>
                    <a:pt x="31041" y="8756"/>
                  </a:cubicBezTo>
                  <a:cubicBezTo>
                    <a:pt x="30960" y="8728"/>
                    <a:pt x="30892" y="8701"/>
                    <a:pt x="30811" y="8688"/>
                  </a:cubicBezTo>
                  <a:cubicBezTo>
                    <a:pt x="30824" y="8580"/>
                    <a:pt x="30824" y="8471"/>
                    <a:pt x="30851" y="8377"/>
                  </a:cubicBezTo>
                  <a:cubicBezTo>
                    <a:pt x="30865" y="8282"/>
                    <a:pt x="30892" y="8187"/>
                    <a:pt x="30933" y="8093"/>
                  </a:cubicBezTo>
                  <a:cubicBezTo>
                    <a:pt x="30960" y="8065"/>
                    <a:pt x="30973" y="8025"/>
                    <a:pt x="31000" y="7984"/>
                  </a:cubicBezTo>
                  <a:cubicBezTo>
                    <a:pt x="31027" y="7971"/>
                    <a:pt x="31054" y="7944"/>
                    <a:pt x="31068" y="7930"/>
                  </a:cubicBezTo>
                  <a:cubicBezTo>
                    <a:pt x="31136" y="7890"/>
                    <a:pt x="31190" y="7862"/>
                    <a:pt x="31257" y="7835"/>
                  </a:cubicBezTo>
                  <a:lnTo>
                    <a:pt x="31284" y="7822"/>
                  </a:lnTo>
                  <a:cubicBezTo>
                    <a:pt x="31366" y="7808"/>
                    <a:pt x="31433" y="7795"/>
                    <a:pt x="31514" y="7781"/>
                  </a:cubicBezTo>
                  <a:lnTo>
                    <a:pt x="31541" y="7781"/>
                  </a:lnTo>
                  <a:cubicBezTo>
                    <a:pt x="31623" y="7781"/>
                    <a:pt x="31717" y="7795"/>
                    <a:pt x="31799" y="7808"/>
                  </a:cubicBezTo>
                  <a:lnTo>
                    <a:pt x="31893" y="7822"/>
                  </a:lnTo>
                  <a:cubicBezTo>
                    <a:pt x="32029" y="7835"/>
                    <a:pt x="32164" y="7862"/>
                    <a:pt x="32299" y="7862"/>
                  </a:cubicBezTo>
                  <a:lnTo>
                    <a:pt x="32367" y="7862"/>
                  </a:lnTo>
                  <a:cubicBezTo>
                    <a:pt x="32597" y="7862"/>
                    <a:pt x="32827" y="7808"/>
                    <a:pt x="33043" y="7687"/>
                  </a:cubicBezTo>
                  <a:cubicBezTo>
                    <a:pt x="33314" y="7524"/>
                    <a:pt x="33517" y="7267"/>
                    <a:pt x="33598" y="6956"/>
                  </a:cubicBezTo>
                  <a:cubicBezTo>
                    <a:pt x="33639" y="6821"/>
                    <a:pt x="33666" y="6685"/>
                    <a:pt x="33679" y="6536"/>
                  </a:cubicBezTo>
                  <a:cubicBezTo>
                    <a:pt x="33693" y="6415"/>
                    <a:pt x="33693" y="6279"/>
                    <a:pt x="33679" y="6144"/>
                  </a:cubicBezTo>
                  <a:cubicBezTo>
                    <a:pt x="33652" y="5914"/>
                    <a:pt x="33558" y="5684"/>
                    <a:pt x="33436" y="5467"/>
                  </a:cubicBezTo>
                  <a:cubicBezTo>
                    <a:pt x="33314" y="5278"/>
                    <a:pt x="33152" y="5116"/>
                    <a:pt x="32976" y="4980"/>
                  </a:cubicBezTo>
                  <a:cubicBezTo>
                    <a:pt x="32800" y="4845"/>
                    <a:pt x="32624" y="4750"/>
                    <a:pt x="32421" y="4683"/>
                  </a:cubicBezTo>
                  <a:cubicBezTo>
                    <a:pt x="32286" y="4629"/>
                    <a:pt x="32137" y="4574"/>
                    <a:pt x="31988" y="4547"/>
                  </a:cubicBezTo>
                  <a:lnTo>
                    <a:pt x="31866" y="4520"/>
                  </a:lnTo>
                  <a:cubicBezTo>
                    <a:pt x="31677" y="4480"/>
                    <a:pt x="31487" y="4466"/>
                    <a:pt x="31298" y="4453"/>
                  </a:cubicBezTo>
                  <a:cubicBezTo>
                    <a:pt x="31176" y="4439"/>
                    <a:pt x="31054" y="4439"/>
                    <a:pt x="30919" y="4439"/>
                  </a:cubicBezTo>
                  <a:cubicBezTo>
                    <a:pt x="30716" y="4439"/>
                    <a:pt x="30500" y="4439"/>
                    <a:pt x="30270" y="4466"/>
                  </a:cubicBezTo>
                  <a:cubicBezTo>
                    <a:pt x="29918" y="4507"/>
                    <a:pt x="29552" y="4588"/>
                    <a:pt x="29214" y="4710"/>
                  </a:cubicBezTo>
                  <a:cubicBezTo>
                    <a:pt x="29173" y="4601"/>
                    <a:pt x="29146" y="4480"/>
                    <a:pt x="29092" y="4371"/>
                  </a:cubicBezTo>
                  <a:cubicBezTo>
                    <a:pt x="28916" y="3911"/>
                    <a:pt x="28619" y="3519"/>
                    <a:pt x="28226" y="3235"/>
                  </a:cubicBezTo>
                  <a:cubicBezTo>
                    <a:pt x="28118" y="3154"/>
                    <a:pt x="27996" y="3100"/>
                    <a:pt x="27888" y="3032"/>
                  </a:cubicBezTo>
                  <a:cubicBezTo>
                    <a:pt x="27820" y="3005"/>
                    <a:pt x="27753" y="2978"/>
                    <a:pt x="27685" y="2951"/>
                  </a:cubicBezTo>
                  <a:cubicBezTo>
                    <a:pt x="27685" y="2937"/>
                    <a:pt x="27672" y="2910"/>
                    <a:pt x="27658" y="2897"/>
                  </a:cubicBezTo>
                  <a:cubicBezTo>
                    <a:pt x="27509" y="2585"/>
                    <a:pt x="27320" y="2301"/>
                    <a:pt x="27076" y="2071"/>
                  </a:cubicBezTo>
                  <a:cubicBezTo>
                    <a:pt x="26833" y="1828"/>
                    <a:pt x="26562" y="1638"/>
                    <a:pt x="26278" y="1489"/>
                  </a:cubicBezTo>
                  <a:cubicBezTo>
                    <a:pt x="26251" y="1178"/>
                    <a:pt x="26197" y="867"/>
                    <a:pt x="26115" y="569"/>
                  </a:cubicBezTo>
                  <a:cubicBezTo>
                    <a:pt x="26034" y="231"/>
                    <a:pt x="25737" y="1"/>
                    <a:pt x="2539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dist="38100" dir="30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36"/>
            <p:cNvSpPr/>
            <p:nvPr/>
          </p:nvSpPr>
          <p:spPr>
            <a:xfrm>
              <a:off x="7553824" y="1900331"/>
              <a:ext cx="380419" cy="486797"/>
            </a:xfrm>
            <a:custGeom>
              <a:avLst/>
              <a:gdLst/>
              <a:ahLst/>
              <a:cxnLst/>
              <a:rect l="l" t="t" r="r" b="b"/>
              <a:pathLst>
                <a:path w="4885" h="6251" extrusionOk="0">
                  <a:moveTo>
                    <a:pt x="1272" y="1516"/>
                  </a:moveTo>
                  <a:cubicBezTo>
                    <a:pt x="1380" y="1530"/>
                    <a:pt x="1489" y="1530"/>
                    <a:pt x="1597" y="1557"/>
                  </a:cubicBezTo>
                  <a:cubicBezTo>
                    <a:pt x="1597" y="1598"/>
                    <a:pt x="1583" y="1638"/>
                    <a:pt x="1570" y="1679"/>
                  </a:cubicBezTo>
                  <a:lnTo>
                    <a:pt x="1570" y="1665"/>
                  </a:lnTo>
                  <a:cubicBezTo>
                    <a:pt x="1529" y="1841"/>
                    <a:pt x="1462" y="2017"/>
                    <a:pt x="1380" y="2179"/>
                  </a:cubicBezTo>
                  <a:cubicBezTo>
                    <a:pt x="1313" y="2301"/>
                    <a:pt x="1232" y="2423"/>
                    <a:pt x="1137" y="2518"/>
                  </a:cubicBezTo>
                  <a:cubicBezTo>
                    <a:pt x="1056" y="2612"/>
                    <a:pt x="961" y="2680"/>
                    <a:pt x="853" y="2748"/>
                  </a:cubicBezTo>
                  <a:lnTo>
                    <a:pt x="853" y="2748"/>
                  </a:lnTo>
                  <a:cubicBezTo>
                    <a:pt x="780" y="2784"/>
                    <a:pt x="707" y="2818"/>
                    <a:pt x="623" y="2842"/>
                  </a:cubicBezTo>
                  <a:cubicBezTo>
                    <a:pt x="582" y="2856"/>
                    <a:pt x="528" y="2870"/>
                    <a:pt x="474" y="2870"/>
                  </a:cubicBezTo>
                  <a:cubicBezTo>
                    <a:pt x="447" y="2870"/>
                    <a:pt x="420" y="2870"/>
                    <a:pt x="393" y="2856"/>
                  </a:cubicBezTo>
                  <a:cubicBezTo>
                    <a:pt x="379" y="2856"/>
                    <a:pt x="352" y="2856"/>
                    <a:pt x="338" y="2842"/>
                  </a:cubicBezTo>
                  <a:cubicBezTo>
                    <a:pt x="325" y="2842"/>
                    <a:pt x="325" y="2829"/>
                    <a:pt x="311" y="2815"/>
                  </a:cubicBezTo>
                  <a:cubicBezTo>
                    <a:pt x="298" y="2815"/>
                    <a:pt x="298" y="2802"/>
                    <a:pt x="284" y="2788"/>
                  </a:cubicBezTo>
                  <a:cubicBezTo>
                    <a:pt x="271" y="2775"/>
                    <a:pt x="271" y="2761"/>
                    <a:pt x="271" y="2748"/>
                  </a:cubicBezTo>
                  <a:cubicBezTo>
                    <a:pt x="257" y="2721"/>
                    <a:pt x="257" y="2694"/>
                    <a:pt x="257" y="2667"/>
                  </a:cubicBezTo>
                  <a:cubicBezTo>
                    <a:pt x="257" y="2599"/>
                    <a:pt x="257" y="2531"/>
                    <a:pt x="271" y="2464"/>
                  </a:cubicBezTo>
                  <a:cubicBezTo>
                    <a:pt x="311" y="2342"/>
                    <a:pt x="352" y="2220"/>
                    <a:pt x="420" y="2098"/>
                  </a:cubicBezTo>
                  <a:cubicBezTo>
                    <a:pt x="474" y="2004"/>
                    <a:pt x="541" y="1909"/>
                    <a:pt x="609" y="1828"/>
                  </a:cubicBezTo>
                  <a:cubicBezTo>
                    <a:pt x="677" y="1760"/>
                    <a:pt x="744" y="1706"/>
                    <a:pt x="812" y="1652"/>
                  </a:cubicBezTo>
                  <a:cubicBezTo>
                    <a:pt x="880" y="1625"/>
                    <a:pt x="947" y="1584"/>
                    <a:pt x="1015" y="1571"/>
                  </a:cubicBezTo>
                  <a:cubicBezTo>
                    <a:pt x="1096" y="1543"/>
                    <a:pt x="1191" y="1530"/>
                    <a:pt x="1272" y="1516"/>
                  </a:cubicBezTo>
                  <a:close/>
                  <a:moveTo>
                    <a:pt x="3045" y="3289"/>
                  </a:moveTo>
                  <a:lnTo>
                    <a:pt x="3045" y="3303"/>
                  </a:lnTo>
                  <a:cubicBezTo>
                    <a:pt x="3045" y="3438"/>
                    <a:pt x="3031" y="3573"/>
                    <a:pt x="3004" y="3708"/>
                  </a:cubicBezTo>
                  <a:cubicBezTo>
                    <a:pt x="2963" y="3857"/>
                    <a:pt x="2909" y="4006"/>
                    <a:pt x="2828" y="4141"/>
                  </a:cubicBezTo>
                  <a:cubicBezTo>
                    <a:pt x="2720" y="4331"/>
                    <a:pt x="2598" y="4507"/>
                    <a:pt x="2449" y="4656"/>
                  </a:cubicBezTo>
                  <a:cubicBezTo>
                    <a:pt x="2368" y="4737"/>
                    <a:pt x="2273" y="4818"/>
                    <a:pt x="2165" y="4886"/>
                  </a:cubicBezTo>
                  <a:cubicBezTo>
                    <a:pt x="2097" y="4940"/>
                    <a:pt x="2016" y="4967"/>
                    <a:pt x="1922" y="4994"/>
                  </a:cubicBezTo>
                  <a:cubicBezTo>
                    <a:pt x="1867" y="5007"/>
                    <a:pt x="1813" y="5021"/>
                    <a:pt x="1759" y="5021"/>
                  </a:cubicBezTo>
                  <a:lnTo>
                    <a:pt x="1664" y="5021"/>
                  </a:lnTo>
                  <a:cubicBezTo>
                    <a:pt x="1637" y="5007"/>
                    <a:pt x="1610" y="5007"/>
                    <a:pt x="1597" y="4994"/>
                  </a:cubicBezTo>
                  <a:cubicBezTo>
                    <a:pt x="1583" y="4980"/>
                    <a:pt x="1556" y="4967"/>
                    <a:pt x="1543" y="4953"/>
                  </a:cubicBezTo>
                  <a:cubicBezTo>
                    <a:pt x="1529" y="4940"/>
                    <a:pt x="1516" y="4926"/>
                    <a:pt x="1502" y="4899"/>
                  </a:cubicBezTo>
                  <a:cubicBezTo>
                    <a:pt x="1489" y="4872"/>
                    <a:pt x="1475" y="4845"/>
                    <a:pt x="1462" y="4818"/>
                  </a:cubicBezTo>
                  <a:cubicBezTo>
                    <a:pt x="1448" y="4750"/>
                    <a:pt x="1434" y="4696"/>
                    <a:pt x="1434" y="4629"/>
                  </a:cubicBezTo>
                  <a:cubicBezTo>
                    <a:pt x="1434" y="4534"/>
                    <a:pt x="1448" y="4453"/>
                    <a:pt x="1462" y="4358"/>
                  </a:cubicBezTo>
                  <a:cubicBezTo>
                    <a:pt x="1489" y="4277"/>
                    <a:pt x="1516" y="4209"/>
                    <a:pt x="1543" y="4128"/>
                  </a:cubicBezTo>
                  <a:cubicBezTo>
                    <a:pt x="1610" y="4033"/>
                    <a:pt x="1678" y="3952"/>
                    <a:pt x="1746" y="3871"/>
                  </a:cubicBezTo>
                  <a:cubicBezTo>
                    <a:pt x="1854" y="3763"/>
                    <a:pt x="1976" y="3668"/>
                    <a:pt x="2097" y="3587"/>
                  </a:cubicBezTo>
                  <a:cubicBezTo>
                    <a:pt x="2260" y="3492"/>
                    <a:pt x="2409" y="3424"/>
                    <a:pt x="2585" y="3370"/>
                  </a:cubicBezTo>
                  <a:cubicBezTo>
                    <a:pt x="2733" y="3330"/>
                    <a:pt x="2882" y="3303"/>
                    <a:pt x="3031" y="3289"/>
                  </a:cubicBezTo>
                  <a:close/>
                  <a:moveTo>
                    <a:pt x="1570" y="1"/>
                  </a:moveTo>
                  <a:lnTo>
                    <a:pt x="1570" y="14"/>
                  </a:lnTo>
                  <a:cubicBezTo>
                    <a:pt x="1529" y="14"/>
                    <a:pt x="1502" y="55"/>
                    <a:pt x="1516" y="96"/>
                  </a:cubicBezTo>
                  <a:cubicBezTo>
                    <a:pt x="1583" y="366"/>
                    <a:pt x="1624" y="637"/>
                    <a:pt x="1637" y="921"/>
                  </a:cubicBezTo>
                  <a:lnTo>
                    <a:pt x="1637" y="1246"/>
                  </a:lnTo>
                  <a:cubicBezTo>
                    <a:pt x="1545" y="1228"/>
                    <a:pt x="1452" y="1219"/>
                    <a:pt x="1358" y="1219"/>
                  </a:cubicBezTo>
                  <a:cubicBezTo>
                    <a:pt x="1164" y="1219"/>
                    <a:pt x="972" y="1258"/>
                    <a:pt x="799" y="1341"/>
                  </a:cubicBezTo>
                  <a:cubicBezTo>
                    <a:pt x="568" y="1449"/>
                    <a:pt x="393" y="1625"/>
                    <a:pt x="271" y="1828"/>
                  </a:cubicBezTo>
                  <a:cubicBezTo>
                    <a:pt x="190" y="1963"/>
                    <a:pt x="122" y="2112"/>
                    <a:pt x="81" y="2261"/>
                  </a:cubicBezTo>
                  <a:cubicBezTo>
                    <a:pt x="27" y="2409"/>
                    <a:pt x="0" y="2585"/>
                    <a:pt x="27" y="2748"/>
                  </a:cubicBezTo>
                  <a:cubicBezTo>
                    <a:pt x="54" y="2870"/>
                    <a:pt x="122" y="2964"/>
                    <a:pt x="217" y="3032"/>
                  </a:cubicBezTo>
                  <a:cubicBezTo>
                    <a:pt x="289" y="3068"/>
                    <a:pt x="361" y="3086"/>
                    <a:pt x="437" y="3086"/>
                  </a:cubicBezTo>
                  <a:cubicBezTo>
                    <a:pt x="475" y="3086"/>
                    <a:pt x="514" y="3082"/>
                    <a:pt x="555" y="3072"/>
                  </a:cubicBezTo>
                  <a:cubicBezTo>
                    <a:pt x="690" y="3045"/>
                    <a:pt x="812" y="3005"/>
                    <a:pt x="920" y="2937"/>
                  </a:cubicBezTo>
                  <a:cubicBezTo>
                    <a:pt x="1056" y="2856"/>
                    <a:pt x="1164" y="2761"/>
                    <a:pt x="1272" y="2653"/>
                  </a:cubicBezTo>
                  <a:cubicBezTo>
                    <a:pt x="1407" y="2491"/>
                    <a:pt x="1529" y="2301"/>
                    <a:pt x="1610" y="2098"/>
                  </a:cubicBezTo>
                  <a:cubicBezTo>
                    <a:pt x="1678" y="1936"/>
                    <a:pt x="1719" y="1774"/>
                    <a:pt x="1746" y="1611"/>
                  </a:cubicBezTo>
                  <a:cubicBezTo>
                    <a:pt x="1840" y="1638"/>
                    <a:pt x="1935" y="1679"/>
                    <a:pt x="2016" y="1719"/>
                  </a:cubicBezTo>
                  <a:cubicBezTo>
                    <a:pt x="2179" y="1814"/>
                    <a:pt x="2314" y="1909"/>
                    <a:pt x="2449" y="2031"/>
                  </a:cubicBezTo>
                  <a:cubicBezTo>
                    <a:pt x="2571" y="2166"/>
                    <a:pt x="2693" y="2301"/>
                    <a:pt x="2788" y="2464"/>
                  </a:cubicBezTo>
                  <a:cubicBezTo>
                    <a:pt x="2855" y="2585"/>
                    <a:pt x="2909" y="2707"/>
                    <a:pt x="2950" y="2829"/>
                  </a:cubicBezTo>
                  <a:cubicBezTo>
                    <a:pt x="2788" y="2842"/>
                    <a:pt x="2612" y="2883"/>
                    <a:pt x="2449" y="2937"/>
                  </a:cubicBezTo>
                  <a:cubicBezTo>
                    <a:pt x="2097" y="3045"/>
                    <a:pt x="1786" y="3235"/>
                    <a:pt x="1516" y="3478"/>
                  </a:cubicBezTo>
                  <a:cubicBezTo>
                    <a:pt x="1448" y="3546"/>
                    <a:pt x="1380" y="3614"/>
                    <a:pt x="1326" y="3681"/>
                  </a:cubicBezTo>
                  <a:cubicBezTo>
                    <a:pt x="1272" y="3763"/>
                    <a:pt x="1218" y="3844"/>
                    <a:pt x="1164" y="3925"/>
                  </a:cubicBezTo>
                  <a:cubicBezTo>
                    <a:pt x="1083" y="4074"/>
                    <a:pt x="1042" y="4250"/>
                    <a:pt x="1015" y="4412"/>
                  </a:cubicBezTo>
                  <a:cubicBezTo>
                    <a:pt x="1001" y="4615"/>
                    <a:pt x="1015" y="4818"/>
                    <a:pt x="1083" y="5007"/>
                  </a:cubicBezTo>
                  <a:cubicBezTo>
                    <a:pt x="1137" y="5143"/>
                    <a:pt x="1232" y="5265"/>
                    <a:pt x="1367" y="5346"/>
                  </a:cubicBezTo>
                  <a:cubicBezTo>
                    <a:pt x="1421" y="5386"/>
                    <a:pt x="1489" y="5413"/>
                    <a:pt x="1556" y="5427"/>
                  </a:cubicBezTo>
                  <a:cubicBezTo>
                    <a:pt x="1597" y="5440"/>
                    <a:pt x="1637" y="5454"/>
                    <a:pt x="1678" y="5454"/>
                  </a:cubicBezTo>
                  <a:lnTo>
                    <a:pt x="1813" y="5454"/>
                  </a:lnTo>
                  <a:cubicBezTo>
                    <a:pt x="1962" y="5440"/>
                    <a:pt x="2111" y="5400"/>
                    <a:pt x="2246" y="5332"/>
                  </a:cubicBezTo>
                  <a:cubicBezTo>
                    <a:pt x="2395" y="5265"/>
                    <a:pt x="2544" y="5170"/>
                    <a:pt x="2666" y="5048"/>
                  </a:cubicBezTo>
                  <a:cubicBezTo>
                    <a:pt x="2801" y="4926"/>
                    <a:pt x="2923" y="4777"/>
                    <a:pt x="3031" y="4629"/>
                  </a:cubicBezTo>
                  <a:cubicBezTo>
                    <a:pt x="3126" y="4480"/>
                    <a:pt x="3221" y="4331"/>
                    <a:pt x="3288" y="4182"/>
                  </a:cubicBezTo>
                  <a:cubicBezTo>
                    <a:pt x="3342" y="4033"/>
                    <a:pt x="3396" y="3884"/>
                    <a:pt x="3424" y="3736"/>
                  </a:cubicBezTo>
                  <a:cubicBezTo>
                    <a:pt x="3437" y="3600"/>
                    <a:pt x="3451" y="3478"/>
                    <a:pt x="3451" y="3343"/>
                  </a:cubicBezTo>
                  <a:cubicBezTo>
                    <a:pt x="3505" y="3370"/>
                    <a:pt x="3559" y="3384"/>
                    <a:pt x="3613" y="3411"/>
                  </a:cubicBezTo>
                  <a:cubicBezTo>
                    <a:pt x="3708" y="3465"/>
                    <a:pt x="3802" y="3533"/>
                    <a:pt x="3884" y="3614"/>
                  </a:cubicBezTo>
                  <a:cubicBezTo>
                    <a:pt x="3951" y="3695"/>
                    <a:pt x="4019" y="3776"/>
                    <a:pt x="4087" y="3871"/>
                  </a:cubicBezTo>
                  <a:cubicBezTo>
                    <a:pt x="4154" y="4006"/>
                    <a:pt x="4222" y="4141"/>
                    <a:pt x="4262" y="4290"/>
                  </a:cubicBezTo>
                  <a:cubicBezTo>
                    <a:pt x="4330" y="4520"/>
                    <a:pt x="4371" y="4764"/>
                    <a:pt x="4371" y="5021"/>
                  </a:cubicBezTo>
                  <a:cubicBezTo>
                    <a:pt x="4384" y="5332"/>
                    <a:pt x="4357" y="5657"/>
                    <a:pt x="4290" y="5982"/>
                  </a:cubicBezTo>
                  <a:cubicBezTo>
                    <a:pt x="4276" y="6036"/>
                    <a:pt x="4303" y="6103"/>
                    <a:pt x="4344" y="6158"/>
                  </a:cubicBezTo>
                  <a:cubicBezTo>
                    <a:pt x="4390" y="6219"/>
                    <a:pt x="4463" y="6250"/>
                    <a:pt x="4537" y="6250"/>
                  </a:cubicBezTo>
                  <a:cubicBezTo>
                    <a:pt x="4593" y="6250"/>
                    <a:pt x="4649" y="6233"/>
                    <a:pt x="4695" y="6198"/>
                  </a:cubicBezTo>
                  <a:cubicBezTo>
                    <a:pt x="4750" y="6158"/>
                    <a:pt x="4777" y="6090"/>
                    <a:pt x="4790" y="6022"/>
                  </a:cubicBezTo>
                  <a:cubicBezTo>
                    <a:pt x="4858" y="5684"/>
                    <a:pt x="4885" y="5346"/>
                    <a:pt x="4871" y="4994"/>
                  </a:cubicBezTo>
                  <a:cubicBezTo>
                    <a:pt x="4858" y="4642"/>
                    <a:pt x="4790" y="4290"/>
                    <a:pt x="4655" y="3952"/>
                  </a:cubicBezTo>
                  <a:cubicBezTo>
                    <a:pt x="4533" y="3614"/>
                    <a:pt x="4317" y="3330"/>
                    <a:pt x="4019" y="3113"/>
                  </a:cubicBezTo>
                  <a:cubicBezTo>
                    <a:pt x="3938" y="3059"/>
                    <a:pt x="3857" y="3018"/>
                    <a:pt x="3775" y="2978"/>
                  </a:cubicBezTo>
                  <a:cubicBezTo>
                    <a:pt x="3694" y="2937"/>
                    <a:pt x="3613" y="2910"/>
                    <a:pt x="3532" y="2883"/>
                  </a:cubicBezTo>
                  <a:cubicBezTo>
                    <a:pt x="3478" y="2870"/>
                    <a:pt x="3424" y="2856"/>
                    <a:pt x="3369" y="2842"/>
                  </a:cubicBezTo>
                  <a:cubicBezTo>
                    <a:pt x="3329" y="2734"/>
                    <a:pt x="3288" y="2626"/>
                    <a:pt x="3234" y="2518"/>
                  </a:cubicBezTo>
                  <a:cubicBezTo>
                    <a:pt x="3126" y="2274"/>
                    <a:pt x="2977" y="2058"/>
                    <a:pt x="2788" y="1882"/>
                  </a:cubicBezTo>
                  <a:cubicBezTo>
                    <a:pt x="2598" y="1692"/>
                    <a:pt x="2382" y="1530"/>
                    <a:pt x="2138" y="1408"/>
                  </a:cubicBezTo>
                  <a:cubicBezTo>
                    <a:pt x="2030" y="1354"/>
                    <a:pt x="1908" y="1313"/>
                    <a:pt x="1786" y="1273"/>
                  </a:cubicBezTo>
                  <a:cubicBezTo>
                    <a:pt x="1813" y="867"/>
                    <a:pt x="1759" y="461"/>
                    <a:pt x="1651" y="69"/>
                  </a:cubicBezTo>
                  <a:cubicBezTo>
                    <a:pt x="1651" y="28"/>
                    <a:pt x="1624" y="14"/>
                    <a:pt x="158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36"/>
            <p:cNvSpPr/>
            <p:nvPr/>
          </p:nvSpPr>
          <p:spPr>
            <a:xfrm>
              <a:off x="7789863" y="2246409"/>
              <a:ext cx="480567" cy="463045"/>
            </a:xfrm>
            <a:custGeom>
              <a:avLst/>
              <a:gdLst/>
              <a:ahLst/>
              <a:cxnLst/>
              <a:rect l="l" t="t" r="r" b="b"/>
              <a:pathLst>
                <a:path w="6171" h="5946" extrusionOk="0">
                  <a:moveTo>
                    <a:pt x="4074" y="1"/>
                  </a:moveTo>
                  <a:cubicBezTo>
                    <a:pt x="3880" y="1"/>
                    <a:pt x="3688" y="10"/>
                    <a:pt x="3491" y="36"/>
                  </a:cubicBezTo>
                  <a:cubicBezTo>
                    <a:pt x="3153" y="63"/>
                    <a:pt x="2815" y="144"/>
                    <a:pt x="2490" y="279"/>
                  </a:cubicBezTo>
                  <a:cubicBezTo>
                    <a:pt x="2111" y="428"/>
                    <a:pt x="1759" y="658"/>
                    <a:pt x="1461" y="929"/>
                  </a:cubicBezTo>
                  <a:cubicBezTo>
                    <a:pt x="1083" y="1267"/>
                    <a:pt x="771" y="1673"/>
                    <a:pt x="541" y="2133"/>
                  </a:cubicBezTo>
                  <a:cubicBezTo>
                    <a:pt x="487" y="2228"/>
                    <a:pt x="447" y="2322"/>
                    <a:pt x="393" y="2417"/>
                  </a:cubicBezTo>
                  <a:cubicBezTo>
                    <a:pt x="393" y="2417"/>
                    <a:pt x="379" y="2404"/>
                    <a:pt x="365" y="2404"/>
                  </a:cubicBezTo>
                  <a:cubicBezTo>
                    <a:pt x="351" y="2398"/>
                    <a:pt x="336" y="2395"/>
                    <a:pt x="321" y="2395"/>
                  </a:cubicBezTo>
                  <a:cubicBezTo>
                    <a:pt x="266" y="2395"/>
                    <a:pt x="214" y="2432"/>
                    <a:pt x="203" y="2485"/>
                  </a:cubicBezTo>
                  <a:cubicBezTo>
                    <a:pt x="68" y="2796"/>
                    <a:pt x="0" y="3134"/>
                    <a:pt x="0" y="3473"/>
                  </a:cubicBezTo>
                  <a:lnTo>
                    <a:pt x="0" y="3635"/>
                  </a:lnTo>
                  <a:cubicBezTo>
                    <a:pt x="0" y="3649"/>
                    <a:pt x="0" y="3662"/>
                    <a:pt x="0" y="3676"/>
                  </a:cubicBezTo>
                  <a:cubicBezTo>
                    <a:pt x="14" y="3946"/>
                    <a:pt x="54" y="4230"/>
                    <a:pt x="135" y="4501"/>
                  </a:cubicBezTo>
                  <a:cubicBezTo>
                    <a:pt x="217" y="4826"/>
                    <a:pt x="379" y="5123"/>
                    <a:pt x="582" y="5394"/>
                  </a:cubicBezTo>
                  <a:cubicBezTo>
                    <a:pt x="785" y="5638"/>
                    <a:pt x="1069" y="5814"/>
                    <a:pt x="1380" y="5895"/>
                  </a:cubicBezTo>
                  <a:lnTo>
                    <a:pt x="1421" y="5908"/>
                  </a:lnTo>
                  <a:cubicBezTo>
                    <a:pt x="1535" y="5933"/>
                    <a:pt x="1651" y="5945"/>
                    <a:pt x="1767" y="5945"/>
                  </a:cubicBezTo>
                  <a:cubicBezTo>
                    <a:pt x="1967" y="5945"/>
                    <a:pt x="2166" y="5909"/>
                    <a:pt x="2355" y="5841"/>
                  </a:cubicBezTo>
                  <a:cubicBezTo>
                    <a:pt x="2517" y="5773"/>
                    <a:pt x="2666" y="5678"/>
                    <a:pt x="2788" y="5556"/>
                  </a:cubicBezTo>
                  <a:cubicBezTo>
                    <a:pt x="2896" y="5435"/>
                    <a:pt x="2991" y="5299"/>
                    <a:pt x="3058" y="5150"/>
                  </a:cubicBezTo>
                  <a:cubicBezTo>
                    <a:pt x="3126" y="4988"/>
                    <a:pt x="3166" y="4826"/>
                    <a:pt x="3193" y="4663"/>
                  </a:cubicBezTo>
                  <a:cubicBezTo>
                    <a:pt x="3234" y="4501"/>
                    <a:pt x="3261" y="4325"/>
                    <a:pt x="3275" y="4149"/>
                  </a:cubicBezTo>
                  <a:cubicBezTo>
                    <a:pt x="3275" y="4041"/>
                    <a:pt x="3288" y="3946"/>
                    <a:pt x="3288" y="3838"/>
                  </a:cubicBezTo>
                  <a:cubicBezTo>
                    <a:pt x="3302" y="3608"/>
                    <a:pt x="3315" y="3364"/>
                    <a:pt x="3356" y="3134"/>
                  </a:cubicBezTo>
                  <a:cubicBezTo>
                    <a:pt x="3383" y="2986"/>
                    <a:pt x="3437" y="2837"/>
                    <a:pt x="3491" y="2701"/>
                  </a:cubicBezTo>
                  <a:cubicBezTo>
                    <a:pt x="3545" y="2607"/>
                    <a:pt x="3599" y="2525"/>
                    <a:pt x="3667" y="2444"/>
                  </a:cubicBezTo>
                  <a:cubicBezTo>
                    <a:pt x="3721" y="2377"/>
                    <a:pt x="3789" y="2309"/>
                    <a:pt x="3870" y="2255"/>
                  </a:cubicBezTo>
                  <a:cubicBezTo>
                    <a:pt x="3978" y="2187"/>
                    <a:pt x="4087" y="2133"/>
                    <a:pt x="4208" y="2092"/>
                  </a:cubicBezTo>
                  <a:lnTo>
                    <a:pt x="4222" y="2092"/>
                  </a:lnTo>
                  <a:cubicBezTo>
                    <a:pt x="4357" y="2052"/>
                    <a:pt x="4492" y="2025"/>
                    <a:pt x="4641" y="2011"/>
                  </a:cubicBezTo>
                  <a:cubicBezTo>
                    <a:pt x="4681" y="2008"/>
                    <a:pt x="4721" y="2006"/>
                    <a:pt x="4761" y="2006"/>
                  </a:cubicBezTo>
                  <a:cubicBezTo>
                    <a:pt x="4869" y="2006"/>
                    <a:pt x="4975" y="2019"/>
                    <a:pt x="5074" y="2038"/>
                  </a:cubicBezTo>
                  <a:lnTo>
                    <a:pt x="5169" y="2052"/>
                  </a:lnTo>
                  <a:cubicBezTo>
                    <a:pt x="5277" y="2065"/>
                    <a:pt x="5386" y="2079"/>
                    <a:pt x="5494" y="2092"/>
                  </a:cubicBezTo>
                  <a:cubicBezTo>
                    <a:pt x="5629" y="2092"/>
                    <a:pt x="5751" y="2065"/>
                    <a:pt x="5873" y="2011"/>
                  </a:cubicBezTo>
                  <a:cubicBezTo>
                    <a:pt x="5994" y="1930"/>
                    <a:pt x="6089" y="1808"/>
                    <a:pt x="6116" y="1673"/>
                  </a:cubicBezTo>
                  <a:cubicBezTo>
                    <a:pt x="6143" y="1578"/>
                    <a:pt x="6157" y="1497"/>
                    <a:pt x="6170" y="1402"/>
                  </a:cubicBezTo>
                  <a:cubicBezTo>
                    <a:pt x="6170" y="1308"/>
                    <a:pt x="6170" y="1226"/>
                    <a:pt x="6170" y="1132"/>
                  </a:cubicBezTo>
                  <a:cubicBezTo>
                    <a:pt x="6143" y="996"/>
                    <a:pt x="6103" y="861"/>
                    <a:pt x="6021" y="739"/>
                  </a:cubicBezTo>
                  <a:cubicBezTo>
                    <a:pt x="5940" y="618"/>
                    <a:pt x="5846" y="509"/>
                    <a:pt x="5724" y="415"/>
                  </a:cubicBezTo>
                  <a:cubicBezTo>
                    <a:pt x="5602" y="333"/>
                    <a:pt x="5480" y="266"/>
                    <a:pt x="5345" y="212"/>
                  </a:cubicBezTo>
                  <a:cubicBezTo>
                    <a:pt x="5223" y="171"/>
                    <a:pt x="5115" y="130"/>
                    <a:pt x="5007" y="103"/>
                  </a:cubicBezTo>
                  <a:lnTo>
                    <a:pt x="4993" y="103"/>
                  </a:lnTo>
                  <a:lnTo>
                    <a:pt x="4898" y="76"/>
                  </a:lnTo>
                  <a:cubicBezTo>
                    <a:pt x="4736" y="49"/>
                    <a:pt x="4574" y="22"/>
                    <a:pt x="4411" y="9"/>
                  </a:cubicBezTo>
                  <a:cubicBezTo>
                    <a:pt x="4297" y="4"/>
                    <a:pt x="4185" y="1"/>
                    <a:pt x="4074" y="1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36"/>
            <p:cNvSpPr/>
            <p:nvPr/>
          </p:nvSpPr>
          <p:spPr>
            <a:xfrm>
              <a:off x="7780363" y="2279740"/>
              <a:ext cx="197102" cy="395761"/>
            </a:xfrm>
            <a:custGeom>
              <a:avLst/>
              <a:gdLst/>
              <a:ahLst/>
              <a:cxnLst/>
              <a:rect l="l" t="t" r="r" b="b"/>
              <a:pathLst>
                <a:path w="2531" h="5082" extrusionOk="0">
                  <a:moveTo>
                    <a:pt x="2477" y="0"/>
                  </a:moveTo>
                  <a:lnTo>
                    <a:pt x="2449" y="14"/>
                  </a:lnTo>
                  <a:cubicBezTo>
                    <a:pt x="2247" y="54"/>
                    <a:pt x="2057" y="122"/>
                    <a:pt x="1895" y="230"/>
                  </a:cubicBezTo>
                  <a:cubicBezTo>
                    <a:pt x="1692" y="352"/>
                    <a:pt x="1516" y="487"/>
                    <a:pt x="1353" y="636"/>
                  </a:cubicBezTo>
                  <a:cubicBezTo>
                    <a:pt x="1178" y="771"/>
                    <a:pt x="1029" y="920"/>
                    <a:pt x="880" y="1069"/>
                  </a:cubicBezTo>
                  <a:cubicBezTo>
                    <a:pt x="718" y="1218"/>
                    <a:pt x="582" y="1394"/>
                    <a:pt x="447" y="1583"/>
                  </a:cubicBezTo>
                  <a:cubicBezTo>
                    <a:pt x="325" y="1773"/>
                    <a:pt x="230" y="1962"/>
                    <a:pt x="149" y="2179"/>
                  </a:cubicBezTo>
                  <a:cubicBezTo>
                    <a:pt x="82" y="2395"/>
                    <a:pt x="27" y="2612"/>
                    <a:pt x="14" y="2842"/>
                  </a:cubicBezTo>
                  <a:cubicBezTo>
                    <a:pt x="0" y="3072"/>
                    <a:pt x="27" y="3315"/>
                    <a:pt x="82" y="3545"/>
                  </a:cubicBezTo>
                  <a:cubicBezTo>
                    <a:pt x="95" y="3654"/>
                    <a:pt x="122" y="3762"/>
                    <a:pt x="163" y="3870"/>
                  </a:cubicBezTo>
                  <a:cubicBezTo>
                    <a:pt x="203" y="3965"/>
                    <a:pt x="244" y="4073"/>
                    <a:pt x="285" y="4168"/>
                  </a:cubicBezTo>
                  <a:cubicBezTo>
                    <a:pt x="366" y="4317"/>
                    <a:pt x="460" y="4465"/>
                    <a:pt x="555" y="4614"/>
                  </a:cubicBezTo>
                  <a:cubicBezTo>
                    <a:pt x="650" y="4750"/>
                    <a:pt x="758" y="4898"/>
                    <a:pt x="866" y="5034"/>
                  </a:cubicBezTo>
                  <a:cubicBezTo>
                    <a:pt x="904" y="5067"/>
                    <a:pt x="949" y="5082"/>
                    <a:pt x="992" y="5082"/>
                  </a:cubicBezTo>
                  <a:cubicBezTo>
                    <a:pt x="1070" y="5082"/>
                    <a:pt x="1142" y="5031"/>
                    <a:pt x="1151" y="4953"/>
                  </a:cubicBezTo>
                  <a:cubicBezTo>
                    <a:pt x="1164" y="4898"/>
                    <a:pt x="1151" y="4858"/>
                    <a:pt x="1123" y="4831"/>
                  </a:cubicBezTo>
                  <a:cubicBezTo>
                    <a:pt x="1042" y="4722"/>
                    <a:pt x="961" y="4614"/>
                    <a:pt x="893" y="4506"/>
                  </a:cubicBezTo>
                  <a:cubicBezTo>
                    <a:pt x="812" y="4371"/>
                    <a:pt x="745" y="4249"/>
                    <a:pt x="677" y="4114"/>
                  </a:cubicBezTo>
                  <a:cubicBezTo>
                    <a:pt x="609" y="3978"/>
                    <a:pt x="555" y="3829"/>
                    <a:pt x="501" y="3681"/>
                  </a:cubicBezTo>
                  <a:cubicBezTo>
                    <a:pt x="433" y="3451"/>
                    <a:pt x="393" y="3221"/>
                    <a:pt x="379" y="2991"/>
                  </a:cubicBezTo>
                  <a:cubicBezTo>
                    <a:pt x="366" y="2815"/>
                    <a:pt x="393" y="2639"/>
                    <a:pt x="420" y="2463"/>
                  </a:cubicBezTo>
                  <a:cubicBezTo>
                    <a:pt x="447" y="2355"/>
                    <a:pt x="474" y="2260"/>
                    <a:pt x="501" y="2165"/>
                  </a:cubicBezTo>
                  <a:cubicBezTo>
                    <a:pt x="542" y="2057"/>
                    <a:pt x="582" y="1949"/>
                    <a:pt x="636" y="1840"/>
                  </a:cubicBezTo>
                  <a:cubicBezTo>
                    <a:pt x="663" y="1773"/>
                    <a:pt x="704" y="1705"/>
                    <a:pt x="745" y="1637"/>
                  </a:cubicBezTo>
                  <a:cubicBezTo>
                    <a:pt x="785" y="1570"/>
                    <a:pt x="826" y="1489"/>
                    <a:pt x="880" y="1421"/>
                  </a:cubicBezTo>
                  <a:cubicBezTo>
                    <a:pt x="988" y="1286"/>
                    <a:pt x="1083" y="1150"/>
                    <a:pt x="1205" y="1028"/>
                  </a:cubicBezTo>
                  <a:cubicBezTo>
                    <a:pt x="1435" y="744"/>
                    <a:pt x="1705" y="501"/>
                    <a:pt x="2003" y="298"/>
                  </a:cubicBezTo>
                  <a:lnTo>
                    <a:pt x="1989" y="298"/>
                  </a:lnTo>
                  <a:cubicBezTo>
                    <a:pt x="2098" y="217"/>
                    <a:pt x="2219" y="163"/>
                    <a:pt x="2355" y="108"/>
                  </a:cubicBezTo>
                  <a:lnTo>
                    <a:pt x="2341" y="108"/>
                  </a:lnTo>
                  <a:cubicBezTo>
                    <a:pt x="2382" y="95"/>
                    <a:pt x="2436" y="81"/>
                    <a:pt x="2477" y="81"/>
                  </a:cubicBezTo>
                  <a:cubicBezTo>
                    <a:pt x="2531" y="81"/>
                    <a:pt x="2531" y="0"/>
                    <a:pt x="2477" y="0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36"/>
            <p:cNvSpPr/>
            <p:nvPr/>
          </p:nvSpPr>
          <p:spPr>
            <a:xfrm>
              <a:off x="7903639" y="2264944"/>
              <a:ext cx="104430" cy="56070"/>
            </a:xfrm>
            <a:custGeom>
              <a:avLst/>
              <a:gdLst/>
              <a:ahLst/>
              <a:cxnLst/>
              <a:rect l="l" t="t" r="r" b="b"/>
              <a:pathLst>
                <a:path w="1341" h="720" extrusionOk="0">
                  <a:moveTo>
                    <a:pt x="1272" y="1"/>
                  </a:moveTo>
                  <a:cubicBezTo>
                    <a:pt x="1164" y="28"/>
                    <a:pt x="1056" y="68"/>
                    <a:pt x="948" y="109"/>
                  </a:cubicBezTo>
                  <a:cubicBezTo>
                    <a:pt x="826" y="150"/>
                    <a:pt x="718" y="190"/>
                    <a:pt x="609" y="244"/>
                  </a:cubicBezTo>
                  <a:cubicBezTo>
                    <a:pt x="393" y="353"/>
                    <a:pt x="203" y="474"/>
                    <a:pt x="28" y="637"/>
                  </a:cubicBezTo>
                  <a:cubicBezTo>
                    <a:pt x="14" y="637"/>
                    <a:pt x="14" y="650"/>
                    <a:pt x="14" y="664"/>
                  </a:cubicBezTo>
                  <a:cubicBezTo>
                    <a:pt x="0" y="677"/>
                    <a:pt x="0" y="691"/>
                    <a:pt x="14" y="704"/>
                  </a:cubicBezTo>
                  <a:cubicBezTo>
                    <a:pt x="22" y="712"/>
                    <a:pt x="34" y="720"/>
                    <a:pt x="48" y="720"/>
                  </a:cubicBezTo>
                  <a:cubicBezTo>
                    <a:pt x="59" y="720"/>
                    <a:pt x="70" y="716"/>
                    <a:pt x="82" y="704"/>
                  </a:cubicBezTo>
                  <a:cubicBezTo>
                    <a:pt x="149" y="650"/>
                    <a:pt x="231" y="596"/>
                    <a:pt x="312" y="542"/>
                  </a:cubicBezTo>
                  <a:cubicBezTo>
                    <a:pt x="379" y="488"/>
                    <a:pt x="474" y="434"/>
                    <a:pt x="555" y="393"/>
                  </a:cubicBezTo>
                  <a:cubicBezTo>
                    <a:pt x="785" y="258"/>
                    <a:pt x="1042" y="150"/>
                    <a:pt x="1299" y="82"/>
                  </a:cubicBezTo>
                  <a:cubicBezTo>
                    <a:pt x="1327" y="68"/>
                    <a:pt x="1340" y="41"/>
                    <a:pt x="1327" y="28"/>
                  </a:cubicBezTo>
                  <a:cubicBezTo>
                    <a:pt x="1327" y="14"/>
                    <a:pt x="1313" y="1"/>
                    <a:pt x="1299" y="1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36"/>
            <p:cNvSpPr/>
            <p:nvPr/>
          </p:nvSpPr>
          <p:spPr>
            <a:xfrm>
              <a:off x="7939462" y="2270239"/>
              <a:ext cx="50697" cy="26400"/>
            </a:xfrm>
            <a:custGeom>
              <a:avLst/>
              <a:gdLst/>
              <a:ahLst/>
              <a:cxnLst/>
              <a:rect l="l" t="t" r="r" b="b"/>
              <a:pathLst>
                <a:path w="651" h="339" extrusionOk="0">
                  <a:moveTo>
                    <a:pt x="596" y="0"/>
                  </a:moveTo>
                  <a:lnTo>
                    <a:pt x="596" y="14"/>
                  </a:lnTo>
                  <a:cubicBezTo>
                    <a:pt x="488" y="41"/>
                    <a:pt x="393" y="82"/>
                    <a:pt x="312" y="122"/>
                  </a:cubicBezTo>
                  <a:cubicBezTo>
                    <a:pt x="217" y="163"/>
                    <a:pt x="122" y="217"/>
                    <a:pt x="28" y="257"/>
                  </a:cubicBezTo>
                  <a:cubicBezTo>
                    <a:pt x="28" y="257"/>
                    <a:pt x="14" y="271"/>
                    <a:pt x="14" y="285"/>
                  </a:cubicBezTo>
                  <a:cubicBezTo>
                    <a:pt x="1" y="298"/>
                    <a:pt x="1" y="312"/>
                    <a:pt x="14" y="312"/>
                  </a:cubicBezTo>
                  <a:cubicBezTo>
                    <a:pt x="14" y="325"/>
                    <a:pt x="14" y="339"/>
                    <a:pt x="28" y="339"/>
                  </a:cubicBezTo>
                  <a:lnTo>
                    <a:pt x="68" y="339"/>
                  </a:lnTo>
                  <a:cubicBezTo>
                    <a:pt x="149" y="285"/>
                    <a:pt x="244" y="244"/>
                    <a:pt x="339" y="203"/>
                  </a:cubicBezTo>
                  <a:cubicBezTo>
                    <a:pt x="434" y="163"/>
                    <a:pt x="528" y="122"/>
                    <a:pt x="623" y="82"/>
                  </a:cubicBezTo>
                  <a:cubicBezTo>
                    <a:pt x="637" y="82"/>
                    <a:pt x="650" y="54"/>
                    <a:pt x="650" y="27"/>
                  </a:cubicBezTo>
                  <a:cubicBezTo>
                    <a:pt x="637" y="14"/>
                    <a:pt x="623" y="0"/>
                    <a:pt x="609" y="0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36"/>
            <p:cNvSpPr/>
            <p:nvPr/>
          </p:nvSpPr>
          <p:spPr>
            <a:xfrm>
              <a:off x="7935256" y="2271252"/>
              <a:ext cx="51709" cy="27490"/>
            </a:xfrm>
            <a:custGeom>
              <a:avLst/>
              <a:gdLst/>
              <a:ahLst/>
              <a:cxnLst/>
              <a:rect l="l" t="t" r="r" b="b"/>
              <a:pathLst>
                <a:path w="664" h="353" extrusionOk="0">
                  <a:moveTo>
                    <a:pt x="609" y="1"/>
                  </a:moveTo>
                  <a:cubicBezTo>
                    <a:pt x="501" y="41"/>
                    <a:pt x="393" y="82"/>
                    <a:pt x="298" y="123"/>
                  </a:cubicBezTo>
                  <a:cubicBezTo>
                    <a:pt x="203" y="163"/>
                    <a:pt x="109" y="217"/>
                    <a:pt x="14" y="272"/>
                  </a:cubicBezTo>
                  <a:cubicBezTo>
                    <a:pt x="14" y="272"/>
                    <a:pt x="0" y="285"/>
                    <a:pt x="0" y="299"/>
                  </a:cubicBezTo>
                  <a:cubicBezTo>
                    <a:pt x="0" y="312"/>
                    <a:pt x="0" y="326"/>
                    <a:pt x="0" y="326"/>
                  </a:cubicBezTo>
                  <a:cubicBezTo>
                    <a:pt x="14" y="339"/>
                    <a:pt x="14" y="339"/>
                    <a:pt x="27" y="353"/>
                  </a:cubicBezTo>
                  <a:lnTo>
                    <a:pt x="68" y="353"/>
                  </a:lnTo>
                  <a:lnTo>
                    <a:pt x="122" y="312"/>
                  </a:lnTo>
                  <a:lnTo>
                    <a:pt x="109" y="312"/>
                  </a:lnTo>
                  <a:cubicBezTo>
                    <a:pt x="190" y="272"/>
                    <a:pt x="271" y="231"/>
                    <a:pt x="352" y="190"/>
                  </a:cubicBezTo>
                  <a:cubicBezTo>
                    <a:pt x="420" y="163"/>
                    <a:pt x="542" y="123"/>
                    <a:pt x="623" y="82"/>
                  </a:cubicBezTo>
                  <a:cubicBezTo>
                    <a:pt x="650" y="69"/>
                    <a:pt x="663" y="41"/>
                    <a:pt x="650" y="28"/>
                  </a:cubicBezTo>
                  <a:cubicBezTo>
                    <a:pt x="650" y="1"/>
                    <a:pt x="623" y="1"/>
                    <a:pt x="609" y="1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36"/>
            <p:cNvSpPr/>
            <p:nvPr/>
          </p:nvSpPr>
          <p:spPr>
            <a:xfrm>
              <a:off x="7946860" y="2271252"/>
              <a:ext cx="38003" cy="21961"/>
            </a:xfrm>
            <a:custGeom>
              <a:avLst/>
              <a:gdLst/>
              <a:ahLst/>
              <a:cxnLst/>
              <a:rect l="l" t="t" r="r" b="b"/>
              <a:pathLst>
                <a:path w="488" h="282" extrusionOk="0">
                  <a:moveTo>
                    <a:pt x="420" y="1"/>
                  </a:moveTo>
                  <a:lnTo>
                    <a:pt x="420" y="14"/>
                  </a:lnTo>
                  <a:cubicBezTo>
                    <a:pt x="284" y="69"/>
                    <a:pt x="163" y="123"/>
                    <a:pt x="27" y="204"/>
                  </a:cubicBezTo>
                  <a:cubicBezTo>
                    <a:pt x="14" y="204"/>
                    <a:pt x="14" y="204"/>
                    <a:pt x="0" y="217"/>
                  </a:cubicBezTo>
                  <a:cubicBezTo>
                    <a:pt x="0" y="231"/>
                    <a:pt x="0" y="244"/>
                    <a:pt x="0" y="258"/>
                  </a:cubicBezTo>
                  <a:cubicBezTo>
                    <a:pt x="14" y="258"/>
                    <a:pt x="14" y="272"/>
                    <a:pt x="27" y="272"/>
                  </a:cubicBezTo>
                  <a:cubicBezTo>
                    <a:pt x="34" y="278"/>
                    <a:pt x="41" y="282"/>
                    <a:pt x="48" y="282"/>
                  </a:cubicBezTo>
                  <a:cubicBezTo>
                    <a:pt x="54" y="282"/>
                    <a:pt x="61" y="278"/>
                    <a:pt x="68" y="272"/>
                  </a:cubicBezTo>
                  <a:cubicBezTo>
                    <a:pt x="190" y="204"/>
                    <a:pt x="325" y="136"/>
                    <a:pt x="460" y="82"/>
                  </a:cubicBezTo>
                  <a:cubicBezTo>
                    <a:pt x="474" y="82"/>
                    <a:pt x="487" y="55"/>
                    <a:pt x="474" y="28"/>
                  </a:cubicBezTo>
                  <a:cubicBezTo>
                    <a:pt x="474" y="14"/>
                    <a:pt x="460" y="1"/>
                    <a:pt x="433" y="1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36"/>
            <p:cNvSpPr/>
            <p:nvPr/>
          </p:nvSpPr>
          <p:spPr>
            <a:xfrm>
              <a:off x="7939462" y="2273354"/>
              <a:ext cx="42208" cy="23285"/>
            </a:xfrm>
            <a:custGeom>
              <a:avLst/>
              <a:gdLst/>
              <a:ahLst/>
              <a:cxnLst/>
              <a:rect l="l" t="t" r="r" b="b"/>
              <a:pathLst>
                <a:path w="542" h="299" extrusionOk="0">
                  <a:moveTo>
                    <a:pt x="461" y="1"/>
                  </a:moveTo>
                  <a:cubicBezTo>
                    <a:pt x="420" y="14"/>
                    <a:pt x="379" y="28"/>
                    <a:pt x="352" y="42"/>
                  </a:cubicBezTo>
                  <a:cubicBezTo>
                    <a:pt x="312" y="55"/>
                    <a:pt x="271" y="82"/>
                    <a:pt x="231" y="96"/>
                  </a:cubicBezTo>
                  <a:cubicBezTo>
                    <a:pt x="163" y="136"/>
                    <a:pt x="82" y="177"/>
                    <a:pt x="14" y="217"/>
                  </a:cubicBezTo>
                  <a:cubicBezTo>
                    <a:pt x="1" y="231"/>
                    <a:pt x="1" y="258"/>
                    <a:pt x="14" y="272"/>
                  </a:cubicBezTo>
                  <a:cubicBezTo>
                    <a:pt x="28" y="285"/>
                    <a:pt x="28" y="285"/>
                    <a:pt x="41" y="299"/>
                  </a:cubicBezTo>
                  <a:cubicBezTo>
                    <a:pt x="55" y="299"/>
                    <a:pt x="68" y="299"/>
                    <a:pt x="82" y="285"/>
                  </a:cubicBezTo>
                  <a:lnTo>
                    <a:pt x="204" y="204"/>
                  </a:lnTo>
                  <a:lnTo>
                    <a:pt x="339" y="150"/>
                  </a:lnTo>
                  <a:cubicBezTo>
                    <a:pt x="393" y="123"/>
                    <a:pt x="447" y="96"/>
                    <a:pt x="501" y="82"/>
                  </a:cubicBezTo>
                  <a:cubicBezTo>
                    <a:pt x="528" y="69"/>
                    <a:pt x="542" y="42"/>
                    <a:pt x="528" y="28"/>
                  </a:cubicBezTo>
                  <a:cubicBezTo>
                    <a:pt x="528" y="1"/>
                    <a:pt x="501" y="1"/>
                    <a:pt x="488" y="1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36"/>
            <p:cNvSpPr/>
            <p:nvPr/>
          </p:nvSpPr>
          <p:spPr>
            <a:xfrm>
              <a:off x="7941564" y="2269149"/>
              <a:ext cx="44311" cy="24063"/>
            </a:xfrm>
            <a:custGeom>
              <a:avLst/>
              <a:gdLst/>
              <a:ahLst/>
              <a:cxnLst/>
              <a:rect l="l" t="t" r="r" b="b"/>
              <a:pathLst>
                <a:path w="569" h="309" extrusionOk="0">
                  <a:moveTo>
                    <a:pt x="501" y="1"/>
                  </a:moveTo>
                  <a:lnTo>
                    <a:pt x="488" y="14"/>
                  </a:lnTo>
                  <a:cubicBezTo>
                    <a:pt x="407" y="41"/>
                    <a:pt x="325" y="82"/>
                    <a:pt x="244" y="123"/>
                  </a:cubicBezTo>
                  <a:cubicBezTo>
                    <a:pt x="163" y="150"/>
                    <a:pt x="95" y="190"/>
                    <a:pt x="14" y="244"/>
                  </a:cubicBezTo>
                  <a:cubicBezTo>
                    <a:pt x="1" y="258"/>
                    <a:pt x="1" y="285"/>
                    <a:pt x="14" y="299"/>
                  </a:cubicBezTo>
                  <a:cubicBezTo>
                    <a:pt x="21" y="305"/>
                    <a:pt x="31" y="309"/>
                    <a:pt x="43" y="309"/>
                  </a:cubicBezTo>
                  <a:cubicBezTo>
                    <a:pt x="55" y="309"/>
                    <a:pt x="68" y="305"/>
                    <a:pt x="82" y="299"/>
                  </a:cubicBezTo>
                  <a:lnTo>
                    <a:pt x="149" y="258"/>
                  </a:lnTo>
                  <a:cubicBezTo>
                    <a:pt x="217" y="217"/>
                    <a:pt x="271" y="190"/>
                    <a:pt x="339" y="163"/>
                  </a:cubicBezTo>
                  <a:cubicBezTo>
                    <a:pt x="407" y="136"/>
                    <a:pt x="461" y="109"/>
                    <a:pt x="528" y="82"/>
                  </a:cubicBezTo>
                  <a:cubicBezTo>
                    <a:pt x="555" y="82"/>
                    <a:pt x="569" y="55"/>
                    <a:pt x="555" y="28"/>
                  </a:cubicBezTo>
                  <a:cubicBezTo>
                    <a:pt x="555" y="14"/>
                    <a:pt x="542" y="1"/>
                    <a:pt x="515" y="1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36"/>
            <p:cNvSpPr/>
            <p:nvPr/>
          </p:nvSpPr>
          <p:spPr>
            <a:xfrm>
              <a:off x="7933154" y="2268137"/>
              <a:ext cx="55914" cy="30605"/>
            </a:xfrm>
            <a:custGeom>
              <a:avLst/>
              <a:gdLst/>
              <a:ahLst/>
              <a:cxnLst/>
              <a:rect l="l" t="t" r="r" b="b"/>
              <a:pathLst>
                <a:path w="718" h="393" extrusionOk="0">
                  <a:moveTo>
                    <a:pt x="650" y="0"/>
                  </a:moveTo>
                  <a:cubicBezTo>
                    <a:pt x="542" y="41"/>
                    <a:pt x="420" y="95"/>
                    <a:pt x="312" y="149"/>
                  </a:cubicBezTo>
                  <a:cubicBezTo>
                    <a:pt x="217" y="203"/>
                    <a:pt x="109" y="271"/>
                    <a:pt x="14" y="325"/>
                  </a:cubicBezTo>
                  <a:cubicBezTo>
                    <a:pt x="0" y="339"/>
                    <a:pt x="0" y="366"/>
                    <a:pt x="14" y="379"/>
                  </a:cubicBezTo>
                  <a:cubicBezTo>
                    <a:pt x="14" y="393"/>
                    <a:pt x="27" y="393"/>
                    <a:pt x="41" y="393"/>
                  </a:cubicBezTo>
                  <a:lnTo>
                    <a:pt x="68" y="393"/>
                  </a:lnTo>
                  <a:cubicBezTo>
                    <a:pt x="149" y="352"/>
                    <a:pt x="230" y="298"/>
                    <a:pt x="312" y="257"/>
                  </a:cubicBezTo>
                  <a:cubicBezTo>
                    <a:pt x="366" y="217"/>
                    <a:pt x="433" y="190"/>
                    <a:pt x="487" y="163"/>
                  </a:cubicBezTo>
                  <a:cubicBezTo>
                    <a:pt x="555" y="136"/>
                    <a:pt x="623" y="109"/>
                    <a:pt x="690" y="81"/>
                  </a:cubicBezTo>
                  <a:cubicBezTo>
                    <a:pt x="704" y="68"/>
                    <a:pt x="718" y="41"/>
                    <a:pt x="718" y="27"/>
                  </a:cubicBezTo>
                  <a:cubicBezTo>
                    <a:pt x="704" y="0"/>
                    <a:pt x="690" y="0"/>
                    <a:pt x="677" y="0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36"/>
            <p:cNvSpPr/>
            <p:nvPr/>
          </p:nvSpPr>
          <p:spPr>
            <a:xfrm>
              <a:off x="7963681" y="2266034"/>
              <a:ext cx="29593" cy="15887"/>
            </a:xfrm>
            <a:custGeom>
              <a:avLst/>
              <a:gdLst/>
              <a:ahLst/>
              <a:cxnLst/>
              <a:rect l="l" t="t" r="r" b="b"/>
              <a:pathLst>
                <a:path w="380" h="204" extrusionOk="0">
                  <a:moveTo>
                    <a:pt x="326" y="0"/>
                  </a:moveTo>
                  <a:lnTo>
                    <a:pt x="326" y="14"/>
                  </a:lnTo>
                  <a:cubicBezTo>
                    <a:pt x="217" y="41"/>
                    <a:pt x="136" y="81"/>
                    <a:pt x="41" y="122"/>
                  </a:cubicBezTo>
                  <a:cubicBezTo>
                    <a:pt x="14" y="122"/>
                    <a:pt x="1" y="149"/>
                    <a:pt x="14" y="176"/>
                  </a:cubicBezTo>
                  <a:cubicBezTo>
                    <a:pt x="28" y="190"/>
                    <a:pt x="41" y="203"/>
                    <a:pt x="68" y="203"/>
                  </a:cubicBezTo>
                  <a:cubicBezTo>
                    <a:pt x="163" y="163"/>
                    <a:pt x="258" y="122"/>
                    <a:pt x="353" y="81"/>
                  </a:cubicBezTo>
                  <a:cubicBezTo>
                    <a:pt x="366" y="81"/>
                    <a:pt x="380" y="54"/>
                    <a:pt x="380" y="27"/>
                  </a:cubicBezTo>
                  <a:cubicBezTo>
                    <a:pt x="366" y="14"/>
                    <a:pt x="353" y="0"/>
                    <a:pt x="339" y="0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36"/>
            <p:cNvSpPr/>
            <p:nvPr/>
          </p:nvSpPr>
          <p:spPr>
            <a:xfrm>
              <a:off x="7951065" y="2266034"/>
              <a:ext cx="44311" cy="22194"/>
            </a:xfrm>
            <a:custGeom>
              <a:avLst/>
              <a:gdLst/>
              <a:ahLst/>
              <a:cxnLst/>
              <a:rect l="l" t="t" r="r" b="b"/>
              <a:pathLst>
                <a:path w="569" h="285" extrusionOk="0">
                  <a:moveTo>
                    <a:pt x="501" y="0"/>
                  </a:moveTo>
                  <a:cubicBezTo>
                    <a:pt x="420" y="27"/>
                    <a:pt x="352" y="41"/>
                    <a:pt x="271" y="81"/>
                  </a:cubicBezTo>
                  <a:cubicBezTo>
                    <a:pt x="190" y="122"/>
                    <a:pt x="109" y="149"/>
                    <a:pt x="27" y="203"/>
                  </a:cubicBezTo>
                  <a:cubicBezTo>
                    <a:pt x="27" y="203"/>
                    <a:pt x="14" y="217"/>
                    <a:pt x="14" y="217"/>
                  </a:cubicBezTo>
                  <a:cubicBezTo>
                    <a:pt x="0" y="230"/>
                    <a:pt x="0" y="244"/>
                    <a:pt x="14" y="257"/>
                  </a:cubicBezTo>
                  <a:cubicBezTo>
                    <a:pt x="14" y="271"/>
                    <a:pt x="27" y="271"/>
                    <a:pt x="27" y="284"/>
                  </a:cubicBezTo>
                  <a:lnTo>
                    <a:pt x="68" y="284"/>
                  </a:lnTo>
                  <a:cubicBezTo>
                    <a:pt x="136" y="244"/>
                    <a:pt x="203" y="203"/>
                    <a:pt x="285" y="176"/>
                  </a:cubicBezTo>
                  <a:cubicBezTo>
                    <a:pt x="366" y="136"/>
                    <a:pt x="447" y="108"/>
                    <a:pt x="528" y="81"/>
                  </a:cubicBezTo>
                  <a:cubicBezTo>
                    <a:pt x="555" y="68"/>
                    <a:pt x="569" y="41"/>
                    <a:pt x="555" y="27"/>
                  </a:cubicBezTo>
                  <a:cubicBezTo>
                    <a:pt x="555" y="14"/>
                    <a:pt x="542" y="0"/>
                    <a:pt x="528" y="0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36"/>
            <p:cNvSpPr/>
            <p:nvPr/>
          </p:nvSpPr>
          <p:spPr>
            <a:xfrm>
              <a:off x="7922641" y="2267046"/>
              <a:ext cx="67518" cy="38704"/>
            </a:xfrm>
            <a:custGeom>
              <a:avLst/>
              <a:gdLst/>
              <a:ahLst/>
              <a:cxnLst/>
              <a:rect l="l" t="t" r="r" b="b"/>
              <a:pathLst>
                <a:path w="867" h="497" extrusionOk="0">
                  <a:moveTo>
                    <a:pt x="798" y="1"/>
                  </a:moveTo>
                  <a:lnTo>
                    <a:pt x="798" y="14"/>
                  </a:lnTo>
                  <a:cubicBezTo>
                    <a:pt x="663" y="55"/>
                    <a:pt x="528" y="109"/>
                    <a:pt x="406" y="177"/>
                  </a:cubicBezTo>
                  <a:cubicBezTo>
                    <a:pt x="271" y="244"/>
                    <a:pt x="149" y="326"/>
                    <a:pt x="27" y="420"/>
                  </a:cubicBezTo>
                  <a:cubicBezTo>
                    <a:pt x="0" y="434"/>
                    <a:pt x="0" y="461"/>
                    <a:pt x="14" y="474"/>
                  </a:cubicBezTo>
                  <a:cubicBezTo>
                    <a:pt x="22" y="490"/>
                    <a:pt x="34" y="497"/>
                    <a:pt x="46" y="497"/>
                  </a:cubicBezTo>
                  <a:cubicBezTo>
                    <a:pt x="54" y="497"/>
                    <a:pt x="62" y="493"/>
                    <a:pt x="68" y="488"/>
                  </a:cubicBezTo>
                  <a:cubicBezTo>
                    <a:pt x="162" y="407"/>
                    <a:pt x="271" y="353"/>
                    <a:pt x="365" y="298"/>
                  </a:cubicBezTo>
                  <a:lnTo>
                    <a:pt x="352" y="298"/>
                  </a:lnTo>
                  <a:cubicBezTo>
                    <a:pt x="433" y="244"/>
                    <a:pt x="514" y="217"/>
                    <a:pt x="595" y="177"/>
                  </a:cubicBezTo>
                  <a:cubicBezTo>
                    <a:pt x="663" y="136"/>
                    <a:pt x="758" y="109"/>
                    <a:pt x="839" y="82"/>
                  </a:cubicBezTo>
                  <a:cubicBezTo>
                    <a:pt x="853" y="68"/>
                    <a:pt x="866" y="41"/>
                    <a:pt x="866" y="28"/>
                  </a:cubicBezTo>
                  <a:cubicBezTo>
                    <a:pt x="853" y="1"/>
                    <a:pt x="839" y="1"/>
                    <a:pt x="812" y="1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36"/>
            <p:cNvSpPr/>
            <p:nvPr/>
          </p:nvSpPr>
          <p:spPr>
            <a:xfrm>
              <a:off x="7815095" y="2280753"/>
              <a:ext cx="413205" cy="287125"/>
            </a:xfrm>
            <a:custGeom>
              <a:avLst/>
              <a:gdLst/>
              <a:ahLst/>
              <a:cxnLst/>
              <a:rect l="l" t="t" r="r" b="b"/>
              <a:pathLst>
                <a:path w="5306" h="3687" extrusionOk="0">
                  <a:moveTo>
                    <a:pt x="3668" y="1"/>
                  </a:moveTo>
                  <a:cubicBezTo>
                    <a:pt x="3397" y="1"/>
                    <a:pt x="3140" y="28"/>
                    <a:pt x="2869" y="82"/>
                  </a:cubicBezTo>
                  <a:cubicBezTo>
                    <a:pt x="2653" y="136"/>
                    <a:pt x="2450" y="204"/>
                    <a:pt x="2247" y="285"/>
                  </a:cubicBezTo>
                  <a:cubicBezTo>
                    <a:pt x="2071" y="366"/>
                    <a:pt x="1895" y="461"/>
                    <a:pt x="1733" y="583"/>
                  </a:cubicBezTo>
                  <a:cubicBezTo>
                    <a:pt x="1584" y="691"/>
                    <a:pt x="1435" y="826"/>
                    <a:pt x="1300" y="961"/>
                  </a:cubicBezTo>
                  <a:cubicBezTo>
                    <a:pt x="1165" y="1097"/>
                    <a:pt x="1043" y="1246"/>
                    <a:pt x="935" y="1394"/>
                  </a:cubicBezTo>
                  <a:cubicBezTo>
                    <a:pt x="826" y="1557"/>
                    <a:pt x="732" y="1733"/>
                    <a:pt x="637" y="1909"/>
                  </a:cubicBezTo>
                  <a:cubicBezTo>
                    <a:pt x="502" y="2152"/>
                    <a:pt x="393" y="2409"/>
                    <a:pt x="299" y="2680"/>
                  </a:cubicBezTo>
                  <a:cubicBezTo>
                    <a:pt x="190" y="2950"/>
                    <a:pt x="96" y="3235"/>
                    <a:pt x="28" y="3519"/>
                  </a:cubicBezTo>
                  <a:cubicBezTo>
                    <a:pt x="1" y="3586"/>
                    <a:pt x="55" y="3668"/>
                    <a:pt x="136" y="3681"/>
                  </a:cubicBezTo>
                  <a:cubicBezTo>
                    <a:pt x="148" y="3685"/>
                    <a:pt x="159" y="3687"/>
                    <a:pt x="169" y="3687"/>
                  </a:cubicBezTo>
                  <a:cubicBezTo>
                    <a:pt x="194" y="3687"/>
                    <a:pt x="216" y="3677"/>
                    <a:pt x="244" y="3668"/>
                  </a:cubicBezTo>
                  <a:lnTo>
                    <a:pt x="272" y="3641"/>
                  </a:lnTo>
                  <a:cubicBezTo>
                    <a:pt x="285" y="3613"/>
                    <a:pt x="299" y="3600"/>
                    <a:pt x="299" y="3573"/>
                  </a:cubicBezTo>
                  <a:cubicBezTo>
                    <a:pt x="353" y="3438"/>
                    <a:pt x="393" y="3302"/>
                    <a:pt x="434" y="3167"/>
                  </a:cubicBezTo>
                  <a:lnTo>
                    <a:pt x="434" y="3167"/>
                  </a:lnTo>
                  <a:lnTo>
                    <a:pt x="420" y="3194"/>
                  </a:lnTo>
                  <a:cubicBezTo>
                    <a:pt x="596" y="2639"/>
                    <a:pt x="853" y="2098"/>
                    <a:pt x="1165" y="1597"/>
                  </a:cubicBezTo>
                  <a:lnTo>
                    <a:pt x="1165" y="1597"/>
                  </a:lnTo>
                  <a:lnTo>
                    <a:pt x="1137" y="1624"/>
                  </a:lnTo>
                  <a:cubicBezTo>
                    <a:pt x="1313" y="1354"/>
                    <a:pt x="1516" y="1110"/>
                    <a:pt x="1760" y="894"/>
                  </a:cubicBezTo>
                  <a:lnTo>
                    <a:pt x="1773" y="894"/>
                  </a:lnTo>
                  <a:cubicBezTo>
                    <a:pt x="1963" y="731"/>
                    <a:pt x="2166" y="596"/>
                    <a:pt x="2396" y="488"/>
                  </a:cubicBezTo>
                  <a:cubicBezTo>
                    <a:pt x="2667" y="352"/>
                    <a:pt x="2951" y="258"/>
                    <a:pt x="3248" y="204"/>
                  </a:cubicBezTo>
                  <a:cubicBezTo>
                    <a:pt x="3501" y="168"/>
                    <a:pt x="3760" y="143"/>
                    <a:pt x="4020" y="143"/>
                  </a:cubicBezTo>
                  <a:cubicBezTo>
                    <a:pt x="4150" y="143"/>
                    <a:pt x="4281" y="150"/>
                    <a:pt x="4412" y="163"/>
                  </a:cubicBezTo>
                  <a:lnTo>
                    <a:pt x="4398" y="163"/>
                  </a:lnTo>
                  <a:cubicBezTo>
                    <a:pt x="4683" y="177"/>
                    <a:pt x="4967" y="217"/>
                    <a:pt x="5251" y="285"/>
                  </a:cubicBezTo>
                  <a:cubicBezTo>
                    <a:pt x="5278" y="285"/>
                    <a:pt x="5292" y="271"/>
                    <a:pt x="5305" y="244"/>
                  </a:cubicBezTo>
                  <a:cubicBezTo>
                    <a:pt x="5305" y="217"/>
                    <a:pt x="5292" y="204"/>
                    <a:pt x="5264" y="190"/>
                  </a:cubicBezTo>
                  <a:cubicBezTo>
                    <a:pt x="5007" y="150"/>
                    <a:pt x="4750" y="95"/>
                    <a:pt x="4480" y="55"/>
                  </a:cubicBezTo>
                  <a:cubicBezTo>
                    <a:pt x="4223" y="14"/>
                    <a:pt x="3979" y="1"/>
                    <a:pt x="3722" y="1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36"/>
            <p:cNvSpPr/>
            <p:nvPr/>
          </p:nvSpPr>
          <p:spPr>
            <a:xfrm>
              <a:off x="7897331" y="2331372"/>
              <a:ext cx="190794" cy="215169"/>
            </a:xfrm>
            <a:custGeom>
              <a:avLst/>
              <a:gdLst/>
              <a:ahLst/>
              <a:cxnLst/>
              <a:rect l="l" t="t" r="r" b="b"/>
              <a:pathLst>
                <a:path w="2450" h="2763" extrusionOk="0">
                  <a:moveTo>
                    <a:pt x="2382" y="0"/>
                  </a:moveTo>
                  <a:cubicBezTo>
                    <a:pt x="2233" y="54"/>
                    <a:pt x="2084" y="108"/>
                    <a:pt x="1935" y="176"/>
                  </a:cubicBezTo>
                  <a:cubicBezTo>
                    <a:pt x="1773" y="244"/>
                    <a:pt x="1651" y="311"/>
                    <a:pt x="1516" y="379"/>
                  </a:cubicBezTo>
                  <a:cubicBezTo>
                    <a:pt x="1448" y="406"/>
                    <a:pt x="1394" y="447"/>
                    <a:pt x="1326" y="487"/>
                  </a:cubicBezTo>
                  <a:cubicBezTo>
                    <a:pt x="1272" y="528"/>
                    <a:pt x="1205" y="582"/>
                    <a:pt x="1137" y="623"/>
                  </a:cubicBezTo>
                  <a:cubicBezTo>
                    <a:pt x="1015" y="704"/>
                    <a:pt x="907" y="798"/>
                    <a:pt x="799" y="907"/>
                  </a:cubicBezTo>
                  <a:cubicBezTo>
                    <a:pt x="596" y="1110"/>
                    <a:pt x="420" y="1353"/>
                    <a:pt x="298" y="1624"/>
                  </a:cubicBezTo>
                  <a:cubicBezTo>
                    <a:pt x="217" y="1759"/>
                    <a:pt x="163" y="1922"/>
                    <a:pt x="122" y="2070"/>
                  </a:cubicBezTo>
                  <a:cubicBezTo>
                    <a:pt x="54" y="2246"/>
                    <a:pt x="27" y="2409"/>
                    <a:pt x="0" y="2598"/>
                  </a:cubicBezTo>
                  <a:cubicBezTo>
                    <a:pt x="0" y="2625"/>
                    <a:pt x="0" y="2666"/>
                    <a:pt x="27" y="2693"/>
                  </a:cubicBezTo>
                  <a:cubicBezTo>
                    <a:pt x="41" y="2733"/>
                    <a:pt x="81" y="2747"/>
                    <a:pt x="109" y="2761"/>
                  </a:cubicBezTo>
                  <a:cubicBezTo>
                    <a:pt x="117" y="2762"/>
                    <a:pt x="126" y="2763"/>
                    <a:pt x="134" y="2763"/>
                  </a:cubicBezTo>
                  <a:cubicBezTo>
                    <a:pt x="206" y="2763"/>
                    <a:pt x="272" y="2713"/>
                    <a:pt x="284" y="2652"/>
                  </a:cubicBezTo>
                  <a:cubicBezTo>
                    <a:pt x="325" y="2449"/>
                    <a:pt x="379" y="2246"/>
                    <a:pt x="433" y="2043"/>
                  </a:cubicBezTo>
                  <a:cubicBezTo>
                    <a:pt x="433" y="2043"/>
                    <a:pt x="433" y="2057"/>
                    <a:pt x="433" y="2070"/>
                  </a:cubicBezTo>
                  <a:cubicBezTo>
                    <a:pt x="474" y="1949"/>
                    <a:pt x="528" y="1827"/>
                    <a:pt x="582" y="1705"/>
                  </a:cubicBezTo>
                  <a:cubicBezTo>
                    <a:pt x="636" y="1597"/>
                    <a:pt x="704" y="1489"/>
                    <a:pt x="772" y="1380"/>
                  </a:cubicBezTo>
                  <a:cubicBezTo>
                    <a:pt x="920" y="1150"/>
                    <a:pt x="1110" y="934"/>
                    <a:pt x="1313" y="758"/>
                  </a:cubicBezTo>
                  <a:cubicBezTo>
                    <a:pt x="1448" y="636"/>
                    <a:pt x="1597" y="528"/>
                    <a:pt x="1746" y="433"/>
                  </a:cubicBezTo>
                  <a:cubicBezTo>
                    <a:pt x="1922" y="325"/>
                    <a:pt x="2098" y="230"/>
                    <a:pt x="2274" y="135"/>
                  </a:cubicBezTo>
                  <a:cubicBezTo>
                    <a:pt x="2314" y="122"/>
                    <a:pt x="2368" y="95"/>
                    <a:pt x="2409" y="81"/>
                  </a:cubicBezTo>
                  <a:cubicBezTo>
                    <a:pt x="2436" y="68"/>
                    <a:pt x="2449" y="41"/>
                    <a:pt x="2436" y="27"/>
                  </a:cubicBezTo>
                  <a:cubicBezTo>
                    <a:pt x="2436" y="0"/>
                    <a:pt x="2422" y="0"/>
                    <a:pt x="2395" y="0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36"/>
            <p:cNvSpPr/>
            <p:nvPr/>
          </p:nvSpPr>
          <p:spPr>
            <a:xfrm>
              <a:off x="8119665" y="2324986"/>
              <a:ext cx="49606" cy="8566"/>
            </a:xfrm>
            <a:custGeom>
              <a:avLst/>
              <a:gdLst/>
              <a:ahLst/>
              <a:cxnLst/>
              <a:rect l="l" t="t" r="r" b="b"/>
              <a:pathLst>
                <a:path w="637" h="110" extrusionOk="0">
                  <a:moveTo>
                    <a:pt x="298" y="1"/>
                  </a:moveTo>
                  <a:cubicBezTo>
                    <a:pt x="217" y="1"/>
                    <a:pt x="122" y="1"/>
                    <a:pt x="41" y="15"/>
                  </a:cubicBezTo>
                  <a:cubicBezTo>
                    <a:pt x="27" y="15"/>
                    <a:pt x="0" y="42"/>
                    <a:pt x="0" y="55"/>
                  </a:cubicBezTo>
                  <a:cubicBezTo>
                    <a:pt x="0" y="82"/>
                    <a:pt x="27" y="96"/>
                    <a:pt x="55" y="96"/>
                  </a:cubicBezTo>
                  <a:cubicBezTo>
                    <a:pt x="176" y="82"/>
                    <a:pt x="298" y="82"/>
                    <a:pt x="420" y="82"/>
                  </a:cubicBezTo>
                  <a:cubicBezTo>
                    <a:pt x="474" y="82"/>
                    <a:pt x="528" y="96"/>
                    <a:pt x="582" y="109"/>
                  </a:cubicBezTo>
                  <a:cubicBezTo>
                    <a:pt x="596" y="109"/>
                    <a:pt x="623" y="96"/>
                    <a:pt x="636" y="69"/>
                  </a:cubicBezTo>
                  <a:cubicBezTo>
                    <a:pt x="636" y="55"/>
                    <a:pt x="636" y="42"/>
                    <a:pt x="636" y="28"/>
                  </a:cubicBezTo>
                  <a:cubicBezTo>
                    <a:pt x="623" y="28"/>
                    <a:pt x="609" y="15"/>
                    <a:pt x="596" y="15"/>
                  </a:cubicBezTo>
                  <a:cubicBezTo>
                    <a:pt x="515" y="1"/>
                    <a:pt x="433" y="1"/>
                    <a:pt x="339" y="1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36"/>
            <p:cNvSpPr/>
            <p:nvPr/>
          </p:nvSpPr>
          <p:spPr>
            <a:xfrm>
              <a:off x="7986888" y="2360886"/>
              <a:ext cx="223501" cy="266644"/>
            </a:xfrm>
            <a:custGeom>
              <a:avLst/>
              <a:gdLst/>
              <a:ahLst/>
              <a:cxnLst/>
              <a:rect l="l" t="t" r="r" b="b"/>
              <a:pathLst>
                <a:path w="2870" h="3424" extrusionOk="0">
                  <a:moveTo>
                    <a:pt x="2192" y="0"/>
                  </a:moveTo>
                  <a:cubicBezTo>
                    <a:pt x="2003" y="0"/>
                    <a:pt x="1814" y="14"/>
                    <a:pt x="1638" y="54"/>
                  </a:cubicBezTo>
                  <a:lnTo>
                    <a:pt x="1624" y="68"/>
                  </a:lnTo>
                  <a:cubicBezTo>
                    <a:pt x="1245" y="122"/>
                    <a:pt x="894" y="311"/>
                    <a:pt x="623" y="582"/>
                  </a:cubicBezTo>
                  <a:cubicBezTo>
                    <a:pt x="515" y="704"/>
                    <a:pt x="433" y="825"/>
                    <a:pt x="366" y="974"/>
                  </a:cubicBezTo>
                  <a:cubicBezTo>
                    <a:pt x="312" y="1123"/>
                    <a:pt x="258" y="1285"/>
                    <a:pt x="230" y="1434"/>
                  </a:cubicBezTo>
                  <a:cubicBezTo>
                    <a:pt x="203" y="1597"/>
                    <a:pt x="176" y="1759"/>
                    <a:pt x="176" y="1921"/>
                  </a:cubicBezTo>
                  <a:cubicBezTo>
                    <a:pt x="163" y="2097"/>
                    <a:pt x="149" y="2246"/>
                    <a:pt x="136" y="2409"/>
                  </a:cubicBezTo>
                  <a:lnTo>
                    <a:pt x="136" y="2449"/>
                  </a:lnTo>
                  <a:cubicBezTo>
                    <a:pt x="122" y="2706"/>
                    <a:pt x="82" y="2977"/>
                    <a:pt x="14" y="3234"/>
                  </a:cubicBezTo>
                  <a:cubicBezTo>
                    <a:pt x="0" y="3275"/>
                    <a:pt x="0" y="3315"/>
                    <a:pt x="28" y="3356"/>
                  </a:cubicBezTo>
                  <a:cubicBezTo>
                    <a:pt x="55" y="3383"/>
                    <a:pt x="95" y="3410"/>
                    <a:pt x="136" y="3423"/>
                  </a:cubicBezTo>
                  <a:cubicBezTo>
                    <a:pt x="176" y="3423"/>
                    <a:pt x="217" y="3423"/>
                    <a:pt x="244" y="3396"/>
                  </a:cubicBezTo>
                  <a:cubicBezTo>
                    <a:pt x="285" y="3369"/>
                    <a:pt x="312" y="3342"/>
                    <a:pt x="312" y="3302"/>
                  </a:cubicBezTo>
                  <a:cubicBezTo>
                    <a:pt x="379" y="3058"/>
                    <a:pt x="420" y="2801"/>
                    <a:pt x="420" y="2544"/>
                  </a:cubicBezTo>
                  <a:cubicBezTo>
                    <a:pt x="447" y="2287"/>
                    <a:pt x="447" y="2030"/>
                    <a:pt x="461" y="1773"/>
                  </a:cubicBezTo>
                  <a:lnTo>
                    <a:pt x="461" y="1800"/>
                  </a:lnTo>
                  <a:cubicBezTo>
                    <a:pt x="474" y="1570"/>
                    <a:pt x="515" y="1353"/>
                    <a:pt x="582" y="1123"/>
                  </a:cubicBezTo>
                  <a:cubicBezTo>
                    <a:pt x="609" y="1015"/>
                    <a:pt x="663" y="907"/>
                    <a:pt x="731" y="812"/>
                  </a:cubicBezTo>
                  <a:cubicBezTo>
                    <a:pt x="785" y="717"/>
                    <a:pt x="853" y="636"/>
                    <a:pt x="934" y="568"/>
                  </a:cubicBezTo>
                  <a:cubicBezTo>
                    <a:pt x="1056" y="474"/>
                    <a:pt x="1178" y="406"/>
                    <a:pt x="1313" y="338"/>
                  </a:cubicBezTo>
                  <a:cubicBezTo>
                    <a:pt x="1475" y="257"/>
                    <a:pt x="1651" y="203"/>
                    <a:pt x="1841" y="162"/>
                  </a:cubicBezTo>
                  <a:lnTo>
                    <a:pt x="1827" y="162"/>
                  </a:lnTo>
                  <a:cubicBezTo>
                    <a:pt x="2026" y="126"/>
                    <a:pt x="2224" y="108"/>
                    <a:pt x="2427" y="108"/>
                  </a:cubicBezTo>
                  <a:cubicBezTo>
                    <a:pt x="2528" y="108"/>
                    <a:pt x="2630" y="113"/>
                    <a:pt x="2734" y="122"/>
                  </a:cubicBezTo>
                  <a:lnTo>
                    <a:pt x="2815" y="122"/>
                  </a:lnTo>
                  <a:cubicBezTo>
                    <a:pt x="2842" y="122"/>
                    <a:pt x="2856" y="108"/>
                    <a:pt x="2869" y="95"/>
                  </a:cubicBezTo>
                  <a:cubicBezTo>
                    <a:pt x="2869" y="68"/>
                    <a:pt x="2856" y="41"/>
                    <a:pt x="2828" y="41"/>
                  </a:cubicBezTo>
                  <a:cubicBezTo>
                    <a:pt x="2625" y="27"/>
                    <a:pt x="2436" y="0"/>
                    <a:pt x="2233" y="0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36"/>
            <p:cNvSpPr/>
            <p:nvPr/>
          </p:nvSpPr>
          <p:spPr>
            <a:xfrm>
              <a:off x="6654988" y="2403017"/>
              <a:ext cx="1540601" cy="1847273"/>
            </a:xfrm>
            <a:custGeom>
              <a:avLst/>
              <a:gdLst/>
              <a:ahLst/>
              <a:cxnLst/>
              <a:rect l="l" t="t" r="r" b="b"/>
              <a:pathLst>
                <a:path w="19783" h="23721" extrusionOk="0">
                  <a:moveTo>
                    <a:pt x="4749" y="6496"/>
                  </a:moveTo>
                  <a:cubicBezTo>
                    <a:pt x="4722" y="6523"/>
                    <a:pt x="4695" y="6550"/>
                    <a:pt x="4668" y="6590"/>
                  </a:cubicBezTo>
                  <a:cubicBezTo>
                    <a:pt x="4682" y="6563"/>
                    <a:pt x="4709" y="6536"/>
                    <a:pt x="4722" y="6522"/>
                  </a:cubicBezTo>
                  <a:lnTo>
                    <a:pt x="4736" y="6509"/>
                  </a:lnTo>
                  <a:lnTo>
                    <a:pt x="4749" y="6496"/>
                  </a:lnTo>
                  <a:close/>
                  <a:moveTo>
                    <a:pt x="13437" y="0"/>
                  </a:moveTo>
                  <a:cubicBezTo>
                    <a:pt x="13193" y="0"/>
                    <a:pt x="12949" y="27"/>
                    <a:pt x="12706" y="95"/>
                  </a:cubicBezTo>
                  <a:cubicBezTo>
                    <a:pt x="12381" y="190"/>
                    <a:pt x="12083" y="298"/>
                    <a:pt x="11786" y="433"/>
                  </a:cubicBezTo>
                  <a:cubicBezTo>
                    <a:pt x="11082" y="758"/>
                    <a:pt x="10433" y="1150"/>
                    <a:pt x="9810" y="1597"/>
                  </a:cubicBezTo>
                  <a:cubicBezTo>
                    <a:pt x="9201" y="2016"/>
                    <a:pt x="8579" y="2490"/>
                    <a:pt x="7902" y="3058"/>
                  </a:cubicBezTo>
                  <a:cubicBezTo>
                    <a:pt x="7402" y="3478"/>
                    <a:pt x="6887" y="3938"/>
                    <a:pt x="6387" y="4411"/>
                  </a:cubicBezTo>
                  <a:cubicBezTo>
                    <a:pt x="6211" y="4587"/>
                    <a:pt x="6035" y="4750"/>
                    <a:pt x="5859" y="4926"/>
                  </a:cubicBezTo>
                  <a:cubicBezTo>
                    <a:pt x="5656" y="5129"/>
                    <a:pt x="5467" y="5332"/>
                    <a:pt x="5291" y="5521"/>
                  </a:cubicBezTo>
                  <a:cubicBezTo>
                    <a:pt x="4587" y="6265"/>
                    <a:pt x="3924" y="7050"/>
                    <a:pt x="3302" y="7875"/>
                  </a:cubicBezTo>
                  <a:cubicBezTo>
                    <a:pt x="2625" y="8755"/>
                    <a:pt x="2016" y="9702"/>
                    <a:pt x="1475" y="10690"/>
                  </a:cubicBezTo>
                  <a:cubicBezTo>
                    <a:pt x="947" y="11651"/>
                    <a:pt x="541" y="12679"/>
                    <a:pt x="271" y="13748"/>
                  </a:cubicBezTo>
                  <a:cubicBezTo>
                    <a:pt x="135" y="14249"/>
                    <a:pt x="54" y="14763"/>
                    <a:pt x="27" y="15290"/>
                  </a:cubicBezTo>
                  <a:cubicBezTo>
                    <a:pt x="0" y="15791"/>
                    <a:pt x="27" y="16305"/>
                    <a:pt x="108" y="16806"/>
                  </a:cubicBezTo>
                  <a:cubicBezTo>
                    <a:pt x="190" y="17239"/>
                    <a:pt x="311" y="17645"/>
                    <a:pt x="474" y="18037"/>
                  </a:cubicBezTo>
                  <a:cubicBezTo>
                    <a:pt x="663" y="18497"/>
                    <a:pt x="920" y="18917"/>
                    <a:pt x="1231" y="19309"/>
                  </a:cubicBezTo>
                  <a:cubicBezTo>
                    <a:pt x="1543" y="19702"/>
                    <a:pt x="1922" y="20040"/>
                    <a:pt x="2341" y="20324"/>
                  </a:cubicBezTo>
                  <a:cubicBezTo>
                    <a:pt x="2747" y="20595"/>
                    <a:pt x="3193" y="20798"/>
                    <a:pt x="3667" y="20892"/>
                  </a:cubicBezTo>
                  <a:cubicBezTo>
                    <a:pt x="4046" y="21434"/>
                    <a:pt x="4547" y="21894"/>
                    <a:pt x="5128" y="22205"/>
                  </a:cubicBezTo>
                  <a:cubicBezTo>
                    <a:pt x="5643" y="22502"/>
                    <a:pt x="6238" y="22665"/>
                    <a:pt x="6833" y="22678"/>
                  </a:cubicBezTo>
                  <a:cubicBezTo>
                    <a:pt x="6928" y="22678"/>
                    <a:pt x="7023" y="22678"/>
                    <a:pt x="7104" y="22665"/>
                  </a:cubicBezTo>
                  <a:cubicBezTo>
                    <a:pt x="7794" y="23247"/>
                    <a:pt x="8633" y="23599"/>
                    <a:pt x="9513" y="23693"/>
                  </a:cubicBezTo>
                  <a:cubicBezTo>
                    <a:pt x="9675" y="23720"/>
                    <a:pt x="9837" y="23720"/>
                    <a:pt x="10000" y="23720"/>
                  </a:cubicBezTo>
                  <a:cubicBezTo>
                    <a:pt x="10121" y="23720"/>
                    <a:pt x="10243" y="23720"/>
                    <a:pt x="10378" y="23707"/>
                  </a:cubicBezTo>
                  <a:cubicBezTo>
                    <a:pt x="10974" y="23666"/>
                    <a:pt x="11542" y="23517"/>
                    <a:pt x="12097" y="23287"/>
                  </a:cubicBezTo>
                  <a:cubicBezTo>
                    <a:pt x="12611" y="23071"/>
                    <a:pt x="13112" y="22787"/>
                    <a:pt x="13558" y="22435"/>
                  </a:cubicBezTo>
                  <a:cubicBezTo>
                    <a:pt x="14370" y="21826"/>
                    <a:pt x="15087" y="21082"/>
                    <a:pt x="15669" y="20243"/>
                  </a:cubicBezTo>
                  <a:cubicBezTo>
                    <a:pt x="16265" y="19377"/>
                    <a:pt x="16779" y="18443"/>
                    <a:pt x="17198" y="17469"/>
                  </a:cubicBezTo>
                  <a:cubicBezTo>
                    <a:pt x="17631" y="16468"/>
                    <a:pt x="17997" y="15453"/>
                    <a:pt x="18294" y="14424"/>
                  </a:cubicBezTo>
                  <a:cubicBezTo>
                    <a:pt x="18632" y="13328"/>
                    <a:pt x="18903" y="12246"/>
                    <a:pt x="19093" y="11421"/>
                  </a:cubicBezTo>
                  <a:lnTo>
                    <a:pt x="19133" y="11272"/>
                  </a:lnTo>
                  <a:cubicBezTo>
                    <a:pt x="19187" y="11028"/>
                    <a:pt x="19255" y="10785"/>
                    <a:pt x="19309" y="10555"/>
                  </a:cubicBezTo>
                  <a:cubicBezTo>
                    <a:pt x="19336" y="10365"/>
                    <a:pt x="19377" y="10176"/>
                    <a:pt x="19417" y="9986"/>
                  </a:cubicBezTo>
                  <a:cubicBezTo>
                    <a:pt x="19498" y="9431"/>
                    <a:pt x="19580" y="8850"/>
                    <a:pt x="19647" y="8254"/>
                  </a:cubicBezTo>
                  <a:cubicBezTo>
                    <a:pt x="19728" y="7496"/>
                    <a:pt x="19783" y="6806"/>
                    <a:pt x="19783" y="6157"/>
                  </a:cubicBezTo>
                  <a:cubicBezTo>
                    <a:pt x="19783" y="5792"/>
                    <a:pt x="19783" y="5440"/>
                    <a:pt x="19756" y="5101"/>
                  </a:cubicBezTo>
                  <a:cubicBezTo>
                    <a:pt x="19742" y="4777"/>
                    <a:pt x="19701" y="4452"/>
                    <a:pt x="19647" y="4141"/>
                  </a:cubicBezTo>
                  <a:cubicBezTo>
                    <a:pt x="19607" y="3857"/>
                    <a:pt x="19526" y="3572"/>
                    <a:pt x="19431" y="3302"/>
                  </a:cubicBezTo>
                  <a:cubicBezTo>
                    <a:pt x="19350" y="3072"/>
                    <a:pt x="19228" y="2855"/>
                    <a:pt x="19065" y="2666"/>
                  </a:cubicBezTo>
                  <a:cubicBezTo>
                    <a:pt x="18930" y="2504"/>
                    <a:pt x="18754" y="2368"/>
                    <a:pt x="18538" y="2287"/>
                  </a:cubicBezTo>
                  <a:cubicBezTo>
                    <a:pt x="18402" y="2233"/>
                    <a:pt x="18254" y="2206"/>
                    <a:pt x="18105" y="2206"/>
                  </a:cubicBezTo>
                  <a:cubicBezTo>
                    <a:pt x="18010" y="2206"/>
                    <a:pt x="17929" y="2206"/>
                    <a:pt x="17848" y="2219"/>
                  </a:cubicBezTo>
                  <a:cubicBezTo>
                    <a:pt x="17739" y="2246"/>
                    <a:pt x="17631" y="2273"/>
                    <a:pt x="17523" y="2301"/>
                  </a:cubicBezTo>
                  <a:cubicBezTo>
                    <a:pt x="17523" y="2273"/>
                    <a:pt x="17523" y="2233"/>
                    <a:pt x="17523" y="2206"/>
                  </a:cubicBezTo>
                  <a:cubicBezTo>
                    <a:pt x="17496" y="2043"/>
                    <a:pt x="17455" y="1868"/>
                    <a:pt x="17388" y="1719"/>
                  </a:cubicBezTo>
                  <a:cubicBezTo>
                    <a:pt x="17320" y="1556"/>
                    <a:pt x="17225" y="1408"/>
                    <a:pt x="17131" y="1272"/>
                  </a:cubicBezTo>
                  <a:cubicBezTo>
                    <a:pt x="16819" y="880"/>
                    <a:pt x="16386" y="609"/>
                    <a:pt x="15899" y="501"/>
                  </a:cubicBezTo>
                  <a:cubicBezTo>
                    <a:pt x="15764" y="460"/>
                    <a:pt x="15629" y="447"/>
                    <a:pt x="15480" y="447"/>
                  </a:cubicBezTo>
                  <a:cubicBezTo>
                    <a:pt x="15290" y="447"/>
                    <a:pt x="15101" y="474"/>
                    <a:pt x="14911" y="542"/>
                  </a:cubicBezTo>
                  <a:cubicBezTo>
                    <a:pt x="14844" y="555"/>
                    <a:pt x="14776" y="582"/>
                    <a:pt x="14708" y="623"/>
                  </a:cubicBezTo>
                  <a:cubicBezTo>
                    <a:pt x="14600" y="433"/>
                    <a:pt x="14438" y="298"/>
                    <a:pt x="14248" y="190"/>
                  </a:cubicBezTo>
                  <a:cubicBezTo>
                    <a:pt x="14032" y="68"/>
                    <a:pt x="13788" y="0"/>
                    <a:pt x="13531" y="0"/>
                  </a:cubicBezTo>
                  <a:close/>
                </a:path>
              </a:pathLst>
            </a:custGeom>
            <a:solidFill>
              <a:srgbClr val="FFAD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36"/>
            <p:cNvSpPr/>
            <p:nvPr/>
          </p:nvSpPr>
          <p:spPr>
            <a:xfrm>
              <a:off x="6768763" y="2453558"/>
              <a:ext cx="1426826" cy="1797744"/>
            </a:xfrm>
            <a:custGeom>
              <a:avLst/>
              <a:gdLst/>
              <a:ahLst/>
              <a:cxnLst/>
              <a:rect l="l" t="t" r="r" b="b"/>
              <a:pathLst>
                <a:path w="18322" h="23085" extrusionOk="0">
                  <a:moveTo>
                    <a:pt x="14885" y="1"/>
                  </a:moveTo>
                  <a:cubicBezTo>
                    <a:pt x="14952" y="95"/>
                    <a:pt x="15020" y="204"/>
                    <a:pt x="15047" y="312"/>
                  </a:cubicBezTo>
                  <a:lnTo>
                    <a:pt x="15061" y="312"/>
                  </a:lnTo>
                  <a:cubicBezTo>
                    <a:pt x="15101" y="461"/>
                    <a:pt x="15128" y="610"/>
                    <a:pt x="15142" y="772"/>
                  </a:cubicBezTo>
                  <a:cubicBezTo>
                    <a:pt x="15142" y="1124"/>
                    <a:pt x="15101" y="1462"/>
                    <a:pt x="15020" y="1800"/>
                  </a:cubicBezTo>
                  <a:cubicBezTo>
                    <a:pt x="14952" y="2071"/>
                    <a:pt x="14858" y="2342"/>
                    <a:pt x="14763" y="2599"/>
                  </a:cubicBezTo>
                  <a:cubicBezTo>
                    <a:pt x="14817" y="2572"/>
                    <a:pt x="14871" y="2558"/>
                    <a:pt x="14925" y="2531"/>
                  </a:cubicBezTo>
                  <a:cubicBezTo>
                    <a:pt x="14993" y="2518"/>
                    <a:pt x="15074" y="2504"/>
                    <a:pt x="15155" y="2504"/>
                  </a:cubicBezTo>
                  <a:cubicBezTo>
                    <a:pt x="15189" y="2497"/>
                    <a:pt x="15223" y="2494"/>
                    <a:pt x="15257" y="2494"/>
                  </a:cubicBezTo>
                  <a:cubicBezTo>
                    <a:pt x="15291" y="2494"/>
                    <a:pt x="15324" y="2497"/>
                    <a:pt x="15358" y="2504"/>
                  </a:cubicBezTo>
                  <a:cubicBezTo>
                    <a:pt x="15412" y="2518"/>
                    <a:pt x="15480" y="2545"/>
                    <a:pt x="15534" y="2572"/>
                  </a:cubicBezTo>
                  <a:cubicBezTo>
                    <a:pt x="15602" y="2599"/>
                    <a:pt x="15656" y="2626"/>
                    <a:pt x="15710" y="2666"/>
                  </a:cubicBezTo>
                  <a:cubicBezTo>
                    <a:pt x="15751" y="2707"/>
                    <a:pt x="15805" y="2761"/>
                    <a:pt x="15845" y="2802"/>
                  </a:cubicBezTo>
                  <a:cubicBezTo>
                    <a:pt x="15940" y="2910"/>
                    <a:pt x="16021" y="3032"/>
                    <a:pt x="16075" y="3167"/>
                  </a:cubicBezTo>
                  <a:cubicBezTo>
                    <a:pt x="16143" y="3329"/>
                    <a:pt x="16211" y="3492"/>
                    <a:pt x="16238" y="3668"/>
                  </a:cubicBezTo>
                  <a:cubicBezTo>
                    <a:pt x="16292" y="3857"/>
                    <a:pt x="16333" y="4060"/>
                    <a:pt x="16360" y="4250"/>
                  </a:cubicBezTo>
                  <a:cubicBezTo>
                    <a:pt x="16414" y="4669"/>
                    <a:pt x="16427" y="5088"/>
                    <a:pt x="16414" y="5508"/>
                  </a:cubicBezTo>
                  <a:cubicBezTo>
                    <a:pt x="16373" y="6130"/>
                    <a:pt x="16278" y="6753"/>
                    <a:pt x="16130" y="7375"/>
                  </a:cubicBezTo>
                  <a:cubicBezTo>
                    <a:pt x="15981" y="7971"/>
                    <a:pt x="15805" y="8552"/>
                    <a:pt x="15588" y="9134"/>
                  </a:cubicBezTo>
                  <a:cubicBezTo>
                    <a:pt x="15399" y="9675"/>
                    <a:pt x="15182" y="10203"/>
                    <a:pt x="14966" y="10731"/>
                  </a:cubicBezTo>
                  <a:cubicBezTo>
                    <a:pt x="14749" y="11259"/>
                    <a:pt x="14519" y="11746"/>
                    <a:pt x="14276" y="12246"/>
                  </a:cubicBezTo>
                  <a:cubicBezTo>
                    <a:pt x="13802" y="13261"/>
                    <a:pt x="13247" y="14249"/>
                    <a:pt x="12639" y="15196"/>
                  </a:cubicBezTo>
                  <a:cubicBezTo>
                    <a:pt x="12030" y="16143"/>
                    <a:pt x="11326" y="17050"/>
                    <a:pt x="10568" y="17875"/>
                  </a:cubicBezTo>
                  <a:cubicBezTo>
                    <a:pt x="9811" y="18687"/>
                    <a:pt x="8958" y="19418"/>
                    <a:pt x="8038" y="20027"/>
                  </a:cubicBezTo>
                  <a:lnTo>
                    <a:pt x="7849" y="20162"/>
                  </a:lnTo>
                  <a:cubicBezTo>
                    <a:pt x="7781" y="20203"/>
                    <a:pt x="7727" y="20230"/>
                    <a:pt x="7659" y="20270"/>
                  </a:cubicBezTo>
                  <a:cubicBezTo>
                    <a:pt x="7564" y="20324"/>
                    <a:pt x="7456" y="20379"/>
                    <a:pt x="7348" y="20433"/>
                  </a:cubicBezTo>
                  <a:cubicBezTo>
                    <a:pt x="7294" y="20446"/>
                    <a:pt x="7226" y="20473"/>
                    <a:pt x="7172" y="20487"/>
                  </a:cubicBezTo>
                  <a:cubicBezTo>
                    <a:pt x="7131" y="20500"/>
                    <a:pt x="7091" y="20514"/>
                    <a:pt x="7050" y="20514"/>
                  </a:cubicBezTo>
                  <a:cubicBezTo>
                    <a:pt x="7010" y="20521"/>
                    <a:pt x="6966" y="20524"/>
                    <a:pt x="6922" y="20524"/>
                  </a:cubicBezTo>
                  <a:cubicBezTo>
                    <a:pt x="6878" y="20524"/>
                    <a:pt x="6834" y="20521"/>
                    <a:pt x="6793" y="20514"/>
                  </a:cubicBezTo>
                  <a:cubicBezTo>
                    <a:pt x="6712" y="20500"/>
                    <a:pt x="6617" y="20473"/>
                    <a:pt x="6536" y="20433"/>
                  </a:cubicBezTo>
                  <a:cubicBezTo>
                    <a:pt x="6468" y="20392"/>
                    <a:pt x="6387" y="20352"/>
                    <a:pt x="6320" y="20284"/>
                  </a:cubicBezTo>
                  <a:cubicBezTo>
                    <a:pt x="6144" y="20135"/>
                    <a:pt x="5995" y="19973"/>
                    <a:pt x="5859" y="19783"/>
                  </a:cubicBezTo>
                  <a:cubicBezTo>
                    <a:pt x="5724" y="19932"/>
                    <a:pt x="5562" y="20054"/>
                    <a:pt x="5399" y="20189"/>
                  </a:cubicBezTo>
                  <a:cubicBezTo>
                    <a:pt x="5264" y="20297"/>
                    <a:pt x="5115" y="20379"/>
                    <a:pt x="4953" y="20460"/>
                  </a:cubicBezTo>
                  <a:cubicBezTo>
                    <a:pt x="4818" y="20527"/>
                    <a:pt x="4669" y="20582"/>
                    <a:pt x="4520" y="20609"/>
                  </a:cubicBezTo>
                  <a:cubicBezTo>
                    <a:pt x="4459" y="20615"/>
                    <a:pt x="4395" y="20619"/>
                    <a:pt x="4329" y="20619"/>
                  </a:cubicBezTo>
                  <a:cubicBezTo>
                    <a:pt x="4263" y="20619"/>
                    <a:pt x="4195" y="20615"/>
                    <a:pt x="4127" y="20609"/>
                  </a:cubicBezTo>
                  <a:cubicBezTo>
                    <a:pt x="4060" y="20582"/>
                    <a:pt x="3992" y="20568"/>
                    <a:pt x="3938" y="20541"/>
                  </a:cubicBezTo>
                  <a:cubicBezTo>
                    <a:pt x="3870" y="20514"/>
                    <a:pt x="3816" y="20487"/>
                    <a:pt x="3762" y="20446"/>
                  </a:cubicBezTo>
                  <a:cubicBezTo>
                    <a:pt x="3640" y="20365"/>
                    <a:pt x="3532" y="20257"/>
                    <a:pt x="3437" y="20135"/>
                  </a:cubicBezTo>
                  <a:cubicBezTo>
                    <a:pt x="3329" y="20000"/>
                    <a:pt x="3234" y="19837"/>
                    <a:pt x="3153" y="19675"/>
                  </a:cubicBezTo>
                  <a:cubicBezTo>
                    <a:pt x="3072" y="19486"/>
                    <a:pt x="2991" y="19283"/>
                    <a:pt x="2937" y="19080"/>
                  </a:cubicBezTo>
                  <a:cubicBezTo>
                    <a:pt x="2828" y="19147"/>
                    <a:pt x="2707" y="19228"/>
                    <a:pt x="2598" y="19296"/>
                  </a:cubicBezTo>
                  <a:cubicBezTo>
                    <a:pt x="2504" y="19364"/>
                    <a:pt x="2396" y="19431"/>
                    <a:pt x="2287" y="19486"/>
                  </a:cubicBezTo>
                  <a:cubicBezTo>
                    <a:pt x="2193" y="19540"/>
                    <a:pt x="2084" y="19580"/>
                    <a:pt x="1963" y="19621"/>
                  </a:cubicBezTo>
                  <a:cubicBezTo>
                    <a:pt x="1868" y="19648"/>
                    <a:pt x="1760" y="19661"/>
                    <a:pt x="1651" y="19661"/>
                  </a:cubicBezTo>
                  <a:cubicBezTo>
                    <a:pt x="1530" y="19661"/>
                    <a:pt x="1394" y="19648"/>
                    <a:pt x="1272" y="19621"/>
                  </a:cubicBezTo>
                  <a:cubicBezTo>
                    <a:pt x="1151" y="19580"/>
                    <a:pt x="1015" y="19540"/>
                    <a:pt x="894" y="19486"/>
                  </a:cubicBezTo>
                  <a:cubicBezTo>
                    <a:pt x="664" y="19377"/>
                    <a:pt x="447" y="19256"/>
                    <a:pt x="244" y="19120"/>
                  </a:cubicBezTo>
                  <a:cubicBezTo>
                    <a:pt x="163" y="19053"/>
                    <a:pt x="82" y="18998"/>
                    <a:pt x="0" y="18931"/>
                  </a:cubicBezTo>
                  <a:lnTo>
                    <a:pt x="0" y="18931"/>
                  </a:lnTo>
                  <a:cubicBezTo>
                    <a:pt x="271" y="19215"/>
                    <a:pt x="569" y="19472"/>
                    <a:pt x="880" y="19689"/>
                  </a:cubicBezTo>
                  <a:cubicBezTo>
                    <a:pt x="1286" y="19959"/>
                    <a:pt x="1732" y="20149"/>
                    <a:pt x="2206" y="20257"/>
                  </a:cubicBezTo>
                  <a:cubicBezTo>
                    <a:pt x="2585" y="20798"/>
                    <a:pt x="3086" y="21245"/>
                    <a:pt x="3667" y="21556"/>
                  </a:cubicBezTo>
                  <a:cubicBezTo>
                    <a:pt x="4182" y="21867"/>
                    <a:pt x="4777" y="22029"/>
                    <a:pt x="5372" y="22029"/>
                  </a:cubicBezTo>
                  <a:cubicBezTo>
                    <a:pt x="5467" y="22029"/>
                    <a:pt x="5562" y="22029"/>
                    <a:pt x="5656" y="22016"/>
                  </a:cubicBezTo>
                  <a:cubicBezTo>
                    <a:pt x="6333" y="22598"/>
                    <a:pt x="7172" y="22963"/>
                    <a:pt x="8065" y="23058"/>
                  </a:cubicBezTo>
                  <a:cubicBezTo>
                    <a:pt x="8227" y="23071"/>
                    <a:pt x="8376" y="23085"/>
                    <a:pt x="8539" y="23085"/>
                  </a:cubicBezTo>
                  <a:cubicBezTo>
                    <a:pt x="8660" y="23085"/>
                    <a:pt x="8782" y="23085"/>
                    <a:pt x="8917" y="23071"/>
                  </a:cubicBezTo>
                  <a:cubicBezTo>
                    <a:pt x="9513" y="23017"/>
                    <a:pt x="10095" y="22882"/>
                    <a:pt x="10636" y="22638"/>
                  </a:cubicBezTo>
                  <a:cubicBezTo>
                    <a:pt x="11164" y="22422"/>
                    <a:pt x="11651" y="22138"/>
                    <a:pt x="12111" y="21799"/>
                  </a:cubicBezTo>
                  <a:cubicBezTo>
                    <a:pt x="12923" y="21177"/>
                    <a:pt x="13626" y="20433"/>
                    <a:pt x="14208" y="19594"/>
                  </a:cubicBezTo>
                  <a:cubicBezTo>
                    <a:pt x="14817" y="18728"/>
                    <a:pt x="15331" y="17794"/>
                    <a:pt x="15751" y="16820"/>
                  </a:cubicBezTo>
                  <a:cubicBezTo>
                    <a:pt x="16170" y="15832"/>
                    <a:pt x="16536" y="14817"/>
                    <a:pt x="16847" y="13775"/>
                  </a:cubicBezTo>
                  <a:cubicBezTo>
                    <a:pt x="17185" y="12679"/>
                    <a:pt x="17442" y="11597"/>
                    <a:pt x="17645" y="10785"/>
                  </a:cubicBezTo>
                  <a:lnTo>
                    <a:pt x="17686" y="10623"/>
                  </a:lnTo>
                  <a:lnTo>
                    <a:pt x="17686" y="10582"/>
                  </a:lnTo>
                  <a:lnTo>
                    <a:pt x="17699" y="10528"/>
                  </a:lnTo>
                  <a:cubicBezTo>
                    <a:pt x="17753" y="10325"/>
                    <a:pt x="17807" y="10122"/>
                    <a:pt x="17848" y="9906"/>
                  </a:cubicBezTo>
                  <a:cubicBezTo>
                    <a:pt x="17889" y="9703"/>
                    <a:pt x="17916" y="9527"/>
                    <a:pt x="17956" y="9337"/>
                  </a:cubicBezTo>
                  <a:cubicBezTo>
                    <a:pt x="18051" y="8782"/>
                    <a:pt x="18119" y="8201"/>
                    <a:pt x="18186" y="7619"/>
                  </a:cubicBezTo>
                  <a:cubicBezTo>
                    <a:pt x="18267" y="6847"/>
                    <a:pt x="18322" y="6157"/>
                    <a:pt x="18322" y="5508"/>
                  </a:cubicBezTo>
                  <a:cubicBezTo>
                    <a:pt x="18322" y="5156"/>
                    <a:pt x="18322" y="4804"/>
                    <a:pt x="18308" y="4452"/>
                  </a:cubicBezTo>
                  <a:cubicBezTo>
                    <a:pt x="18281" y="4128"/>
                    <a:pt x="18254" y="3817"/>
                    <a:pt x="18200" y="3492"/>
                  </a:cubicBezTo>
                  <a:cubicBezTo>
                    <a:pt x="18146" y="3208"/>
                    <a:pt x="18065" y="2923"/>
                    <a:pt x="17970" y="2653"/>
                  </a:cubicBezTo>
                  <a:cubicBezTo>
                    <a:pt x="17889" y="2423"/>
                    <a:pt x="17767" y="2220"/>
                    <a:pt x="17618" y="2017"/>
                  </a:cubicBezTo>
                  <a:cubicBezTo>
                    <a:pt x="17469" y="1855"/>
                    <a:pt x="17293" y="1719"/>
                    <a:pt x="17077" y="1638"/>
                  </a:cubicBezTo>
                  <a:cubicBezTo>
                    <a:pt x="16941" y="1584"/>
                    <a:pt x="16793" y="1557"/>
                    <a:pt x="16630" y="1557"/>
                  </a:cubicBezTo>
                  <a:cubicBezTo>
                    <a:pt x="16549" y="1557"/>
                    <a:pt x="16468" y="1557"/>
                    <a:pt x="16387" y="1570"/>
                  </a:cubicBezTo>
                  <a:cubicBezTo>
                    <a:pt x="16278" y="1597"/>
                    <a:pt x="16170" y="1624"/>
                    <a:pt x="16062" y="1652"/>
                  </a:cubicBezTo>
                  <a:cubicBezTo>
                    <a:pt x="16062" y="1624"/>
                    <a:pt x="16062" y="1597"/>
                    <a:pt x="16062" y="1557"/>
                  </a:cubicBezTo>
                  <a:cubicBezTo>
                    <a:pt x="16035" y="1394"/>
                    <a:pt x="15994" y="1232"/>
                    <a:pt x="15927" y="1070"/>
                  </a:cubicBezTo>
                  <a:cubicBezTo>
                    <a:pt x="15859" y="907"/>
                    <a:pt x="15764" y="759"/>
                    <a:pt x="15670" y="623"/>
                  </a:cubicBezTo>
                  <a:cubicBezTo>
                    <a:pt x="15561" y="488"/>
                    <a:pt x="15439" y="366"/>
                    <a:pt x="15318" y="271"/>
                  </a:cubicBezTo>
                  <a:cubicBezTo>
                    <a:pt x="15182" y="163"/>
                    <a:pt x="15034" y="68"/>
                    <a:pt x="14885" y="1"/>
                  </a:cubicBezTo>
                  <a:close/>
                </a:path>
              </a:pathLst>
            </a:custGeom>
            <a:solidFill>
              <a:srgbClr val="FF9E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36"/>
            <p:cNvSpPr/>
            <p:nvPr/>
          </p:nvSpPr>
          <p:spPr>
            <a:xfrm>
              <a:off x="6990085" y="2460956"/>
              <a:ext cx="799854" cy="1157845"/>
            </a:xfrm>
            <a:custGeom>
              <a:avLst/>
              <a:gdLst/>
              <a:ahLst/>
              <a:cxnLst/>
              <a:rect l="l" t="t" r="r" b="b"/>
              <a:pathLst>
                <a:path w="10271" h="14868" extrusionOk="0">
                  <a:moveTo>
                    <a:pt x="10189" y="0"/>
                  </a:moveTo>
                  <a:lnTo>
                    <a:pt x="10175" y="28"/>
                  </a:lnTo>
                  <a:cubicBezTo>
                    <a:pt x="9472" y="609"/>
                    <a:pt x="8782" y="1218"/>
                    <a:pt x="8105" y="1841"/>
                  </a:cubicBezTo>
                  <a:cubicBezTo>
                    <a:pt x="7429" y="2477"/>
                    <a:pt x="6793" y="3099"/>
                    <a:pt x="6170" y="3776"/>
                  </a:cubicBezTo>
                  <a:cubicBezTo>
                    <a:pt x="4952" y="5102"/>
                    <a:pt x="3843" y="6550"/>
                    <a:pt x="2882" y="8079"/>
                  </a:cubicBezTo>
                  <a:cubicBezTo>
                    <a:pt x="2382" y="8850"/>
                    <a:pt x="1935" y="9662"/>
                    <a:pt x="1543" y="10487"/>
                  </a:cubicBezTo>
                  <a:cubicBezTo>
                    <a:pt x="1326" y="10920"/>
                    <a:pt x="1137" y="11367"/>
                    <a:pt x="947" y="11813"/>
                  </a:cubicBezTo>
                  <a:cubicBezTo>
                    <a:pt x="758" y="12327"/>
                    <a:pt x="582" y="12828"/>
                    <a:pt x="406" y="13342"/>
                  </a:cubicBezTo>
                  <a:cubicBezTo>
                    <a:pt x="338" y="13559"/>
                    <a:pt x="271" y="13789"/>
                    <a:pt x="203" y="14019"/>
                  </a:cubicBezTo>
                  <a:cubicBezTo>
                    <a:pt x="135" y="14249"/>
                    <a:pt x="68" y="14479"/>
                    <a:pt x="14" y="14709"/>
                  </a:cubicBezTo>
                  <a:cubicBezTo>
                    <a:pt x="0" y="14763"/>
                    <a:pt x="27" y="14831"/>
                    <a:pt x="95" y="14858"/>
                  </a:cubicBezTo>
                  <a:cubicBezTo>
                    <a:pt x="108" y="14864"/>
                    <a:pt x="125" y="14868"/>
                    <a:pt x="144" y="14868"/>
                  </a:cubicBezTo>
                  <a:cubicBezTo>
                    <a:pt x="162" y="14868"/>
                    <a:pt x="183" y="14864"/>
                    <a:pt x="203" y="14858"/>
                  </a:cubicBezTo>
                  <a:cubicBezTo>
                    <a:pt x="244" y="14844"/>
                    <a:pt x="271" y="14817"/>
                    <a:pt x="284" y="14790"/>
                  </a:cubicBezTo>
                  <a:cubicBezTo>
                    <a:pt x="379" y="14533"/>
                    <a:pt x="460" y="14276"/>
                    <a:pt x="555" y="14019"/>
                  </a:cubicBezTo>
                  <a:cubicBezTo>
                    <a:pt x="650" y="13775"/>
                    <a:pt x="717" y="13518"/>
                    <a:pt x="798" y="13261"/>
                  </a:cubicBezTo>
                  <a:cubicBezTo>
                    <a:pt x="974" y="12760"/>
                    <a:pt x="1164" y="12246"/>
                    <a:pt x="1367" y="11759"/>
                  </a:cubicBezTo>
                  <a:cubicBezTo>
                    <a:pt x="1556" y="11326"/>
                    <a:pt x="1759" y="10893"/>
                    <a:pt x="1962" y="10460"/>
                  </a:cubicBezTo>
                  <a:cubicBezTo>
                    <a:pt x="2165" y="10027"/>
                    <a:pt x="2382" y="9635"/>
                    <a:pt x="2598" y="9229"/>
                  </a:cubicBezTo>
                  <a:cubicBezTo>
                    <a:pt x="2963" y="8552"/>
                    <a:pt x="3356" y="7876"/>
                    <a:pt x="3775" y="7240"/>
                  </a:cubicBezTo>
                  <a:cubicBezTo>
                    <a:pt x="3897" y="7064"/>
                    <a:pt x="4019" y="6874"/>
                    <a:pt x="4141" y="6698"/>
                  </a:cubicBezTo>
                  <a:cubicBezTo>
                    <a:pt x="4262" y="6522"/>
                    <a:pt x="4398" y="6333"/>
                    <a:pt x="4533" y="6144"/>
                  </a:cubicBezTo>
                  <a:cubicBezTo>
                    <a:pt x="4790" y="5778"/>
                    <a:pt x="5074" y="5426"/>
                    <a:pt x="5345" y="5075"/>
                  </a:cubicBezTo>
                  <a:cubicBezTo>
                    <a:pt x="5913" y="4371"/>
                    <a:pt x="6508" y="3694"/>
                    <a:pt x="7131" y="3031"/>
                  </a:cubicBezTo>
                  <a:cubicBezTo>
                    <a:pt x="7943" y="2165"/>
                    <a:pt x="8795" y="1354"/>
                    <a:pt x="9675" y="569"/>
                  </a:cubicBezTo>
                  <a:cubicBezTo>
                    <a:pt x="9864" y="393"/>
                    <a:pt x="10054" y="244"/>
                    <a:pt x="10243" y="82"/>
                  </a:cubicBezTo>
                  <a:cubicBezTo>
                    <a:pt x="10257" y="68"/>
                    <a:pt x="10270" y="41"/>
                    <a:pt x="10257" y="14"/>
                  </a:cubicBezTo>
                  <a:cubicBezTo>
                    <a:pt x="10243" y="0"/>
                    <a:pt x="10230" y="0"/>
                    <a:pt x="10216" y="0"/>
                  </a:cubicBezTo>
                  <a:close/>
                </a:path>
              </a:pathLst>
            </a:custGeom>
            <a:solidFill>
              <a:srgbClr val="FF9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36"/>
            <p:cNvSpPr/>
            <p:nvPr/>
          </p:nvSpPr>
          <p:spPr>
            <a:xfrm>
              <a:off x="6951069" y="3728611"/>
              <a:ext cx="33798" cy="150766"/>
            </a:xfrm>
            <a:custGeom>
              <a:avLst/>
              <a:gdLst/>
              <a:ahLst/>
              <a:cxnLst/>
              <a:rect l="l" t="t" r="r" b="b"/>
              <a:pathLst>
                <a:path w="434" h="1936" extrusionOk="0">
                  <a:moveTo>
                    <a:pt x="339" y="0"/>
                  </a:moveTo>
                  <a:cubicBezTo>
                    <a:pt x="325" y="0"/>
                    <a:pt x="298" y="14"/>
                    <a:pt x="285" y="27"/>
                  </a:cubicBezTo>
                  <a:lnTo>
                    <a:pt x="285" y="14"/>
                  </a:lnTo>
                  <a:cubicBezTo>
                    <a:pt x="271" y="27"/>
                    <a:pt x="257" y="55"/>
                    <a:pt x="244" y="82"/>
                  </a:cubicBezTo>
                  <a:cubicBezTo>
                    <a:pt x="163" y="352"/>
                    <a:pt x="95" y="636"/>
                    <a:pt x="55" y="921"/>
                  </a:cubicBezTo>
                  <a:cubicBezTo>
                    <a:pt x="14" y="1205"/>
                    <a:pt x="0" y="1502"/>
                    <a:pt x="0" y="1800"/>
                  </a:cubicBezTo>
                  <a:cubicBezTo>
                    <a:pt x="13" y="1891"/>
                    <a:pt x="86" y="1936"/>
                    <a:pt x="158" y="1936"/>
                  </a:cubicBezTo>
                  <a:cubicBezTo>
                    <a:pt x="235" y="1936"/>
                    <a:pt x="312" y="1885"/>
                    <a:pt x="312" y="1786"/>
                  </a:cubicBezTo>
                  <a:cubicBezTo>
                    <a:pt x="298" y="1475"/>
                    <a:pt x="285" y="1164"/>
                    <a:pt x="298" y="866"/>
                  </a:cubicBezTo>
                  <a:cubicBezTo>
                    <a:pt x="298" y="745"/>
                    <a:pt x="325" y="636"/>
                    <a:pt x="339" y="515"/>
                  </a:cubicBezTo>
                  <a:cubicBezTo>
                    <a:pt x="366" y="379"/>
                    <a:pt x="393" y="244"/>
                    <a:pt x="433" y="109"/>
                  </a:cubicBezTo>
                  <a:cubicBezTo>
                    <a:pt x="433" y="68"/>
                    <a:pt x="406" y="14"/>
                    <a:pt x="352" y="0"/>
                  </a:cubicBezTo>
                  <a:close/>
                </a:path>
              </a:pathLst>
            </a:custGeom>
            <a:solidFill>
              <a:srgbClr val="FF9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36"/>
            <p:cNvSpPr/>
            <p:nvPr/>
          </p:nvSpPr>
          <p:spPr>
            <a:xfrm>
              <a:off x="7645483" y="2603234"/>
              <a:ext cx="381510" cy="923130"/>
            </a:xfrm>
            <a:custGeom>
              <a:avLst/>
              <a:gdLst/>
              <a:ahLst/>
              <a:cxnLst/>
              <a:rect l="l" t="t" r="r" b="b"/>
              <a:pathLst>
                <a:path w="4899" h="11854" extrusionOk="0">
                  <a:moveTo>
                    <a:pt x="4845" y="0"/>
                  </a:moveTo>
                  <a:cubicBezTo>
                    <a:pt x="4804" y="0"/>
                    <a:pt x="4777" y="27"/>
                    <a:pt x="4777" y="54"/>
                  </a:cubicBezTo>
                  <a:cubicBezTo>
                    <a:pt x="4520" y="1204"/>
                    <a:pt x="4195" y="2341"/>
                    <a:pt x="3830" y="3464"/>
                  </a:cubicBezTo>
                  <a:cubicBezTo>
                    <a:pt x="3681" y="3911"/>
                    <a:pt x="3518" y="4371"/>
                    <a:pt x="3356" y="4817"/>
                  </a:cubicBezTo>
                  <a:cubicBezTo>
                    <a:pt x="3275" y="5047"/>
                    <a:pt x="3194" y="5277"/>
                    <a:pt x="3099" y="5494"/>
                  </a:cubicBezTo>
                  <a:cubicBezTo>
                    <a:pt x="3004" y="5710"/>
                    <a:pt x="2910" y="5940"/>
                    <a:pt x="2815" y="6170"/>
                  </a:cubicBezTo>
                  <a:cubicBezTo>
                    <a:pt x="2436" y="7077"/>
                    <a:pt x="2017" y="7970"/>
                    <a:pt x="1570" y="8836"/>
                  </a:cubicBezTo>
                  <a:cubicBezTo>
                    <a:pt x="1340" y="9283"/>
                    <a:pt x="1096" y="9729"/>
                    <a:pt x="853" y="10162"/>
                  </a:cubicBezTo>
                  <a:cubicBezTo>
                    <a:pt x="731" y="10392"/>
                    <a:pt x="596" y="10609"/>
                    <a:pt x="460" y="10825"/>
                  </a:cubicBezTo>
                  <a:cubicBezTo>
                    <a:pt x="393" y="10947"/>
                    <a:pt x="325" y="11055"/>
                    <a:pt x="257" y="11163"/>
                  </a:cubicBezTo>
                  <a:cubicBezTo>
                    <a:pt x="190" y="11272"/>
                    <a:pt x="109" y="11407"/>
                    <a:pt x="41" y="11542"/>
                  </a:cubicBezTo>
                  <a:cubicBezTo>
                    <a:pt x="0" y="11623"/>
                    <a:pt x="14" y="11732"/>
                    <a:pt x="95" y="11799"/>
                  </a:cubicBezTo>
                  <a:cubicBezTo>
                    <a:pt x="136" y="11840"/>
                    <a:pt x="190" y="11853"/>
                    <a:pt x="257" y="11853"/>
                  </a:cubicBezTo>
                  <a:cubicBezTo>
                    <a:pt x="312" y="11853"/>
                    <a:pt x="366" y="11826"/>
                    <a:pt x="406" y="11772"/>
                  </a:cubicBezTo>
                  <a:cubicBezTo>
                    <a:pt x="487" y="11664"/>
                    <a:pt x="569" y="11542"/>
                    <a:pt x="636" y="11420"/>
                  </a:cubicBezTo>
                  <a:cubicBezTo>
                    <a:pt x="704" y="11299"/>
                    <a:pt x="785" y="11177"/>
                    <a:pt x="866" y="11055"/>
                  </a:cubicBezTo>
                  <a:cubicBezTo>
                    <a:pt x="1002" y="10825"/>
                    <a:pt x="1123" y="10609"/>
                    <a:pt x="1245" y="10379"/>
                  </a:cubicBezTo>
                  <a:cubicBezTo>
                    <a:pt x="1489" y="9946"/>
                    <a:pt x="1732" y="9499"/>
                    <a:pt x="1949" y="9052"/>
                  </a:cubicBezTo>
                  <a:cubicBezTo>
                    <a:pt x="2382" y="8173"/>
                    <a:pt x="2761" y="7266"/>
                    <a:pt x="3113" y="6346"/>
                  </a:cubicBezTo>
                  <a:cubicBezTo>
                    <a:pt x="3275" y="5886"/>
                    <a:pt x="3437" y="5426"/>
                    <a:pt x="3586" y="4953"/>
                  </a:cubicBezTo>
                  <a:cubicBezTo>
                    <a:pt x="3735" y="4493"/>
                    <a:pt x="3884" y="4032"/>
                    <a:pt x="4019" y="3559"/>
                  </a:cubicBezTo>
                  <a:cubicBezTo>
                    <a:pt x="4303" y="2598"/>
                    <a:pt x="4533" y="1637"/>
                    <a:pt x="4763" y="663"/>
                  </a:cubicBezTo>
                  <a:lnTo>
                    <a:pt x="4899" y="68"/>
                  </a:lnTo>
                  <a:cubicBezTo>
                    <a:pt x="4899" y="41"/>
                    <a:pt x="4885" y="14"/>
                    <a:pt x="4845" y="0"/>
                  </a:cubicBezTo>
                  <a:close/>
                </a:path>
              </a:pathLst>
            </a:custGeom>
            <a:solidFill>
              <a:srgbClr val="FF9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36"/>
            <p:cNvSpPr/>
            <p:nvPr/>
          </p:nvSpPr>
          <p:spPr>
            <a:xfrm>
              <a:off x="7545335" y="3601129"/>
              <a:ext cx="74916" cy="104508"/>
            </a:xfrm>
            <a:custGeom>
              <a:avLst/>
              <a:gdLst/>
              <a:ahLst/>
              <a:cxnLst/>
              <a:rect l="l" t="t" r="r" b="b"/>
              <a:pathLst>
                <a:path w="962" h="1342" extrusionOk="0">
                  <a:moveTo>
                    <a:pt x="867" y="0"/>
                  </a:moveTo>
                  <a:cubicBezTo>
                    <a:pt x="826" y="0"/>
                    <a:pt x="799" y="14"/>
                    <a:pt x="786" y="54"/>
                  </a:cubicBezTo>
                  <a:cubicBezTo>
                    <a:pt x="732" y="135"/>
                    <a:pt x="691" y="217"/>
                    <a:pt x="637" y="311"/>
                  </a:cubicBezTo>
                  <a:cubicBezTo>
                    <a:pt x="542" y="447"/>
                    <a:pt x="447" y="582"/>
                    <a:pt x="339" y="717"/>
                  </a:cubicBezTo>
                  <a:cubicBezTo>
                    <a:pt x="244" y="853"/>
                    <a:pt x="136" y="988"/>
                    <a:pt x="42" y="1123"/>
                  </a:cubicBezTo>
                  <a:cubicBezTo>
                    <a:pt x="14" y="1137"/>
                    <a:pt x="1" y="1177"/>
                    <a:pt x="1" y="1218"/>
                  </a:cubicBezTo>
                  <a:cubicBezTo>
                    <a:pt x="1" y="1245"/>
                    <a:pt x="14" y="1286"/>
                    <a:pt x="42" y="1313"/>
                  </a:cubicBezTo>
                  <a:cubicBezTo>
                    <a:pt x="73" y="1331"/>
                    <a:pt x="107" y="1342"/>
                    <a:pt x="139" y="1342"/>
                  </a:cubicBezTo>
                  <a:cubicBezTo>
                    <a:pt x="176" y="1342"/>
                    <a:pt x="209" y="1328"/>
                    <a:pt x="231" y="1299"/>
                  </a:cubicBezTo>
                  <a:cubicBezTo>
                    <a:pt x="366" y="1110"/>
                    <a:pt x="488" y="920"/>
                    <a:pt x="596" y="731"/>
                  </a:cubicBezTo>
                  <a:cubicBezTo>
                    <a:pt x="664" y="636"/>
                    <a:pt x="718" y="528"/>
                    <a:pt x="772" y="433"/>
                  </a:cubicBezTo>
                  <a:lnTo>
                    <a:pt x="935" y="122"/>
                  </a:lnTo>
                  <a:cubicBezTo>
                    <a:pt x="962" y="81"/>
                    <a:pt x="935" y="27"/>
                    <a:pt x="894" y="14"/>
                  </a:cubicBezTo>
                  <a:cubicBezTo>
                    <a:pt x="880" y="0"/>
                    <a:pt x="880" y="0"/>
                    <a:pt x="867" y="0"/>
                  </a:cubicBezTo>
                  <a:close/>
                </a:path>
              </a:pathLst>
            </a:custGeom>
            <a:solidFill>
              <a:srgbClr val="FF9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36"/>
            <p:cNvSpPr/>
            <p:nvPr/>
          </p:nvSpPr>
          <p:spPr>
            <a:xfrm>
              <a:off x="7325104" y="3806876"/>
              <a:ext cx="171870" cy="203098"/>
            </a:xfrm>
            <a:custGeom>
              <a:avLst/>
              <a:gdLst/>
              <a:ahLst/>
              <a:cxnLst/>
              <a:rect l="l" t="t" r="r" b="b"/>
              <a:pathLst>
                <a:path w="2207" h="2608" extrusionOk="0">
                  <a:moveTo>
                    <a:pt x="2139" y="0"/>
                  </a:moveTo>
                  <a:cubicBezTo>
                    <a:pt x="2135" y="0"/>
                    <a:pt x="2132" y="3"/>
                    <a:pt x="2125" y="10"/>
                  </a:cubicBezTo>
                  <a:cubicBezTo>
                    <a:pt x="2098" y="10"/>
                    <a:pt x="2071" y="24"/>
                    <a:pt x="2058" y="51"/>
                  </a:cubicBezTo>
                  <a:lnTo>
                    <a:pt x="2058" y="37"/>
                  </a:lnTo>
                  <a:lnTo>
                    <a:pt x="1990" y="132"/>
                  </a:lnTo>
                  <a:lnTo>
                    <a:pt x="1990" y="132"/>
                  </a:lnTo>
                  <a:lnTo>
                    <a:pt x="2004" y="118"/>
                  </a:lnTo>
                  <a:lnTo>
                    <a:pt x="2004" y="118"/>
                  </a:lnTo>
                  <a:cubicBezTo>
                    <a:pt x="1719" y="524"/>
                    <a:pt x="1422" y="903"/>
                    <a:pt x="1097" y="1269"/>
                  </a:cubicBezTo>
                  <a:cubicBezTo>
                    <a:pt x="948" y="1445"/>
                    <a:pt x="786" y="1620"/>
                    <a:pt x="610" y="1796"/>
                  </a:cubicBezTo>
                  <a:cubicBezTo>
                    <a:pt x="447" y="1972"/>
                    <a:pt x="272" y="2121"/>
                    <a:pt x="96" y="2283"/>
                  </a:cubicBezTo>
                  <a:lnTo>
                    <a:pt x="82" y="2283"/>
                  </a:lnTo>
                  <a:lnTo>
                    <a:pt x="42" y="2324"/>
                  </a:lnTo>
                  <a:cubicBezTo>
                    <a:pt x="28" y="2338"/>
                    <a:pt x="14" y="2365"/>
                    <a:pt x="1" y="2392"/>
                  </a:cubicBezTo>
                  <a:cubicBezTo>
                    <a:pt x="1" y="2446"/>
                    <a:pt x="1" y="2486"/>
                    <a:pt x="28" y="2527"/>
                  </a:cubicBezTo>
                  <a:cubicBezTo>
                    <a:pt x="66" y="2580"/>
                    <a:pt x="124" y="2607"/>
                    <a:pt x="181" y="2607"/>
                  </a:cubicBezTo>
                  <a:cubicBezTo>
                    <a:pt x="225" y="2607"/>
                    <a:pt x="269" y="2590"/>
                    <a:pt x="299" y="2554"/>
                  </a:cubicBezTo>
                  <a:cubicBezTo>
                    <a:pt x="650" y="2175"/>
                    <a:pt x="989" y="1769"/>
                    <a:pt x="1300" y="1363"/>
                  </a:cubicBezTo>
                  <a:cubicBezTo>
                    <a:pt x="1611" y="957"/>
                    <a:pt x="1909" y="538"/>
                    <a:pt x="2193" y="105"/>
                  </a:cubicBezTo>
                  <a:cubicBezTo>
                    <a:pt x="2206" y="64"/>
                    <a:pt x="2193" y="24"/>
                    <a:pt x="2152" y="10"/>
                  </a:cubicBezTo>
                  <a:cubicBezTo>
                    <a:pt x="2146" y="3"/>
                    <a:pt x="2142" y="0"/>
                    <a:pt x="2139" y="0"/>
                  </a:cubicBezTo>
                  <a:close/>
                </a:path>
              </a:pathLst>
            </a:custGeom>
            <a:solidFill>
              <a:srgbClr val="FF9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36"/>
            <p:cNvSpPr/>
            <p:nvPr/>
          </p:nvSpPr>
          <p:spPr>
            <a:xfrm>
              <a:off x="7585441" y="2438528"/>
              <a:ext cx="95942" cy="58874"/>
            </a:xfrm>
            <a:custGeom>
              <a:avLst/>
              <a:gdLst/>
              <a:ahLst/>
              <a:cxnLst/>
              <a:rect l="l" t="t" r="r" b="b"/>
              <a:pathLst>
                <a:path w="1232" h="756" extrusionOk="0">
                  <a:moveTo>
                    <a:pt x="916" y="1"/>
                  </a:moveTo>
                  <a:cubicBezTo>
                    <a:pt x="900" y="1"/>
                    <a:pt x="883" y="2"/>
                    <a:pt x="866" y="4"/>
                  </a:cubicBezTo>
                  <a:cubicBezTo>
                    <a:pt x="758" y="4"/>
                    <a:pt x="650" y="18"/>
                    <a:pt x="555" y="58"/>
                  </a:cubicBezTo>
                  <a:cubicBezTo>
                    <a:pt x="447" y="86"/>
                    <a:pt x="352" y="126"/>
                    <a:pt x="271" y="194"/>
                  </a:cubicBezTo>
                  <a:cubicBezTo>
                    <a:pt x="176" y="248"/>
                    <a:pt x="95" y="329"/>
                    <a:pt x="41" y="424"/>
                  </a:cubicBezTo>
                  <a:cubicBezTo>
                    <a:pt x="14" y="464"/>
                    <a:pt x="0" y="519"/>
                    <a:pt x="14" y="573"/>
                  </a:cubicBezTo>
                  <a:cubicBezTo>
                    <a:pt x="14" y="586"/>
                    <a:pt x="14" y="600"/>
                    <a:pt x="14" y="600"/>
                  </a:cubicBezTo>
                  <a:cubicBezTo>
                    <a:pt x="41" y="667"/>
                    <a:pt x="95" y="721"/>
                    <a:pt x="162" y="735"/>
                  </a:cubicBezTo>
                  <a:cubicBezTo>
                    <a:pt x="215" y="749"/>
                    <a:pt x="266" y="756"/>
                    <a:pt x="317" y="756"/>
                  </a:cubicBezTo>
                  <a:cubicBezTo>
                    <a:pt x="558" y="756"/>
                    <a:pt x="787" y="614"/>
                    <a:pt x="988" y="491"/>
                  </a:cubicBezTo>
                  <a:cubicBezTo>
                    <a:pt x="1015" y="464"/>
                    <a:pt x="1042" y="437"/>
                    <a:pt x="1069" y="410"/>
                  </a:cubicBezTo>
                  <a:lnTo>
                    <a:pt x="1137" y="356"/>
                  </a:lnTo>
                  <a:cubicBezTo>
                    <a:pt x="1191" y="329"/>
                    <a:pt x="1231" y="275"/>
                    <a:pt x="1231" y="207"/>
                  </a:cubicBezTo>
                  <a:cubicBezTo>
                    <a:pt x="1231" y="153"/>
                    <a:pt x="1191" y="99"/>
                    <a:pt x="1137" y="58"/>
                  </a:cubicBezTo>
                  <a:cubicBezTo>
                    <a:pt x="1070" y="25"/>
                    <a:pt x="994" y="1"/>
                    <a:pt x="916" y="1"/>
                  </a:cubicBezTo>
                  <a:close/>
                </a:path>
              </a:pathLst>
            </a:custGeom>
            <a:solidFill>
              <a:srgbClr val="FF9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36"/>
            <p:cNvSpPr/>
            <p:nvPr/>
          </p:nvSpPr>
          <p:spPr>
            <a:xfrm>
              <a:off x="7553824" y="2524191"/>
              <a:ext cx="72735" cy="52721"/>
            </a:xfrm>
            <a:custGeom>
              <a:avLst/>
              <a:gdLst/>
              <a:ahLst/>
              <a:cxnLst/>
              <a:rect l="l" t="t" r="r" b="b"/>
              <a:pathLst>
                <a:path w="934" h="677" extrusionOk="0">
                  <a:moveTo>
                    <a:pt x="650" y="0"/>
                  </a:moveTo>
                  <a:lnTo>
                    <a:pt x="650" y="14"/>
                  </a:lnTo>
                  <a:lnTo>
                    <a:pt x="609" y="14"/>
                  </a:lnTo>
                  <a:cubicBezTo>
                    <a:pt x="541" y="27"/>
                    <a:pt x="460" y="54"/>
                    <a:pt x="406" y="95"/>
                  </a:cubicBezTo>
                  <a:cubicBezTo>
                    <a:pt x="271" y="163"/>
                    <a:pt x="163" y="257"/>
                    <a:pt x="81" y="379"/>
                  </a:cubicBezTo>
                  <a:cubicBezTo>
                    <a:pt x="0" y="515"/>
                    <a:pt x="95" y="677"/>
                    <a:pt x="244" y="677"/>
                  </a:cubicBezTo>
                  <a:cubicBezTo>
                    <a:pt x="284" y="677"/>
                    <a:pt x="338" y="677"/>
                    <a:pt x="379" y="663"/>
                  </a:cubicBezTo>
                  <a:cubicBezTo>
                    <a:pt x="433" y="650"/>
                    <a:pt x="474" y="636"/>
                    <a:pt x="528" y="609"/>
                  </a:cubicBezTo>
                  <a:cubicBezTo>
                    <a:pt x="555" y="596"/>
                    <a:pt x="596" y="569"/>
                    <a:pt x="623" y="542"/>
                  </a:cubicBezTo>
                  <a:cubicBezTo>
                    <a:pt x="663" y="515"/>
                    <a:pt x="704" y="474"/>
                    <a:pt x="744" y="447"/>
                  </a:cubicBezTo>
                  <a:cubicBezTo>
                    <a:pt x="771" y="420"/>
                    <a:pt x="785" y="379"/>
                    <a:pt x="799" y="352"/>
                  </a:cubicBezTo>
                  <a:cubicBezTo>
                    <a:pt x="839" y="312"/>
                    <a:pt x="866" y="271"/>
                    <a:pt x="893" y="230"/>
                  </a:cubicBezTo>
                  <a:cubicBezTo>
                    <a:pt x="934" y="149"/>
                    <a:pt x="893" y="41"/>
                    <a:pt x="799" y="14"/>
                  </a:cubicBezTo>
                  <a:cubicBezTo>
                    <a:pt x="771" y="0"/>
                    <a:pt x="744" y="0"/>
                    <a:pt x="717" y="0"/>
                  </a:cubicBezTo>
                  <a:close/>
                </a:path>
              </a:pathLst>
            </a:custGeom>
            <a:solidFill>
              <a:srgbClr val="FF9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36"/>
            <p:cNvSpPr/>
            <p:nvPr/>
          </p:nvSpPr>
          <p:spPr>
            <a:xfrm>
              <a:off x="7491601" y="2550513"/>
              <a:ext cx="32785" cy="27490"/>
            </a:xfrm>
            <a:custGeom>
              <a:avLst/>
              <a:gdLst/>
              <a:ahLst/>
              <a:cxnLst/>
              <a:rect l="l" t="t" r="r" b="b"/>
              <a:pathLst>
                <a:path w="421" h="353" extrusionOk="0">
                  <a:moveTo>
                    <a:pt x="326" y="1"/>
                  </a:moveTo>
                  <a:lnTo>
                    <a:pt x="326" y="14"/>
                  </a:lnTo>
                  <a:cubicBezTo>
                    <a:pt x="319" y="7"/>
                    <a:pt x="312" y="4"/>
                    <a:pt x="304" y="4"/>
                  </a:cubicBezTo>
                  <a:cubicBezTo>
                    <a:pt x="295" y="4"/>
                    <a:pt x="285" y="7"/>
                    <a:pt x="271" y="14"/>
                  </a:cubicBezTo>
                  <a:cubicBezTo>
                    <a:pt x="258" y="14"/>
                    <a:pt x="231" y="14"/>
                    <a:pt x="204" y="28"/>
                  </a:cubicBezTo>
                  <a:cubicBezTo>
                    <a:pt x="163" y="55"/>
                    <a:pt x="123" y="82"/>
                    <a:pt x="82" y="109"/>
                  </a:cubicBezTo>
                  <a:cubicBezTo>
                    <a:pt x="55" y="122"/>
                    <a:pt x="41" y="149"/>
                    <a:pt x="28" y="177"/>
                  </a:cubicBezTo>
                  <a:cubicBezTo>
                    <a:pt x="28" y="190"/>
                    <a:pt x="28" y="217"/>
                    <a:pt x="28" y="231"/>
                  </a:cubicBezTo>
                  <a:cubicBezTo>
                    <a:pt x="28" y="244"/>
                    <a:pt x="14" y="258"/>
                    <a:pt x="14" y="271"/>
                  </a:cubicBezTo>
                  <a:cubicBezTo>
                    <a:pt x="1" y="285"/>
                    <a:pt x="1" y="312"/>
                    <a:pt x="14" y="325"/>
                  </a:cubicBezTo>
                  <a:cubicBezTo>
                    <a:pt x="28" y="352"/>
                    <a:pt x="55" y="352"/>
                    <a:pt x="82" y="352"/>
                  </a:cubicBezTo>
                  <a:cubicBezTo>
                    <a:pt x="136" y="339"/>
                    <a:pt x="190" y="312"/>
                    <a:pt x="244" y="285"/>
                  </a:cubicBezTo>
                  <a:cubicBezTo>
                    <a:pt x="299" y="258"/>
                    <a:pt x="353" y="204"/>
                    <a:pt x="393" y="163"/>
                  </a:cubicBezTo>
                  <a:cubicBezTo>
                    <a:pt x="407" y="136"/>
                    <a:pt x="420" y="109"/>
                    <a:pt x="420" y="68"/>
                  </a:cubicBezTo>
                  <a:cubicBezTo>
                    <a:pt x="407" y="28"/>
                    <a:pt x="366" y="1"/>
                    <a:pt x="326" y="1"/>
                  </a:cubicBezTo>
                  <a:close/>
                </a:path>
              </a:pathLst>
            </a:custGeom>
            <a:solidFill>
              <a:srgbClr val="FF9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36"/>
            <p:cNvSpPr/>
            <p:nvPr/>
          </p:nvSpPr>
          <p:spPr>
            <a:xfrm>
              <a:off x="7686601" y="2472560"/>
              <a:ext cx="34810" cy="24063"/>
            </a:xfrm>
            <a:custGeom>
              <a:avLst/>
              <a:gdLst/>
              <a:ahLst/>
              <a:cxnLst/>
              <a:rect l="l" t="t" r="r" b="b"/>
              <a:pathLst>
                <a:path w="447" h="309" extrusionOk="0">
                  <a:moveTo>
                    <a:pt x="325" y="0"/>
                  </a:moveTo>
                  <a:cubicBezTo>
                    <a:pt x="311" y="0"/>
                    <a:pt x="284" y="0"/>
                    <a:pt x="271" y="14"/>
                  </a:cubicBezTo>
                  <a:cubicBezTo>
                    <a:pt x="244" y="27"/>
                    <a:pt x="230" y="27"/>
                    <a:pt x="203" y="41"/>
                  </a:cubicBezTo>
                  <a:cubicBezTo>
                    <a:pt x="149" y="68"/>
                    <a:pt x="108" y="95"/>
                    <a:pt x="68" y="136"/>
                  </a:cubicBezTo>
                  <a:lnTo>
                    <a:pt x="54" y="149"/>
                  </a:lnTo>
                  <a:cubicBezTo>
                    <a:pt x="41" y="163"/>
                    <a:pt x="27" y="163"/>
                    <a:pt x="27" y="176"/>
                  </a:cubicBezTo>
                  <a:lnTo>
                    <a:pt x="27" y="190"/>
                  </a:lnTo>
                  <a:cubicBezTo>
                    <a:pt x="14" y="203"/>
                    <a:pt x="0" y="230"/>
                    <a:pt x="14" y="257"/>
                  </a:cubicBezTo>
                  <a:cubicBezTo>
                    <a:pt x="14" y="284"/>
                    <a:pt x="41" y="298"/>
                    <a:pt x="68" y="298"/>
                  </a:cubicBezTo>
                  <a:lnTo>
                    <a:pt x="95" y="298"/>
                  </a:lnTo>
                  <a:cubicBezTo>
                    <a:pt x="108" y="305"/>
                    <a:pt x="122" y="308"/>
                    <a:pt x="134" y="308"/>
                  </a:cubicBezTo>
                  <a:cubicBezTo>
                    <a:pt x="146" y="308"/>
                    <a:pt x="156" y="305"/>
                    <a:pt x="162" y="298"/>
                  </a:cubicBezTo>
                  <a:lnTo>
                    <a:pt x="176" y="298"/>
                  </a:lnTo>
                  <a:cubicBezTo>
                    <a:pt x="257" y="271"/>
                    <a:pt x="352" y="217"/>
                    <a:pt x="420" y="149"/>
                  </a:cubicBezTo>
                  <a:cubicBezTo>
                    <a:pt x="447" y="122"/>
                    <a:pt x="447" y="82"/>
                    <a:pt x="433" y="41"/>
                  </a:cubicBezTo>
                  <a:cubicBezTo>
                    <a:pt x="420" y="14"/>
                    <a:pt x="379" y="0"/>
                    <a:pt x="352" y="0"/>
                  </a:cubicBezTo>
                  <a:close/>
                </a:path>
              </a:pathLst>
            </a:custGeom>
            <a:solidFill>
              <a:srgbClr val="FF9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36"/>
            <p:cNvSpPr/>
            <p:nvPr/>
          </p:nvSpPr>
          <p:spPr>
            <a:xfrm>
              <a:off x="7485293" y="2547398"/>
              <a:ext cx="48594" cy="35900"/>
            </a:xfrm>
            <a:custGeom>
              <a:avLst/>
              <a:gdLst/>
              <a:ahLst/>
              <a:cxnLst/>
              <a:rect l="l" t="t" r="r" b="b"/>
              <a:pathLst>
                <a:path w="624" h="461" extrusionOk="0">
                  <a:moveTo>
                    <a:pt x="447" y="0"/>
                  </a:moveTo>
                  <a:cubicBezTo>
                    <a:pt x="339" y="14"/>
                    <a:pt x="244" y="68"/>
                    <a:pt x="163" y="135"/>
                  </a:cubicBezTo>
                  <a:cubicBezTo>
                    <a:pt x="95" y="176"/>
                    <a:pt x="41" y="244"/>
                    <a:pt x="14" y="325"/>
                  </a:cubicBezTo>
                  <a:cubicBezTo>
                    <a:pt x="1" y="352"/>
                    <a:pt x="1" y="379"/>
                    <a:pt x="14" y="406"/>
                  </a:cubicBezTo>
                  <a:cubicBezTo>
                    <a:pt x="28" y="447"/>
                    <a:pt x="55" y="460"/>
                    <a:pt x="95" y="460"/>
                  </a:cubicBezTo>
                  <a:cubicBezTo>
                    <a:pt x="190" y="460"/>
                    <a:pt x="285" y="447"/>
                    <a:pt x="366" y="392"/>
                  </a:cubicBezTo>
                  <a:cubicBezTo>
                    <a:pt x="461" y="352"/>
                    <a:pt x="542" y="284"/>
                    <a:pt x="596" y="203"/>
                  </a:cubicBezTo>
                  <a:cubicBezTo>
                    <a:pt x="623" y="162"/>
                    <a:pt x="623" y="108"/>
                    <a:pt x="596" y="68"/>
                  </a:cubicBezTo>
                  <a:cubicBezTo>
                    <a:pt x="582" y="41"/>
                    <a:pt x="569" y="27"/>
                    <a:pt x="542" y="14"/>
                  </a:cubicBezTo>
                  <a:cubicBezTo>
                    <a:pt x="528" y="0"/>
                    <a:pt x="501" y="0"/>
                    <a:pt x="474" y="0"/>
                  </a:cubicBezTo>
                  <a:close/>
                </a:path>
              </a:pathLst>
            </a:custGeom>
            <a:solidFill>
              <a:srgbClr val="FF9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36"/>
            <p:cNvSpPr/>
            <p:nvPr/>
          </p:nvSpPr>
          <p:spPr>
            <a:xfrm>
              <a:off x="7362017" y="2564920"/>
              <a:ext cx="95942" cy="72813"/>
            </a:xfrm>
            <a:custGeom>
              <a:avLst/>
              <a:gdLst/>
              <a:ahLst/>
              <a:cxnLst/>
              <a:rect l="l" t="t" r="r" b="b"/>
              <a:pathLst>
                <a:path w="1232" h="935" extrusionOk="0">
                  <a:moveTo>
                    <a:pt x="1022" y="0"/>
                  </a:moveTo>
                  <a:cubicBezTo>
                    <a:pt x="1007" y="0"/>
                    <a:pt x="991" y="2"/>
                    <a:pt x="975" y="5"/>
                  </a:cubicBezTo>
                  <a:lnTo>
                    <a:pt x="907" y="5"/>
                  </a:lnTo>
                  <a:cubicBezTo>
                    <a:pt x="799" y="5"/>
                    <a:pt x="704" y="32"/>
                    <a:pt x="609" y="86"/>
                  </a:cubicBezTo>
                  <a:lnTo>
                    <a:pt x="609" y="73"/>
                  </a:lnTo>
                  <a:cubicBezTo>
                    <a:pt x="488" y="127"/>
                    <a:pt x="366" y="208"/>
                    <a:pt x="258" y="303"/>
                  </a:cubicBezTo>
                  <a:cubicBezTo>
                    <a:pt x="149" y="411"/>
                    <a:pt x="68" y="533"/>
                    <a:pt x="28" y="682"/>
                  </a:cubicBezTo>
                  <a:cubicBezTo>
                    <a:pt x="1" y="776"/>
                    <a:pt x="68" y="885"/>
                    <a:pt x="163" y="912"/>
                  </a:cubicBezTo>
                  <a:cubicBezTo>
                    <a:pt x="224" y="927"/>
                    <a:pt x="285" y="935"/>
                    <a:pt x="347" y="935"/>
                  </a:cubicBezTo>
                  <a:cubicBezTo>
                    <a:pt x="504" y="935"/>
                    <a:pt x="659" y="883"/>
                    <a:pt x="785" y="776"/>
                  </a:cubicBezTo>
                  <a:cubicBezTo>
                    <a:pt x="880" y="722"/>
                    <a:pt x="961" y="641"/>
                    <a:pt x="1029" y="560"/>
                  </a:cubicBezTo>
                  <a:cubicBezTo>
                    <a:pt x="1069" y="506"/>
                    <a:pt x="1110" y="452"/>
                    <a:pt x="1137" y="411"/>
                  </a:cubicBezTo>
                  <a:cubicBezTo>
                    <a:pt x="1164" y="357"/>
                    <a:pt x="1191" y="303"/>
                    <a:pt x="1205" y="249"/>
                  </a:cubicBezTo>
                  <a:cubicBezTo>
                    <a:pt x="1232" y="181"/>
                    <a:pt x="1205" y="113"/>
                    <a:pt x="1164" y="59"/>
                  </a:cubicBezTo>
                  <a:cubicBezTo>
                    <a:pt x="1123" y="18"/>
                    <a:pt x="1074" y="0"/>
                    <a:pt x="1022" y="0"/>
                  </a:cubicBezTo>
                  <a:close/>
                </a:path>
              </a:pathLst>
            </a:custGeom>
            <a:solidFill>
              <a:srgbClr val="FF9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36"/>
            <p:cNvSpPr/>
            <p:nvPr/>
          </p:nvSpPr>
          <p:spPr>
            <a:xfrm>
              <a:off x="7474780" y="2609542"/>
              <a:ext cx="54824" cy="39093"/>
            </a:xfrm>
            <a:custGeom>
              <a:avLst/>
              <a:gdLst/>
              <a:ahLst/>
              <a:cxnLst/>
              <a:rect l="l" t="t" r="r" b="b"/>
              <a:pathLst>
                <a:path w="704" h="502" extrusionOk="0">
                  <a:moveTo>
                    <a:pt x="542" y="0"/>
                  </a:moveTo>
                  <a:cubicBezTo>
                    <a:pt x="447" y="0"/>
                    <a:pt x="352" y="27"/>
                    <a:pt x="271" y="68"/>
                  </a:cubicBezTo>
                  <a:cubicBezTo>
                    <a:pt x="217" y="95"/>
                    <a:pt x="176" y="122"/>
                    <a:pt x="136" y="163"/>
                  </a:cubicBezTo>
                  <a:cubicBezTo>
                    <a:pt x="95" y="190"/>
                    <a:pt x="54" y="230"/>
                    <a:pt x="27" y="271"/>
                  </a:cubicBezTo>
                  <a:cubicBezTo>
                    <a:pt x="0" y="325"/>
                    <a:pt x="0" y="379"/>
                    <a:pt x="27" y="420"/>
                  </a:cubicBezTo>
                  <a:cubicBezTo>
                    <a:pt x="54" y="474"/>
                    <a:pt x="109" y="501"/>
                    <a:pt x="163" y="501"/>
                  </a:cubicBezTo>
                  <a:cubicBezTo>
                    <a:pt x="190" y="501"/>
                    <a:pt x="230" y="501"/>
                    <a:pt x="271" y="487"/>
                  </a:cubicBezTo>
                  <a:cubicBezTo>
                    <a:pt x="312" y="487"/>
                    <a:pt x="339" y="474"/>
                    <a:pt x="379" y="447"/>
                  </a:cubicBezTo>
                  <a:lnTo>
                    <a:pt x="393" y="447"/>
                  </a:lnTo>
                  <a:lnTo>
                    <a:pt x="460" y="420"/>
                  </a:lnTo>
                  <a:cubicBezTo>
                    <a:pt x="555" y="366"/>
                    <a:pt x="636" y="285"/>
                    <a:pt x="690" y="190"/>
                  </a:cubicBezTo>
                  <a:cubicBezTo>
                    <a:pt x="704" y="149"/>
                    <a:pt x="704" y="95"/>
                    <a:pt x="690" y="68"/>
                  </a:cubicBezTo>
                  <a:cubicBezTo>
                    <a:pt x="663" y="27"/>
                    <a:pt x="623" y="0"/>
                    <a:pt x="582" y="0"/>
                  </a:cubicBezTo>
                  <a:close/>
                </a:path>
              </a:pathLst>
            </a:custGeom>
            <a:solidFill>
              <a:srgbClr val="FF9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36"/>
            <p:cNvSpPr/>
            <p:nvPr/>
          </p:nvSpPr>
          <p:spPr>
            <a:xfrm>
              <a:off x="7299872" y="2674257"/>
              <a:ext cx="250835" cy="237830"/>
            </a:xfrm>
            <a:custGeom>
              <a:avLst/>
              <a:gdLst/>
              <a:ahLst/>
              <a:cxnLst/>
              <a:rect l="l" t="t" r="r" b="b"/>
              <a:pathLst>
                <a:path w="3221" h="3054" extrusionOk="0">
                  <a:moveTo>
                    <a:pt x="1712" y="1"/>
                  </a:moveTo>
                  <a:cubicBezTo>
                    <a:pt x="1129" y="1"/>
                    <a:pt x="557" y="394"/>
                    <a:pt x="311" y="1023"/>
                  </a:cubicBezTo>
                  <a:cubicBezTo>
                    <a:pt x="0" y="1808"/>
                    <a:pt x="338" y="2687"/>
                    <a:pt x="1056" y="2972"/>
                  </a:cubicBezTo>
                  <a:cubicBezTo>
                    <a:pt x="1201" y="3027"/>
                    <a:pt x="1351" y="3054"/>
                    <a:pt x="1502" y="3054"/>
                  </a:cubicBezTo>
                  <a:cubicBezTo>
                    <a:pt x="2083" y="3054"/>
                    <a:pt x="2662" y="2661"/>
                    <a:pt x="2909" y="2038"/>
                  </a:cubicBezTo>
                  <a:cubicBezTo>
                    <a:pt x="3221" y="1240"/>
                    <a:pt x="2882" y="360"/>
                    <a:pt x="2179" y="89"/>
                  </a:cubicBezTo>
                  <a:cubicBezTo>
                    <a:pt x="2026" y="29"/>
                    <a:pt x="1869" y="1"/>
                    <a:pt x="1712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36"/>
            <p:cNvSpPr/>
            <p:nvPr/>
          </p:nvSpPr>
          <p:spPr>
            <a:xfrm>
              <a:off x="7367312" y="2721527"/>
              <a:ext cx="174985" cy="165562"/>
            </a:xfrm>
            <a:custGeom>
              <a:avLst/>
              <a:gdLst/>
              <a:ahLst/>
              <a:cxnLst/>
              <a:rect l="l" t="t" r="r" b="b"/>
              <a:pathLst>
                <a:path w="2247" h="2126" extrusionOk="0">
                  <a:moveTo>
                    <a:pt x="1182" y="0"/>
                  </a:moveTo>
                  <a:cubicBezTo>
                    <a:pt x="775" y="0"/>
                    <a:pt x="387" y="278"/>
                    <a:pt x="217" y="714"/>
                  </a:cubicBezTo>
                  <a:cubicBezTo>
                    <a:pt x="0" y="1269"/>
                    <a:pt x="230" y="1877"/>
                    <a:pt x="731" y="2067"/>
                  </a:cubicBezTo>
                  <a:cubicBezTo>
                    <a:pt x="836" y="2107"/>
                    <a:pt x="944" y="2125"/>
                    <a:pt x="1052" y="2125"/>
                  </a:cubicBezTo>
                  <a:cubicBezTo>
                    <a:pt x="1459" y="2125"/>
                    <a:pt x="1859" y="1856"/>
                    <a:pt x="2030" y="1417"/>
                  </a:cubicBezTo>
                  <a:cubicBezTo>
                    <a:pt x="2246" y="863"/>
                    <a:pt x="2016" y="240"/>
                    <a:pt x="1516" y="64"/>
                  </a:cubicBezTo>
                  <a:cubicBezTo>
                    <a:pt x="1406" y="21"/>
                    <a:pt x="1293" y="0"/>
                    <a:pt x="1182" y="0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36"/>
            <p:cNvSpPr/>
            <p:nvPr/>
          </p:nvSpPr>
          <p:spPr>
            <a:xfrm>
              <a:off x="7336707" y="2765682"/>
              <a:ext cx="77018" cy="37614"/>
            </a:xfrm>
            <a:custGeom>
              <a:avLst/>
              <a:gdLst/>
              <a:ahLst/>
              <a:cxnLst/>
              <a:rect l="l" t="t" r="r" b="b"/>
              <a:pathLst>
                <a:path w="989" h="483" extrusionOk="0">
                  <a:moveTo>
                    <a:pt x="203" y="1"/>
                  </a:moveTo>
                  <a:cubicBezTo>
                    <a:pt x="120" y="1"/>
                    <a:pt x="60" y="22"/>
                    <a:pt x="41" y="66"/>
                  </a:cubicBezTo>
                  <a:cubicBezTo>
                    <a:pt x="1" y="160"/>
                    <a:pt x="177" y="323"/>
                    <a:pt x="434" y="404"/>
                  </a:cubicBezTo>
                  <a:cubicBezTo>
                    <a:pt x="564" y="455"/>
                    <a:pt x="691" y="482"/>
                    <a:pt x="786" y="482"/>
                  </a:cubicBezTo>
                  <a:cubicBezTo>
                    <a:pt x="869" y="482"/>
                    <a:pt x="929" y="461"/>
                    <a:pt x="948" y="417"/>
                  </a:cubicBezTo>
                  <a:cubicBezTo>
                    <a:pt x="989" y="323"/>
                    <a:pt x="813" y="174"/>
                    <a:pt x="556" y="79"/>
                  </a:cubicBezTo>
                  <a:cubicBezTo>
                    <a:pt x="425" y="28"/>
                    <a:pt x="299" y="1"/>
                    <a:pt x="203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36"/>
            <p:cNvSpPr/>
            <p:nvPr/>
          </p:nvSpPr>
          <p:spPr>
            <a:xfrm>
              <a:off x="7401032" y="2560792"/>
              <a:ext cx="139163" cy="66972"/>
            </a:xfrm>
            <a:custGeom>
              <a:avLst/>
              <a:gdLst/>
              <a:ahLst/>
              <a:cxnLst/>
              <a:rect l="l" t="t" r="r" b="b"/>
              <a:pathLst>
                <a:path w="1787" h="860" extrusionOk="0">
                  <a:moveTo>
                    <a:pt x="569" y="1"/>
                  </a:moveTo>
                  <a:cubicBezTo>
                    <a:pt x="296" y="1"/>
                    <a:pt x="91" y="83"/>
                    <a:pt x="54" y="220"/>
                  </a:cubicBezTo>
                  <a:cubicBezTo>
                    <a:pt x="0" y="437"/>
                    <a:pt x="338" y="694"/>
                    <a:pt x="798" y="802"/>
                  </a:cubicBezTo>
                  <a:cubicBezTo>
                    <a:pt x="950" y="841"/>
                    <a:pt x="1097" y="859"/>
                    <a:pt x="1227" y="859"/>
                  </a:cubicBezTo>
                  <a:cubicBezTo>
                    <a:pt x="1503" y="859"/>
                    <a:pt x="1709" y="778"/>
                    <a:pt x="1746" y="640"/>
                  </a:cubicBezTo>
                  <a:cubicBezTo>
                    <a:pt x="1786" y="437"/>
                    <a:pt x="1448" y="180"/>
                    <a:pt x="988" y="58"/>
                  </a:cubicBezTo>
                  <a:cubicBezTo>
                    <a:pt x="840" y="19"/>
                    <a:pt x="697" y="1"/>
                    <a:pt x="569" y="1"/>
                  </a:cubicBez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36"/>
            <p:cNvSpPr/>
            <p:nvPr/>
          </p:nvSpPr>
          <p:spPr>
            <a:xfrm>
              <a:off x="7817198" y="2891140"/>
              <a:ext cx="251926" cy="237674"/>
            </a:xfrm>
            <a:custGeom>
              <a:avLst/>
              <a:gdLst/>
              <a:ahLst/>
              <a:cxnLst/>
              <a:rect l="l" t="t" r="r" b="b"/>
              <a:pathLst>
                <a:path w="3235" h="3052" extrusionOk="0">
                  <a:moveTo>
                    <a:pt x="1722" y="0"/>
                  </a:moveTo>
                  <a:cubicBezTo>
                    <a:pt x="1158" y="0"/>
                    <a:pt x="600" y="380"/>
                    <a:pt x="339" y="985"/>
                  </a:cubicBezTo>
                  <a:cubicBezTo>
                    <a:pt x="1" y="1770"/>
                    <a:pt x="312" y="2649"/>
                    <a:pt x="1016" y="2947"/>
                  </a:cubicBezTo>
                  <a:cubicBezTo>
                    <a:pt x="1174" y="3018"/>
                    <a:pt x="1341" y="3052"/>
                    <a:pt x="1508" y="3052"/>
                  </a:cubicBezTo>
                  <a:cubicBezTo>
                    <a:pt x="2070" y="3052"/>
                    <a:pt x="2636" y="2672"/>
                    <a:pt x="2897" y="2067"/>
                  </a:cubicBezTo>
                  <a:cubicBezTo>
                    <a:pt x="3235" y="1283"/>
                    <a:pt x="2924" y="403"/>
                    <a:pt x="2220" y="105"/>
                  </a:cubicBezTo>
                  <a:cubicBezTo>
                    <a:pt x="2059" y="34"/>
                    <a:pt x="1890" y="0"/>
                    <a:pt x="1722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36"/>
            <p:cNvSpPr/>
            <p:nvPr/>
          </p:nvSpPr>
          <p:spPr>
            <a:xfrm>
              <a:off x="7825686" y="2915125"/>
              <a:ext cx="175998" cy="165874"/>
            </a:xfrm>
            <a:custGeom>
              <a:avLst/>
              <a:gdLst/>
              <a:ahLst/>
              <a:cxnLst/>
              <a:rect l="l" t="t" r="r" b="b"/>
              <a:pathLst>
                <a:path w="2260" h="2130" extrusionOk="0">
                  <a:moveTo>
                    <a:pt x="1212" y="1"/>
                  </a:moveTo>
                  <a:cubicBezTo>
                    <a:pt x="812" y="1"/>
                    <a:pt x="422" y="260"/>
                    <a:pt x="244" y="690"/>
                  </a:cubicBezTo>
                  <a:cubicBezTo>
                    <a:pt x="0" y="1232"/>
                    <a:pt x="217" y="1854"/>
                    <a:pt x="717" y="2057"/>
                  </a:cubicBezTo>
                  <a:cubicBezTo>
                    <a:pt x="832" y="2107"/>
                    <a:pt x="951" y="2130"/>
                    <a:pt x="1069" y="2130"/>
                  </a:cubicBezTo>
                  <a:cubicBezTo>
                    <a:pt x="1466" y="2130"/>
                    <a:pt x="1853" y="1866"/>
                    <a:pt x="2030" y="1448"/>
                  </a:cubicBezTo>
                  <a:cubicBezTo>
                    <a:pt x="2260" y="893"/>
                    <a:pt x="2057" y="285"/>
                    <a:pt x="1556" y="68"/>
                  </a:cubicBezTo>
                  <a:cubicBezTo>
                    <a:pt x="1444" y="23"/>
                    <a:pt x="1328" y="1"/>
                    <a:pt x="1212" y="1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36"/>
            <p:cNvSpPr/>
            <p:nvPr/>
          </p:nvSpPr>
          <p:spPr>
            <a:xfrm>
              <a:off x="7946860" y="3019634"/>
              <a:ext cx="75928" cy="39171"/>
            </a:xfrm>
            <a:custGeom>
              <a:avLst/>
              <a:gdLst/>
              <a:ahLst/>
              <a:cxnLst/>
              <a:rect l="l" t="t" r="r" b="b"/>
              <a:pathLst>
                <a:path w="975" h="503" extrusionOk="0">
                  <a:moveTo>
                    <a:pt x="204" y="1"/>
                  </a:moveTo>
                  <a:cubicBezTo>
                    <a:pt x="119" y="1"/>
                    <a:pt x="60" y="22"/>
                    <a:pt x="41" y="66"/>
                  </a:cubicBezTo>
                  <a:cubicBezTo>
                    <a:pt x="0" y="147"/>
                    <a:pt x="176" y="309"/>
                    <a:pt x="420" y="417"/>
                  </a:cubicBezTo>
                  <a:cubicBezTo>
                    <a:pt x="550" y="475"/>
                    <a:pt x="681" y="502"/>
                    <a:pt x="778" y="502"/>
                  </a:cubicBezTo>
                  <a:cubicBezTo>
                    <a:pt x="862" y="502"/>
                    <a:pt x="921" y="482"/>
                    <a:pt x="934" y="444"/>
                  </a:cubicBezTo>
                  <a:cubicBezTo>
                    <a:pt x="975" y="350"/>
                    <a:pt x="812" y="187"/>
                    <a:pt x="569" y="79"/>
                  </a:cubicBezTo>
                  <a:cubicBezTo>
                    <a:pt x="431" y="28"/>
                    <a:pt x="301" y="1"/>
                    <a:pt x="204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36"/>
            <p:cNvSpPr/>
            <p:nvPr/>
          </p:nvSpPr>
          <p:spPr>
            <a:xfrm>
              <a:off x="7968976" y="2786319"/>
              <a:ext cx="131765" cy="88855"/>
            </a:xfrm>
            <a:custGeom>
              <a:avLst/>
              <a:gdLst/>
              <a:ahLst/>
              <a:cxnLst/>
              <a:rect l="l" t="t" r="r" b="b"/>
              <a:pathLst>
                <a:path w="1692" h="1141" extrusionOk="0">
                  <a:moveTo>
                    <a:pt x="357" y="0"/>
                  </a:moveTo>
                  <a:cubicBezTo>
                    <a:pt x="243" y="0"/>
                    <a:pt x="155" y="32"/>
                    <a:pt x="109" y="98"/>
                  </a:cubicBezTo>
                  <a:cubicBezTo>
                    <a:pt x="0" y="274"/>
                    <a:pt x="230" y="640"/>
                    <a:pt x="636" y="897"/>
                  </a:cubicBezTo>
                  <a:cubicBezTo>
                    <a:pt x="885" y="1054"/>
                    <a:pt x="1138" y="1140"/>
                    <a:pt x="1325" y="1140"/>
                  </a:cubicBezTo>
                  <a:cubicBezTo>
                    <a:pt x="1444" y="1140"/>
                    <a:pt x="1536" y="1106"/>
                    <a:pt x="1584" y="1032"/>
                  </a:cubicBezTo>
                  <a:cubicBezTo>
                    <a:pt x="1692" y="856"/>
                    <a:pt x="1462" y="504"/>
                    <a:pt x="1056" y="247"/>
                  </a:cubicBezTo>
                  <a:cubicBezTo>
                    <a:pt x="803" y="87"/>
                    <a:pt x="545" y="0"/>
                    <a:pt x="357" y="0"/>
                  </a:cubicBez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36"/>
            <p:cNvSpPr/>
            <p:nvPr/>
          </p:nvSpPr>
          <p:spPr>
            <a:xfrm>
              <a:off x="7567530" y="2936852"/>
              <a:ext cx="169690" cy="104508"/>
            </a:xfrm>
            <a:custGeom>
              <a:avLst/>
              <a:gdLst/>
              <a:ahLst/>
              <a:cxnLst/>
              <a:rect l="l" t="t" r="r" b="b"/>
              <a:pathLst>
                <a:path w="2179" h="1342" extrusionOk="0">
                  <a:moveTo>
                    <a:pt x="799" y="0"/>
                  </a:moveTo>
                  <a:cubicBezTo>
                    <a:pt x="677" y="0"/>
                    <a:pt x="558" y="16"/>
                    <a:pt x="447" y="46"/>
                  </a:cubicBezTo>
                  <a:cubicBezTo>
                    <a:pt x="311" y="87"/>
                    <a:pt x="176" y="168"/>
                    <a:pt x="81" y="263"/>
                  </a:cubicBezTo>
                  <a:lnTo>
                    <a:pt x="54" y="263"/>
                  </a:lnTo>
                  <a:cubicBezTo>
                    <a:pt x="14" y="276"/>
                    <a:pt x="0" y="317"/>
                    <a:pt x="0" y="357"/>
                  </a:cubicBezTo>
                  <a:cubicBezTo>
                    <a:pt x="27" y="452"/>
                    <a:pt x="81" y="547"/>
                    <a:pt x="135" y="628"/>
                  </a:cubicBezTo>
                  <a:cubicBezTo>
                    <a:pt x="190" y="709"/>
                    <a:pt x="257" y="790"/>
                    <a:pt x="338" y="858"/>
                  </a:cubicBezTo>
                  <a:cubicBezTo>
                    <a:pt x="406" y="912"/>
                    <a:pt x="487" y="980"/>
                    <a:pt x="568" y="1020"/>
                  </a:cubicBezTo>
                  <a:cubicBezTo>
                    <a:pt x="677" y="1088"/>
                    <a:pt x="785" y="1142"/>
                    <a:pt x="893" y="1183"/>
                  </a:cubicBezTo>
                  <a:cubicBezTo>
                    <a:pt x="988" y="1223"/>
                    <a:pt x="1083" y="1250"/>
                    <a:pt x="1191" y="1277"/>
                  </a:cubicBezTo>
                  <a:cubicBezTo>
                    <a:pt x="1272" y="1291"/>
                    <a:pt x="1367" y="1318"/>
                    <a:pt x="1448" y="1318"/>
                  </a:cubicBezTo>
                  <a:cubicBezTo>
                    <a:pt x="1543" y="1332"/>
                    <a:pt x="1637" y="1332"/>
                    <a:pt x="1719" y="1332"/>
                  </a:cubicBezTo>
                  <a:cubicBezTo>
                    <a:pt x="1746" y="1338"/>
                    <a:pt x="1769" y="1342"/>
                    <a:pt x="1791" y="1342"/>
                  </a:cubicBezTo>
                  <a:cubicBezTo>
                    <a:pt x="1813" y="1342"/>
                    <a:pt x="1834" y="1338"/>
                    <a:pt x="1854" y="1332"/>
                  </a:cubicBezTo>
                  <a:cubicBezTo>
                    <a:pt x="1908" y="1332"/>
                    <a:pt x="1949" y="1318"/>
                    <a:pt x="2003" y="1305"/>
                  </a:cubicBezTo>
                  <a:cubicBezTo>
                    <a:pt x="2043" y="1291"/>
                    <a:pt x="2070" y="1277"/>
                    <a:pt x="2097" y="1250"/>
                  </a:cubicBezTo>
                  <a:cubicBezTo>
                    <a:pt x="2152" y="1183"/>
                    <a:pt x="2179" y="1102"/>
                    <a:pt x="2179" y="1020"/>
                  </a:cubicBezTo>
                  <a:cubicBezTo>
                    <a:pt x="2179" y="980"/>
                    <a:pt x="2165" y="939"/>
                    <a:pt x="2152" y="899"/>
                  </a:cubicBezTo>
                  <a:cubicBezTo>
                    <a:pt x="2124" y="804"/>
                    <a:pt x="2084" y="723"/>
                    <a:pt x="2030" y="641"/>
                  </a:cubicBezTo>
                  <a:cubicBezTo>
                    <a:pt x="1976" y="574"/>
                    <a:pt x="1921" y="506"/>
                    <a:pt x="1854" y="439"/>
                  </a:cubicBezTo>
                  <a:cubicBezTo>
                    <a:pt x="1786" y="357"/>
                    <a:pt x="1705" y="303"/>
                    <a:pt x="1624" y="249"/>
                  </a:cubicBezTo>
                  <a:lnTo>
                    <a:pt x="1637" y="236"/>
                  </a:lnTo>
                  <a:cubicBezTo>
                    <a:pt x="1583" y="209"/>
                    <a:pt x="1529" y="181"/>
                    <a:pt x="1461" y="154"/>
                  </a:cubicBezTo>
                  <a:cubicBezTo>
                    <a:pt x="1286" y="73"/>
                    <a:pt x="1110" y="19"/>
                    <a:pt x="920" y="6"/>
                  </a:cubicBezTo>
                  <a:cubicBezTo>
                    <a:pt x="880" y="2"/>
                    <a:pt x="839" y="0"/>
                    <a:pt x="799" y="0"/>
                  </a:cubicBezTo>
                  <a:close/>
                </a:path>
              </a:pathLst>
            </a:custGeom>
            <a:solidFill>
              <a:srgbClr val="FF77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36"/>
            <p:cNvSpPr/>
            <p:nvPr/>
          </p:nvSpPr>
          <p:spPr>
            <a:xfrm>
              <a:off x="7553824" y="2856719"/>
              <a:ext cx="241335" cy="192663"/>
            </a:xfrm>
            <a:custGeom>
              <a:avLst/>
              <a:gdLst/>
              <a:ahLst/>
              <a:cxnLst/>
              <a:rect l="l" t="t" r="r" b="b"/>
              <a:pathLst>
                <a:path w="3099" h="2474" extrusionOk="0">
                  <a:moveTo>
                    <a:pt x="1022" y="1106"/>
                  </a:moveTo>
                  <a:cubicBezTo>
                    <a:pt x="1073" y="1106"/>
                    <a:pt x="1123" y="1109"/>
                    <a:pt x="1177" y="1116"/>
                  </a:cubicBezTo>
                  <a:cubicBezTo>
                    <a:pt x="1286" y="1129"/>
                    <a:pt x="1407" y="1170"/>
                    <a:pt x="1516" y="1210"/>
                  </a:cubicBezTo>
                  <a:cubicBezTo>
                    <a:pt x="1570" y="1238"/>
                    <a:pt x="1624" y="1265"/>
                    <a:pt x="1678" y="1305"/>
                  </a:cubicBezTo>
                  <a:cubicBezTo>
                    <a:pt x="1732" y="1332"/>
                    <a:pt x="1786" y="1373"/>
                    <a:pt x="1840" y="1413"/>
                  </a:cubicBezTo>
                  <a:lnTo>
                    <a:pt x="1827" y="1400"/>
                  </a:lnTo>
                  <a:lnTo>
                    <a:pt x="1827" y="1400"/>
                  </a:lnTo>
                  <a:cubicBezTo>
                    <a:pt x="1908" y="1468"/>
                    <a:pt x="1989" y="1549"/>
                    <a:pt x="2057" y="1643"/>
                  </a:cubicBezTo>
                  <a:cubicBezTo>
                    <a:pt x="2111" y="1725"/>
                    <a:pt x="2165" y="1806"/>
                    <a:pt x="2192" y="1887"/>
                  </a:cubicBezTo>
                  <a:cubicBezTo>
                    <a:pt x="2219" y="1968"/>
                    <a:pt x="2246" y="2063"/>
                    <a:pt x="2260" y="2144"/>
                  </a:cubicBezTo>
                  <a:lnTo>
                    <a:pt x="2260" y="2212"/>
                  </a:lnTo>
                  <a:lnTo>
                    <a:pt x="2233" y="2225"/>
                  </a:lnTo>
                  <a:cubicBezTo>
                    <a:pt x="2125" y="2266"/>
                    <a:pt x="2016" y="2293"/>
                    <a:pt x="1908" y="2306"/>
                  </a:cubicBezTo>
                  <a:cubicBezTo>
                    <a:pt x="1858" y="2312"/>
                    <a:pt x="1805" y="2315"/>
                    <a:pt x="1752" y="2315"/>
                  </a:cubicBezTo>
                  <a:cubicBezTo>
                    <a:pt x="1677" y="2315"/>
                    <a:pt x="1601" y="2309"/>
                    <a:pt x="1529" y="2293"/>
                  </a:cubicBezTo>
                  <a:cubicBezTo>
                    <a:pt x="1367" y="2266"/>
                    <a:pt x="1204" y="2225"/>
                    <a:pt x="1056" y="2158"/>
                  </a:cubicBezTo>
                  <a:lnTo>
                    <a:pt x="1056" y="2158"/>
                  </a:lnTo>
                  <a:lnTo>
                    <a:pt x="1069" y="2171"/>
                  </a:lnTo>
                  <a:cubicBezTo>
                    <a:pt x="988" y="2131"/>
                    <a:pt x="907" y="2090"/>
                    <a:pt x="839" y="2049"/>
                  </a:cubicBezTo>
                  <a:lnTo>
                    <a:pt x="839" y="2049"/>
                  </a:lnTo>
                  <a:lnTo>
                    <a:pt x="853" y="2063"/>
                  </a:lnTo>
                  <a:cubicBezTo>
                    <a:pt x="771" y="2009"/>
                    <a:pt x="704" y="1968"/>
                    <a:pt x="650" y="1914"/>
                  </a:cubicBezTo>
                  <a:cubicBezTo>
                    <a:pt x="541" y="1833"/>
                    <a:pt x="447" y="1738"/>
                    <a:pt x="366" y="1630"/>
                  </a:cubicBezTo>
                  <a:cubicBezTo>
                    <a:pt x="325" y="1562"/>
                    <a:pt x="284" y="1495"/>
                    <a:pt x="257" y="1427"/>
                  </a:cubicBezTo>
                  <a:cubicBezTo>
                    <a:pt x="298" y="1373"/>
                    <a:pt x="352" y="1332"/>
                    <a:pt x="406" y="1292"/>
                  </a:cubicBezTo>
                  <a:cubicBezTo>
                    <a:pt x="474" y="1238"/>
                    <a:pt x="555" y="1197"/>
                    <a:pt x="623" y="1170"/>
                  </a:cubicBezTo>
                  <a:cubicBezTo>
                    <a:pt x="704" y="1143"/>
                    <a:pt x="785" y="1116"/>
                    <a:pt x="866" y="1116"/>
                  </a:cubicBezTo>
                  <a:cubicBezTo>
                    <a:pt x="920" y="1109"/>
                    <a:pt x="971" y="1106"/>
                    <a:pt x="1022" y="1106"/>
                  </a:cubicBezTo>
                  <a:close/>
                  <a:moveTo>
                    <a:pt x="813" y="1"/>
                  </a:moveTo>
                  <a:cubicBezTo>
                    <a:pt x="759" y="1"/>
                    <a:pt x="704" y="8"/>
                    <a:pt x="650" y="20"/>
                  </a:cubicBezTo>
                  <a:cubicBezTo>
                    <a:pt x="541" y="33"/>
                    <a:pt x="447" y="87"/>
                    <a:pt x="352" y="141"/>
                  </a:cubicBezTo>
                  <a:cubicBezTo>
                    <a:pt x="271" y="196"/>
                    <a:pt x="203" y="263"/>
                    <a:pt x="149" y="358"/>
                  </a:cubicBezTo>
                  <a:cubicBezTo>
                    <a:pt x="95" y="439"/>
                    <a:pt x="54" y="520"/>
                    <a:pt x="27" y="615"/>
                  </a:cubicBezTo>
                  <a:cubicBezTo>
                    <a:pt x="14" y="710"/>
                    <a:pt x="0" y="818"/>
                    <a:pt x="0" y="913"/>
                  </a:cubicBezTo>
                  <a:cubicBezTo>
                    <a:pt x="0" y="1319"/>
                    <a:pt x="176" y="1711"/>
                    <a:pt x="487" y="1982"/>
                  </a:cubicBezTo>
                  <a:cubicBezTo>
                    <a:pt x="568" y="2049"/>
                    <a:pt x="663" y="2131"/>
                    <a:pt x="771" y="2185"/>
                  </a:cubicBezTo>
                  <a:cubicBezTo>
                    <a:pt x="1015" y="2334"/>
                    <a:pt x="1286" y="2428"/>
                    <a:pt x="1570" y="2469"/>
                  </a:cubicBezTo>
                  <a:cubicBezTo>
                    <a:pt x="1618" y="2472"/>
                    <a:pt x="1665" y="2474"/>
                    <a:pt x="1711" y="2474"/>
                  </a:cubicBezTo>
                  <a:cubicBezTo>
                    <a:pt x="1862" y="2474"/>
                    <a:pt x="2007" y="2456"/>
                    <a:pt x="2152" y="2415"/>
                  </a:cubicBezTo>
                  <a:cubicBezTo>
                    <a:pt x="2260" y="2388"/>
                    <a:pt x="2341" y="2361"/>
                    <a:pt x="2436" y="2306"/>
                  </a:cubicBezTo>
                  <a:cubicBezTo>
                    <a:pt x="2503" y="2266"/>
                    <a:pt x="2571" y="2225"/>
                    <a:pt x="2639" y="2171"/>
                  </a:cubicBezTo>
                  <a:cubicBezTo>
                    <a:pt x="2706" y="2117"/>
                    <a:pt x="2774" y="2049"/>
                    <a:pt x="2828" y="1982"/>
                  </a:cubicBezTo>
                  <a:cubicBezTo>
                    <a:pt x="2882" y="1914"/>
                    <a:pt x="2936" y="1846"/>
                    <a:pt x="2977" y="1765"/>
                  </a:cubicBezTo>
                  <a:cubicBezTo>
                    <a:pt x="3058" y="1616"/>
                    <a:pt x="3099" y="1440"/>
                    <a:pt x="3085" y="1265"/>
                  </a:cubicBezTo>
                  <a:cubicBezTo>
                    <a:pt x="3085" y="1210"/>
                    <a:pt x="3072" y="1156"/>
                    <a:pt x="3045" y="1102"/>
                  </a:cubicBezTo>
                  <a:cubicBezTo>
                    <a:pt x="3018" y="1035"/>
                    <a:pt x="2991" y="980"/>
                    <a:pt x="2950" y="926"/>
                  </a:cubicBezTo>
                  <a:cubicBezTo>
                    <a:pt x="2909" y="872"/>
                    <a:pt x="2855" y="832"/>
                    <a:pt x="2788" y="791"/>
                  </a:cubicBezTo>
                  <a:lnTo>
                    <a:pt x="2774" y="777"/>
                  </a:lnTo>
                  <a:lnTo>
                    <a:pt x="2774" y="764"/>
                  </a:lnTo>
                  <a:cubicBezTo>
                    <a:pt x="2720" y="737"/>
                    <a:pt x="2666" y="710"/>
                    <a:pt x="2598" y="696"/>
                  </a:cubicBezTo>
                  <a:cubicBezTo>
                    <a:pt x="2509" y="676"/>
                    <a:pt x="2413" y="664"/>
                    <a:pt x="2314" y="664"/>
                  </a:cubicBezTo>
                  <a:cubicBezTo>
                    <a:pt x="2278" y="664"/>
                    <a:pt x="2242" y="666"/>
                    <a:pt x="2206" y="669"/>
                  </a:cubicBezTo>
                  <a:lnTo>
                    <a:pt x="2152" y="669"/>
                  </a:lnTo>
                  <a:cubicBezTo>
                    <a:pt x="2091" y="676"/>
                    <a:pt x="2030" y="679"/>
                    <a:pt x="1971" y="679"/>
                  </a:cubicBezTo>
                  <a:cubicBezTo>
                    <a:pt x="1911" y="679"/>
                    <a:pt x="1854" y="676"/>
                    <a:pt x="1800" y="669"/>
                  </a:cubicBezTo>
                  <a:lnTo>
                    <a:pt x="1773" y="669"/>
                  </a:lnTo>
                  <a:cubicBezTo>
                    <a:pt x="1678" y="588"/>
                    <a:pt x="1597" y="520"/>
                    <a:pt x="1529" y="439"/>
                  </a:cubicBezTo>
                  <a:cubicBezTo>
                    <a:pt x="1448" y="344"/>
                    <a:pt x="1367" y="277"/>
                    <a:pt x="1286" y="196"/>
                  </a:cubicBezTo>
                  <a:cubicBezTo>
                    <a:pt x="1245" y="169"/>
                    <a:pt x="1204" y="128"/>
                    <a:pt x="1164" y="101"/>
                  </a:cubicBezTo>
                  <a:cubicBezTo>
                    <a:pt x="1110" y="74"/>
                    <a:pt x="1056" y="47"/>
                    <a:pt x="1001" y="33"/>
                  </a:cubicBezTo>
                  <a:cubicBezTo>
                    <a:pt x="942" y="11"/>
                    <a:pt x="878" y="1"/>
                    <a:pt x="813" y="1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36"/>
            <p:cNvSpPr/>
            <p:nvPr/>
          </p:nvSpPr>
          <p:spPr>
            <a:xfrm>
              <a:off x="6693925" y="2493352"/>
              <a:ext cx="403704" cy="485083"/>
            </a:xfrm>
            <a:custGeom>
              <a:avLst/>
              <a:gdLst/>
              <a:ahLst/>
              <a:cxnLst/>
              <a:rect l="l" t="t" r="r" b="b"/>
              <a:pathLst>
                <a:path w="5184" h="6229" extrusionOk="0">
                  <a:moveTo>
                    <a:pt x="5044" y="0"/>
                  </a:moveTo>
                  <a:cubicBezTo>
                    <a:pt x="5036" y="0"/>
                    <a:pt x="5028" y="1"/>
                    <a:pt x="5021" y="4"/>
                  </a:cubicBezTo>
                  <a:lnTo>
                    <a:pt x="4967" y="4"/>
                  </a:lnTo>
                  <a:cubicBezTo>
                    <a:pt x="4845" y="31"/>
                    <a:pt x="4710" y="45"/>
                    <a:pt x="4588" y="72"/>
                  </a:cubicBezTo>
                  <a:lnTo>
                    <a:pt x="4358" y="112"/>
                  </a:lnTo>
                  <a:cubicBezTo>
                    <a:pt x="4141" y="139"/>
                    <a:pt x="3925" y="193"/>
                    <a:pt x="3708" y="234"/>
                  </a:cubicBezTo>
                  <a:cubicBezTo>
                    <a:pt x="3262" y="329"/>
                    <a:pt x="2829" y="464"/>
                    <a:pt x="2396" y="640"/>
                  </a:cubicBezTo>
                  <a:cubicBezTo>
                    <a:pt x="2193" y="721"/>
                    <a:pt x="1990" y="816"/>
                    <a:pt x="1787" y="924"/>
                  </a:cubicBezTo>
                  <a:cubicBezTo>
                    <a:pt x="1597" y="1032"/>
                    <a:pt x="1422" y="1154"/>
                    <a:pt x="1246" y="1289"/>
                  </a:cubicBezTo>
                  <a:cubicBezTo>
                    <a:pt x="1083" y="1425"/>
                    <a:pt x="934" y="1587"/>
                    <a:pt x="799" y="1749"/>
                  </a:cubicBezTo>
                  <a:cubicBezTo>
                    <a:pt x="637" y="1952"/>
                    <a:pt x="501" y="2169"/>
                    <a:pt x="407" y="2412"/>
                  </a:cubicBezTo>
                  <a:cubicBezTo>
                    <a:pt x="285" y="2683"/>
                    <a:pt x="190" y="2981"/>
                    <a:pt x="150" y="3278"/>
                  </a:cubicBezTo>
                  <a:cubicBezTo>
                    <a:pt x="96" y="3590"/>
                    <a:pt x="82" y="3901"/>
                    <a:pt x="109" y="4212"/>
                  </a:cubicBezTo>
                  <a:cubicBezTo>
                    <a:pt x="123" y="4374"/>
                    <a:pt x="136" y="4550"/>
                    <a:pt x="163" y="4740"/>
                  </a:cubicBezTo>
                  <a:cubicBezTo>
                    <a:pt x="68" y="4753"/>
                    <a:pt x="1" y="4835"/>
                    <a:pt x="1" y="4916"/>
                  </a:cubicBezTo>
                  <a:cubicBezTo>
                    <a:pt x="1" y="5268"/>
                    <a:pt x="123" y="5592"/>
                    <a:pt x="353" y="5849"/>
                  </a:cubicBezTo>
                  <a:lnTo>
                    <a:pt x="407" y="6079"/>
                  </a:lnTo>
                  <a:cubicBezTo>
                    <a:pt x="420" y="6106"/>
                    <a:pt x="447" y="6134"/>
                    <a:pt x="488" y="6134"/>
                  </a:cubicBezTo>
                  <a:lnTo>
                    <a:pt x="501" y="6134"/>
                  </a:lnTo>
                  <a:cubicBezTo>
                    <a:pt x="542" y="6120"/>
                    <a:pt x="569" y="6079"/>
                    <a:pt x="556" y="6039"/>
                  </a:cubicBezTo>
                  <a:lnTo>
                    <a:pt x="556" y="6012"/>
                  </a:lnTo>
                  <a:lnTo>
                    <a:pt x="583" y="6025"/>
                  </a:lnTo>
                  <a:cubicBezTo>
                    <a:pt x="664" y="6066"/>
                    <a:pt x="731" y="6106"/>
                    <a:pt x="813" y="6134"/>
                  </a:cubicBezTo>
                  <a:cubicBezTo>
                    <a:pt x="961" y="6188"/>
                    <a:pt x="1124" y="6215"/>
                    <a:pt x="1273" y="6228"/>
                  </a:cubicBezTo>
                  <a:lnTo>
                    <a:pt x="1408" y="6228"/>
                  </a:lnTo>
                  <a:cubicBezTo>
                    <a:pt x="1530" y="6228"/>
                    <a:pt x="1652" y="6215"/>
                    <a:pt x="1773" y="6201"/>
                  </a:cubicBezTo>
                  <a:cubicBezTo>
                    <a:pt x="1936" y="6174"/>
                    <a:pt x="2098" y="6147"/>
                    <a:pt x="2247" y="6093"/>
                  </a:cubicBezTo>
                  <a:cubicBezTo>
                    <a:pt x="2572" y="5998"/>
                    <a:pt x="2856" y="5863"/>
                    <a:pt x="3126" y="5673"/>
                  </a:cubicBezTo>
                  <a:cubicBezTo>
                    <a:pt x="3275" y="5565"/>
                    <a:pt x="3411" y="5457"/>
                    <a:pt x="3546" y="5322"/>
                  </a:cubicBezTo>
                  <a:cubicBezTo>
                    <a:pt x="3708" y="5146"/>
                    <a:pt x="3871" y="4956"/>
                    <a:pt x="4006" y="4753"/>
                  </a:cubicBezTo>
                  <a:cubicBezTo>
                    <a:pt x="4277" y="4361"/>
                    <a:pt x="4480" y="3928"/>
                    <a:pt x="4615" y="3468"/>
                  </a:cubicBezTo>
                  <a:cubicBezTo>
                    <a:pt x="4764" y="3021"/>
                    <a:pt x="4858" y="2561"/>
                    <a:pt x="4926" y="2088"/>
                  </a:cubicBezTo>
                  <a:cubicBezTo>
                    <a:pt x="4980" y="1749"/>
                    <a:pt x="5021" y="1411"/>
                    <a:pt x="5061" y="1086"/>
                  </a:cubicBezTo>
                  <a:lnTo>
                    <a:pt x="5116" y="653"/>
                  </a:lnTo>
                  <a:lnTo>
                    <a:pt x="5116" y="667"/>
                  </a:lnTo>
                  <a:cubicBezTo>
                    <a:pt x="5116" y="613"/>
                    <a:pt x="5143" y="559"/>
                    <a:pt x="5143" y="518"/>
                  </a:cubicBezTo>
                  <a:cubicBezTo>
                    <a:pt x="5156" y="396"/>
                    <a:pt x="5183" y="275"/>
                    <a:pt x="5183" y="166"/>
                  </a:cubicBezTo>
                  <a:cubicBezTo>
                    <a:pt x="5183" y="126"/>
                    <a:pt x="5170" y="72"/>
                    <a:pt x="5143" y="45"/>
                  </a:cubicBezTo>
                  <a:cubicBezTo>
                    <a:pt x="5121" y="22"/>
                    <a:pt x="5080" y="0"/>
                    <a:pt x="504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36"/>
            <p:cNvSpPr/>
            <p:nvPr/>
          </p:nvSpPr>
          <p:spPr>
            <a:xfrm>
              <a:off x="6682322" y="2522088"/>
              <a:ext cx="386805" cy="674475"/>
            </a:xfrm>
            <a:custGeom>
              <a:avLst/>
              <a:gdLst/>
              <a:ahLst/>
              <a:cxnLst/>
              <a:rect l="l" t="t" r="r" b="b"/>
              <a:pathLst>
                <a:path w="4967" h="8661" extrusionOk="0">
                  <a:moveTo>
                    <a:pt x="4886" y="0"/>
                  </a:moveTo>
                  <a:cubicBezTo>
                    <a:pt x="4683" y="149"/>
                    <a:pt x="4480" y="298"/>
                    <a:pt x="4277" y="433"/>
                  </a:cubicBezTo>
                  <a:cubicBezTo>
                    <a:pt x="4087" y="582"/>
                    <a:pt x="3898" y="731"/>
                    <a:pt x="3722" y="880"/>
                  </a:cubicBezTo>
                  <a:lnTo>
                    <a:pt x="3533" y="1056"/>
                  </a:lnTo>
                  <a:cubicBezTo>
                    <a:pt x="3533" y="1042"/>
                    <a:pt x="3546" y="1015"/>
                    <a:pt x="3546" y="1002"/>
                  </a:cubicBezTo>
                  <a:cubicBezTo>
                    <a:pt x="3573" y="907"/>
                    <a:pt x="3614" y="812"/>
                    <a:pt x="3654" y="717"/>
                  </a:cubicBezTo>
                  <a:cubicBezTo>
                    <a:pt x="3681" y="663"/>
                    <a:pt x="3708" y="609"/>
                    <a:pt x="3749" y="555"/>
                  </a:cubicBezTo>
                  <a:cubicBezTo>
                    <a:pt x="3776" y="501"/>
                    <a:pt x="3817" y="460"/>
                    <a:pt x="3844" y="420"/>
                  </a:cubicBezTo>
                  <a:cubicBezTo>
                    <a:pt x="3857" y="406"/>
                    <a:pt x="3871" y="393"/>
                    <a:pt x="3884" y="379"/>
                  </a:cubicBezTo>
                  <a:cubicBezTo>
                    <a:pt x="3884" y="366"/>
                    <a:pt x="3898" y="352"/>
                    <a:pt x="3898" y="339"/>
                  </a:cubicBezTo>
                  <a:cubicBezTo>
                    <a:pt x="3898" y="312"/>
                    <a:pt x="3884" y="298"/>
                    <a:pt x="3844" y="298"/>
                  </a:cubicBezTo>
                  <a:lnTo>
                    <a:pt x="3817" y="298"/>
                  </a:lnTo>
                  <a:lnTo>
                    <a:pt x="3749" y="379"/>
                  </a:lnTo>
                  <a:cubicBezTo>
                    <a:pt x="3722" y="420"/>
                    <a:pt x="3681" y="460"/>
                    <a:pt x="3654" y="514"/>
                  </a:cubicBezTo>
                  <a:cubicBezTo>
                    <a:pt x="3614" y="582"/>
                    <a:pt x="3573" y="663"/>
                    <a:pt x="3533" y="744"/>
                  </a:cubicBezTo>
                  <a:cubicBezTo>
                    <a:pt x="3478" y="880"/>
                    <a:pt x="3424" y="1029"/>
                    <a:pt x="3397" y="1177"/>
                  </a:cubicBezTo>
                  <a:cubicBezTo>
                    <a:pt x="3154" y="1380"/>
                    <a:pt x="2924" y="1597"/>
                    <a:pt x="2721" y="1827"/>
                  </a:cubicBezTo>
                  <a:cubicBezTo>
                    <a:pt x="2558" y="1989"/>
                    <a:pt x="2409" y="2165"/>
                    <a:pt x="2261" y="2341"/>
                  </a:cubicBezTo>
                  <a:lnTo>
                    <a:pt x="2261" y="2125"/>
                  </a:lnTo>
                  <a:cubicBezTo>
                    <a:pt x="2274" y="1989"/>
                    <a:pt x="2288" y="1841"/>
                    <a:pt x="2301" y="1705"/>
                  </a:cubicBezTo>
                  <a:lnTo>
                    <a:pt x="2301" y="1692"/>
                  </a:lnTo>
                  <a:cubicBezTo>
                    <a:pt x="2355" y="1489"/>
                    <a:pt x="2423" y="1272"/>
                    <a:pt x="2518" y="1083"/>
                  </a:cubicBezTo>
                  <a:cubicBezTo>
                    <a:pt x="2558" y="988"/>
                    <a:pt x="2612" y="893"/>
                    <a:pt x="2667" y="799"/>
                  </a:cubicBezTo>
                  <a:cubicBezTo>
                    <a:pt x="2694" y="772"/>
                    <a:pt x="2680" y="744"/>
                    <a:pt x="2653" y="731"/>
                  </a:cubicBezTo>
                  <a:cubicBezTo>
                    <a:pt x="2647" y="725"/>
                    <a:pt x="2637" y="722"/>
                    <a:pt x="2626" y="722"/>
                  </a:cubicBezTo>
                  <a:cubicBezTo>
                    <a:pt x="2611" y="722"/>
                    <a:pt x="2593" y="729"/>
                    <a:pt x="2585" y="744"/>
                  </a:cubicBezTo>
                  <a:cubicBezTo>
                    <a:pt x="2504" y="866"/>
                    <a:pt x="2437" y="1002"/>
                    <a:pt x="2369" y="1137"/>
                  </a:cubicBezTo>
                  <a:cubicBezTo>
                    <a:pt x="2301" y="1286"/>
                    <a:pt x="2247" y="1448"/>
                    <a:pt x="2207" y="1610"/>
                  </a:cubicBezTo>
                  <a:cubicBezTo>
                    <a:pt x="2166" y="1746"/>
                    <a:pt x="2139" y="1895"/>
                    <a:pt x="2112" y="2043"/>
                  </a:cubicBezTo>
                  <a:cubicBezTo>
                    <a:pt x="2098" y="2125"/>
                    <a:pt x="2098" y="2206"/>
                    <a:pt x="2098" y="2287"/>
                  </a:cubicBezTo>
                  <a:cubicBezTo>
                    <a:pt x="2085" y="2368"/>
                    <a:pt x="2085" y="2463"/>
                    <a:pt x="2098" y="2544"/>
                  </a:cubicBezTo>
                  <a:cubicBezTo>
                    <a:pt x="2017" y="2652"/>
                    <a:pt x="1936" y="2747"/>
                    <a:pt x="1868" y="2855"/>
                  </a:cubicBezTo>
                  <a:cubicBezTo>
                    <a:pt x="1692" y="3085"/>
                    <a:pt x="1543" y="3329"/>
                    <a:pt x="1408" y="3586"/>
                  </a:cubicBezTo>
                  <a:cubicBezTo>
                    <a:pt x="1395" y="3559"/>
                    <a:pt x="1381" y="3532"/>
                    <a:pt x="1381" y="3518"/>
                  </a:cubicBezTo>
                  <a:cubicBezTo>
                    <a:pt x="1354" y="3464"/>
                    <a:pt x="1341" y="3410"/>
                    <a:pt x="1327" y="3342"/>
                  </a:cubicBezTo>
                  <a:cubicBezTo>
                    <a:pt x="1313" y="3275"/>
                    <a:pt x="1313" y="3207"/>
                    <a:pt x="1300" y="3140"/>
                  </a:cubicBezTo>
                  <a:cubicBezTo>
                    <a:pt x="1300" y="3045"/>
                    <a:pt x="1300" y="2937"/>
                    <a:pt x="1300" y="2828"/>
                  </a:cubicBezTo>
                  <a:cubicBezTo>
                    <a:pt x="1313" y="2720"/>
                    <a:pt x="1327" y="2625"/>
                    <a:pt x="1354" y="2517"/>
                  </a:cubicBezTo>
                  <a:lnTo>
                    <a:pt x="1354" y="2531"/>
                  </a:lnTo>
                  <a:cubicBezTo>
                    <a:pt x="1381" y="2368"/>
                    <a:pt x="1422" y="2192"/>
                    <a:pt x="1476" y="2030"/>
                  </a:cubicBezTo>
                  <a:cubicBezTo>
                    <a:pt x="1489" y="2016"/>
                    <a:pt x="1476" y="1989"/>
                    <a:pt x="1449" y="1976"/>
                  </a:cubicBezTo>
                  <a:lnTo>
                    <a:pt x="1435" y="1976"/>
                  </a:lnTo>
                  <a:cubicBezTo>
                    <a:pt x="1408" y="1976"/>
                    <a:pt x="1395" y="1989"/>
                    <a:pt x="1381" y="2003"/>
                  </a:cubicBezTo>
                  <a:cubicBezTo>
                    <a:pt x="1341" y="2138"/>
                    <a:pt x="1300" y="2274"/>
                    <a:pt x="1273" y="2409"/>
                  </a:cubicBezTo>
                  <a:cubicBezTo>
                    <a:pt x="1232" y="2558"/>
                    <a:pt x="1205" y="2707"/>
                    <a:pt x="1192" y="2855"/>
                  </a:cubicBezTo>
                  <a:cubicBezTo>
                    <a:pt x="1151" y="3153"/>
                    <a:pt x="1178" y="3451"/>
                    <a:pt x="1286" y="3735"/>
                  </a:cubicBezTo>
                  <a:cubicBezTo>
                    <a:pt x="1300" y="3748"/>
                    <a:pt x="1300" y="3748"/>
                    <a:pt x="1300" y="3748"/>
                  </a:cubicBezTo>
                  <a:cubicBezTo>
                    <a:pt x="1259" y="3830"/>
                    <a:pt x="1232" y="3897"/>
                    <a:pt x="1192" y="3965"/>
                  </a:cubicBezTo>
                  <a:cubicBezTo>
                    <a:pt x="853" y="4628"/>
                    <a:pt x="596" y="5318"/>
                    <a:pt x="407" y="6022"/>
                  </a:cubicBezTo>
                  <a:cubicBezTo>
                    <a:pt x="312" y="6414"/>
                    <a:pt x="231" y="6793"/>
                    <a:pt x="163" y="7185"/>
                  </a:cubicBezTo>
                  <a:cubicBezTo>
                    <a:pt x="96" y="7578"/>
                    <a:pt x="42" y="7997"/>
                    <a:pt x="1" y="8403"/>
                  </a:cubicBezTo>
                  <a:cubicBezTo>
                    <a:pt x="1" y="8538"/>
                    <a:pt x="96" y="8647"/>
                    <a:pt x="231" y="8660"/>
                  </a:cubicBezTo>
                  <a:cubicBezTo>
                    <a:pt x="285" y="8660"/>
                    <a:pt x="353" y="8647"/>
                    <a:pt x="393" y="8606"/>
                  </a:cubicBezTo>
                  <a:cubicBezTo>
                    <a:pt x="447" y="8552"/>
                    <a:pt x="475" y="8498"/>
                    <a:pt x="475" y="8430"/>
                  </a:cubicBezTo>
                  <a:cubicBezTo>
                    <a:pt x="529" y="7970"/>
                    <a:pt x="583" y="7510"/>
                    <a:pt x="664" y="7064"/>
                  </a:cubicBezTo>
                  <a:cubicBezTo>
                    <a:pt x="853" y="6062"/>
                    <a:pt x="1165" y="5088"/>
                    <a:pt x="1584" y="4168"/>
                  </a:cubicBezTo>
                  <a:cubicBezTo>
                    <a:pt x="1814" y="3708"/>
                    <a:pt x="2058" y="3275"/>
                    <a:pt x="2328" y="2842"/>
                  </a:cubicBezTo>
                  <a:lnTo>
                    <a:pt x="2369" y="2788"/>
                  </a:lnTo>
                  <a:cubicBezTo>
                    <a:pt x="2423" y="2788"/>
                    <a:pt x="2477" y="2774"/>
                    <a:pt x="2518" y="2761"/>
                  </a:cubicBezTo>
                  <a:cubicBezTo>
                    <a:pt x="2612" y="2747"/>
                    <a:pt x="2707" y="2720"/>
                    <a:pt x="2802" y="2693"/>
                  </a:cubicBezTo>
                  <a:cubicBezTo>
                    <a:pt x="2991" y="2639"/>
                    <a:pt x="3167" y="2571"/>
                    <a:pt x="3357" y="2476"/>
                  </a:cubicBezTo>
                  <a:cubicBezTo>
                    <a:pt x="3519" y="2395"/>
                    <a:pt x="3681" y="2287"/>
                    <a:pt x="3830" y="2179"/>
                  </a:cubicBezTo>
                  <a:cubicBezTo>
                    <a:pt x="4006" y="2071"/>
                    <a:pt x="4155" y="1949"/>
                    <a:pt x="4290" y="1800"/>
                  </a:cubicBezTo>
                  <a:cubicBezTo>
                    <a:pt x="4317" y="1786"/>
                    <a:pt x="4317" y="1759"/>
                    <a:pt x="4290" y="1732"/>
                  </a:cubicBezTo>
                  <a:cubicBezTo>
                    <a:pt x="4290" y="1719"/>
                    <a:pt x="4277" y="1719"/>
                    <a:pt x="4263" y="1719"/>
                  </a:cubicBezTo>
                  <a:cubicBezTo>
                    <a:pt x="4250" y="1719"/>
                    <a:pt x="4236" y="1719"/>
                    <a:pt x="4223" y="1732"/>
                  </a:cubicBezTo>
                  <a:cubicBezTo>
                    <a:pt x="3993" y="1962"/>
                    <a:pt x="3708" y="2165"/>
                    <a:pt x="3411" y="2301"/>
                  </a:cubicBezTo>
                  <a:cubicBezTo>
                    <a:pt x="3275" y="2368"/>
                    <a:pt x="3140" y="2422"/>
                    <a:pt x="3005" y="2476"/>
                  </a:cubicBezTo>
                  <a:cubicBezTo>
                    <a:pt x="2842" y="2531"/>
                    <a:pt x="2667" y="2571"/>
                    <a:pt x="2491" y="2598"/>
                  </a:cubicBezTo>
                  <a:cubicBezTo>
                    <a:pt x="2734" y="2260"/>
                    <a:pt x="3005" y="1935"/>
                    <a:pt x="3262" y="1624"/>
                  </a:cubicBezTo>
                  <a:cubicBezTo>
                    <a:pt x="3343" y="1529"/>
                    <a:pt x="3438" y="1448"/>
                    <a:pt x="3506" y="1353"/>
                  </a:cubicBezTo>
                  <a:cubicBezTo>
                    <a:pt x="3736" y="1313"/>
                    <a:pt x="3966" y="1245"/>
                    <a:pt x="4169" y="1150"/>
                  </a:cubicBezTo>
                  <a:cubicBezTo>
                    <a:pt x="4426" y="1029"/>
                    <a:pt x="4656" y="880"/>
                    <a:pt x="4859" y="690"/>
                  </a:cubicBezTo>
                  <a:cubicBezTo>
                    <a:pt x="4886" y="663"/>
                    <a:pt x="4872" y="609"/>
                    <a:pt x="4818" y="609"/>
                  </a:cubicBezTo>
                  <a:cubicBezTo>
                    <a:pt x="4818" y="609"/>
                    <a:pt x="4804" y="609"/>
                    <a:pt x="4791" y="623"/>
                  </a:cubicBezTo>
                  <a:cubicBezTo>
                    <a:pt x="4710" y="690"/>
                    <a:pt x="4629" y="758"/>
                    <a:pt x="4547" y="812"/>
                  </a:cubicBezTo>
                  <a:cubicBezTo>
                    <a:pt x="4466" y="866"/>
                    <a:pt x="4371" y="920"/>
                    <a:pt x="4290" y="961"/>
                  </a:cubicBezTo>
                  <a:cubicBezTo>
                    <a:pt x="4196" y="1015"/>
                    <a:pt x="4114" y="1042"/>
                    <a:pt x="4020" y="1083"/>
                  </a:cubicBezTo>
                  <a:cubicBezTo>
                    <a:pt x="3925" y="1110"/>
                    <a:pt x="3830" y="1137"/>
                    <a:pt x="3722" y="1164"/>
                  </a:cubicBezTo>
                  <a:lnTo>
                    <a:pt x="3695" y="1164"/>
                  </a:lnTo>
                  <a:cubicBezTo>
                    <a:pt x="3817" y="1042"/>
                    <a:pt x="3925" y="934"/>
                    <a:pt x="4033" y="826"/>
                  </a:cubicBezTo>
                  <a:cubicBezTo>
                    <a:pt x="4331" y="555"/>
                    <a:pt x="4629" y="312"/>
                    <a:pt x="4953" y="81"/>
                  </a:cubicBezTo>
                  <a:cubicBezTo>
                    <a:pt x="4967" y="68"/>
                    <a:pt x="4967" y="27"/>
                    <a:pt x="4953" y="14"/>
                  </a:cubicBezTo>
                  <a:cubicBezTo>
                    <a:pt x="4940" y="0"/>
                    <a:pt x="4926" y="0"/>
                    <a:pt x="491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36"/>
            <p:cNvSpPr/>
            <p:nvPr/>
          </p:nvSpPr>
          <p:spPr>
            <a:xfrm>
              <a:off x="6982687" y="2554718"/>
              <a:ext cx="78" cy="7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9D8A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36"/>
            <p:cNvSpPr/>
            <p:nvPr/>
          </p:nvSpPr>
          <p:spPr>
            <a:xfrm>
              <a:off x="6862525" y="2654866"/>
              <a:ext cx="78" cy="7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close/>
                </a:path>
              </a:pathLst>
            </a:custGeom>
            <a:solidFill>
              <a:srgbClr val="9D8A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36"/>
            <p:cNvSpPr/>
            <p:nvPr/>
          </p:nvSpPr>
          <p:spPr>
            <a:xfrm>
              <a:off x="6789868" y="2796054"/>
              <a:ext cx="78" cy="7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close/>
                </a:path>
              </a:pathLst>
            </a:custGeom>
            <a:solidFill>
              <a:srgbClr val="9D8A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36"/>
            <p:cNvSpPr/>
            <p:nvPr/>
          </p:nvSpPr>
          <p:spPr>
            <a:xfrm>
              <a:off x="6996393" y="2606349"/>
              <a:ext cx="1090" cy="78"/>
            </a:xfrm>
            <a:custGeom>
              <a:avLst/>
              <a:gdLst/>
              <a:ahLst/>
              <a:cxnLst/>
              <a:rect l="l" t="t" r="r" b="b"/>
              <a:pathLst>
                <a:path w="14" h="1" extrusionOk="0">
                  <a:moveTo>
                    <a:pt x="14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9D8A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36"/>
            <p:cNvSpPr/>
            <p:nvPr/>
          </p:nvSpPr>
          <p:spPr>
            <a:xfrm>
              <a:off x="6545339" y="2547398"/>
              <a:ext cx="217193" cy="437346"/>
            </a:xfrm>
            <a:custGeom>
              <a:avLst/>
              <a:gdLst/>
              <a:ahLst/>
              <a:cxnLst/>
              <a:rect l="l" t="t" r="r" b="b"/>
              <a:pathLst>
                <a:path w="2789" h="5616" extrusionOk="0">
                  <a:moveTo>
                    <a:pt x="1476" y="0"/>
                  </a:moveTo>
                  <a:cubicBezTo>
                    <a:pt x="1340" y="0"/>
                    <a:pt x="1192" y="41"/>
                    <a:pt x="1070" y="108"/>
                  </a:cubicBezTo>
                  <a:cubicBezTo>
                    <a:pt x="705" y="298"/>
                    <a:pt x="393" y="568"/>
                    <a:pt x="163" y="893"/>
                  </a:cubicBezTo>
                  <a:cubicBezTo>
                    <a:pt x="123" y="961"/>
                    <a:pt x="82" y="1028"/>
                    <a:pt x="55" y="1096"/>
                  </a:cubicBezTo>
                  <a:cubicBezTo>
                    <a:pt x="41" y="1137"/>
                    <a:pt x="28" y="1164"/>
                    <a:pt x="14" y="1204"/>
                  </a:cubicBezTo>
                  <a:cubicBezTo>
                    <a:pt x="14" y="1258"/>
                    <a:pt x="1" y="1299"/>
                    <a:pt x="1" y="1353"/>
                  </a:cubicBezTo>
                  <a:cubicBezTo>
                    <a:pt x="14" y="1461"/>
                    <a:pt x="28" y="1556"/>
                    <a:pt x="55" y="1651"/>
                  </a:cubicBezTo>
                  <a:cubicBezTo>
                    <a:pt x="96" y="1759"/>
                    <a:pt x="150" y="1867"/>
                    <a:pt x="204" y="1962"/>
                  </a:cubicBezTo>
                  <a:cubicBezTo>
                    <a:pt x="326" y="2165"/>
                    <a:pt x="461" y="2354"/>
                    <a:pt x="610" y="2530"/>
                  </a:cubicBezTo>
                  <a:cubicBezTo>
                    <a:pt x="691" y="2625"/>
                    <a:pt x="759" y="2693"/>
                    <a:pt x="813" y="2787"/>
                  </a:cubicBezTo>
                  <a:cubicBezTo>
                    <a:pt x="880" y="2882"/>
                    <a:pt x="948" y="2977"/>
                    <a:pt x="1016" y="3085"/>
                  </a:cubicBezTo>
                  <a:cubicBezTo>
                    <a:pt x="1124" y="3247"/>
                    <a:pt x="1219" y="3437"/>
                    <a:pt x="1313" y="3613"/>
                  </a:cubicBezTo>
                  <a:cubicBezTo>
                    <a:pt x="1489" y="3978"/>
                    <a:pt x="1625" y="4357"/>
                    <a:pt x="1719" y="4749"/>
                  </a:cubicBezTo>
                  <a:cubicBezTo>
                    <a:pt x="1733" y="4871"/>
                    <a:pt x="1746" y="4966"/>
                    <a:pt x="1760" y="5074"/>
                  </a:cubicBezTo>
                  <a:cubicBezTo>
                    <a:pt x="1733" y="5101"/>
                    <a:pt x="1719" y="5128"/>
                    <a:pt x="1679" y="5155"/>
                  </a:cubicBezTo>
                  <a:cubicBezTo>
                    <a:pt x="1652" y="5196"/>
                    <a:pt x="1638" y="5250"/>
                    <a:pt x="1638" y="5304"/>
                  </a:cubicBezTo>
                  <a:cubicBezTo>
                    <a:pt x="1638" y="5358"/>
                    <a:pt x="1665" y="5399"/>
                    <a:pt x="1706" y="5440"/>
                  </a:cubicBezTo>
                  <a:cubicBezTo>
                    <a:pt x="1733" y="5467"/>
                    <a:pt x="1760" y="5480"/>
                    <a:pt x="1787" y="5480"/>
                  </a:cubicBezTo>
                  <a:lnTo>
                    <a:pt x="1787" y="5548"/>
                  </a:lnTo>
                  <a:cubicBezTo>
                    <a:pt x="1787" y="5588"/>
                    <a:pt x="1814" y="5615"/>
                    <a:pt x="1855" y="5615"/>
                  </a:cubicBezTo>
                  <a:cubicBezTo>
                    <a:pt x="1909" y="5615"/>
                    <a:pt x="1936" y="5575"/>
                    <a:pt x="1936" y="5534"/>
                  </a:cubicBezTo>
                  <a:lnTo>
                    <a:pt x="1936" y="5467"/>
                  </a:lnTo>
                  <a:cubicBezTo>
                    <a:pt x="1949" y="5453"/>
                    <a:pt x="1976" y="5440"/>
                    <a:pt x="1990" y="5426"/>
                  </a:cubicBezTo>
                  <a:cubicBezTo>
                    <a:pt x="2152" y="5237"/>
                    <a:pt x="2288" y="5034"/>
                    <a:pt x="2396" y="4804"/>
                  </a:cubicBezTo>
                  <a:cubicBezTo>
                    <a:pt x="2504" y="4587"/>
                    <a:pt x="2585" y="4357"/>
                    <a:pt x="2639" y="4113"/>
                  </a:cubicBezTo>
                  <a:cubicBezTo>
                    <a:pt x="2761" y="3640"/>
                    <a:pt x="2788" y="3139"/>
                    <a:pt x="2761" y="2652"/>
                  </a:cubicBezTo>
                  <a:cubicBezTo>
                    <a:pt x="2721" y="2206"/>
                    <a:pt x="2653" y="1773"/>
                    <a:pt x="2545" y="1340"/>
                  </a:cubicBezTo>
                  <a:cubicBezTo>
                    <a:pt x="2504" y="1150"/>
                    <a:pt x="2436" y="974"/>
                    <a:pt x="2369" y="798"/>
                  </a:cubicBezTo>
                  <a:cubicBezTo>
                    <a:pt x="2342" y="704"/>
                    <a:pt x="2288" y="609"/>
                    <a:pt x="2247" y="528"/>
                  </a:cubicBezTo>
                  <a:cubicBezTo>
                    <a:pt x="2193" y="433"/>
                    <a:pt x="2125" y="352"/>
                    <a:pt x="2058" y="271"/>
                  </a:cubicBezTo>
                  <a:cubicBezTo>
                    <a:pt x="1936" y="135"/>
                    <a:pt x="1760" y="41"/>
                    <a:pt x="1571" y="14"/>
                  </a:cubicBezTo>
                  <a:cubicBezTo>
                    <a:pt x="1543" y="0"/>
                    <a:pt x="1503" y="0"/>
                    <a:pt x="1476" y="0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36"/>
            <p:cNvSpPr/>
            <p:nvPr/>
          </p:nvSpPr>
          <p:spPr>
            <a:xfrm>
              <a:off x="6559357" y="2570527"/>
              <a:ext cx="128338" cy="101393"/>
            </a:xfrm>
            <a:custGeom>
              <a:avLst/>
              <a:gdLst/>
              <a:ahLst/>
              <a:cxnLst/>
              <a:rect l="l" t="t" r="r" b="b"/>
              <a:pathLst>
                <a:path w="1648" h="1302" extrusionOk="0">
                  <a:moveTo>
                    <a:pt x="1553" y="1"/>
                  </a:moveTo>
                  <a:cubicBezTo>
                    <a:pt x="1512" y="1"/>
                    <a:pt x="1485" y="28"/>
                    <a:pt x="1472" y="55"/>
                  </a:cubicBezTo>
                  <a:lnTo>
                    <a:pt x="1485" y="41"/>
                  </a:lnTo>
                  <a:lnTo>
                    <a:pt x="1485" y="41"/>
                  </a:lnTo>
                  <a:cubicBezTo>
                    <a:pt x="1458" y="95"/>
                    <a:pt x="1431" y="150"/>
                    <a:pt x="1404" y="204"/>
                  </a:cubicBezTo>
                  <a:cubicBezTo>
                    <a:pt x="1377" y="258"/>
                    <a:pt x="1336" y="312"/>
                    <a:pt x="1309" y="353"/>
                  </a:cubicBezTo>
                  <a:cubicBezTo>
                    <a:pt x="1201" y="501"/>
                    <a:pt x="1093" y="623"/>
                    <a:pt x="958" y="731"/>
                  </a:cubicBezTo>
                  <a:cubicBezTo>
                    <a:pt x="795" y="867"/>
                    <a:pt x="606" y="975"/>
                    <a:pt x="416" y="1056"/>
                  </a:cubicBezTo>
                  <a:lnTo>
                    <a:pt x="430" y="1056"/>
                  </a:lnTo>
                  <a:cubicBezTo>
                    <a:pt x="308" y="1110"/>
                    <a:pt x="186" y="1164"/>
                    <a:pt x="51" y="1205"/>
                  </a:cubicBezTo>
                  <a:cubicBezTo>
                    <a:pt x="0" y="1218"/>
                    <a:pt x="21" y="1301"/>
                    <a:pt x="79" y="1301"/>
                  </a:cubicBezTo>
                  <a:cubicBezTo>
                    <a:pt x="83" y="1301"/>
                    <a:pt x="87" y="1301"/>
                    <a:pt x="92" y="1300"/>
                  </a:cubicBezTo>
                  <a:cubicBezTo>
                    <a:pt x="240" y="1246"/>
                    <a:pt x="389" y="1191"/>
                    <a:pt x="552" y="1137"/>
                  </a:cubicBezTo>
                  <a:cubicBezTo>
                    <a:pt x="700" y="1070"/>
                    <a:pt x="849" y="988"/>
                    <a:pt x="985" y="894"/>
                  </a:cubicBezTo>
                  <a:cubicBezTo>
                    <a:pt x="1120" y="799"/>
                    <a:pt x="1255" y="691"/>
                    <a:pt x="1363" y="569"/>
                  </a:cubicBezTo>
                  <a:cubicBezTo>
                    <a:pt x="1418" y="501"/>
                    <a:pt x="1472" y="434"/>
                    <a:pt x="1512" y="366"/>
                  </a:cubicBezTo>
                  <a:cubicBezTo>
                    <a:pt x="1566" y="298"/>
                    <a:pt x="1607" y="217"/>
                    <a:pt x="1634" y="136"/>
                  </a:cubicBezTo>
                  <a:cubicBezTo>
                    <a:pt x="1648" y="122"/>
                    <a:pt x="1648" y="95"/>
                    <a:pt x="1634" y="68"/>
                  </a:cubicBezTo>
                  <a:cubicBezTo>
                    <a:pt x="1634" y="41"/>
                    <a:pt x="1621" y="28"/>
                    <a:pt x="1593" y="14"/>
                  </a:cubicBezTo>
                  <a:cubicBezTo>
                    <a:pt x="1580" y="14"/>
                    <a:pt x="1566" y="1"/>
                    <a:pt x="1553" y="1"/>
                  </a:cubicBez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36"/>
            <p:cNvSpPr/>
            <p:nvPr/>
          </p:nvSpPr>
          <p:spPr>
            <a:xfrm>
              <a:off x="6080658" y="2774950"/>
              <a:ext cx="1255111" cy="1083319"/>
            </a:xfrm>
            <a:custGeom>
              <a:avLst/>
              <a:gdLst/>
              <a:ahLst/>
              <a:cxnLst/>
              <a:rect l="l" t="t" r="r" b="b"/>
              <a:pathLst>
                <a:path w="16117" h="13911" extrusionOk="0">
                  <a:moveTo>
                    <a:pt x="11705" y="1"/>
                  </a:moveTo>
                  <a:cubicBezTo>
                    <a:pt x="11164" y="41"/>
                    <a:pt x="10636" y="177"/>
                    <a:pt x="10135" y="407"/>
                  </a:cubicBezTo>
                  <a:cubicBezTo>
                    <a:pt x="9378" y="786"/>
                    <a:pt x="8674" y="1259"/>
                    <a:pt x="8038" y="1827"/>
                  </a:cubicBezTo>
                  <a:cubicBezTo>
                    <a:pt x="7321" y="867"/>
                    <a:pt x="6049" y="298"/>
                    <a:pt x="4642" y="298"/>
                  </a:cubicBezTo>
                  <a:cubicBezTo>
                    <a:pt x="4331" y="298"/>
                    <a:pt x="4019" y="325"/>
                    <a:pt x="3722" y="380"/>
                  </a:cubicBezTo>
                  <a:cubicBezTo>
                    <a:pt x="3505" y="420"/>
                    <a:pt x="3302" y="488"/>
                    <a:pt x="3086" y="556"/>
                  </a:cubicBezTo>
                  <a:cubicBezTo>
                    <a:pt x="2896" y="623"/>
                    <a:pt x="2693" y="718"/>
                    <a:pt x="2504" y="813"/>
                  </a:cubicBezTo>
                  <a:cubicBezTo>
                    <a:pt x="2125" y="1029"/>
                    <a:pt x="1773" y="1300"/>
                    <a:pt x="1462" y="1611"/>
                  </a:cubicBezTo>
                  <a:cubicBezTo>
                    <a:pt x="1164" y="1922"/>
                    <a:pt x="907" y="2260"/>
                    <a:pt x="691" y="2626"/>
                  </a:cubicBezTo>
                  <a:cubicBezTo>
                    <a:pt x="488" y="2991"/>
                    <a:pt x="325" y="3384"/>
                    <a:pt x="217" y="3789"/>
                  </a:cubicBezTo>
                  <a:cubicBezTo>
                    <a:pt x="109" y="4182"/>
                    <a:pt x="41" y="4588"/>
                    <a:pt x="14" y="4994"/>
                  </a:cubicBezTo>
                  <a:cubicBezTo>
                    <a:pt x="1" y="5427"/>
                    <a:pt x="14" y="5860"/>
                    <a:pt x="55" y="6279"/>
                  </a:cubicBezTo>
                  <a:cubicBezTo>
                    <a:pt x="177" y="7159"/>
                    <a:pt x="407" y="8011"/>
                    <a:pt x="745" y="8823"/>
                  </a:cubicBezTo>
                  <a:cubicBezTo>
                    <a:pt x="1083" y="9621"/>
                    <a:pt x="1503" y="10379"/>
                    <a:pt x="2017" y="11069"/>
                  </a:cubicBezTo>
                  <a:cubicBezTo>
                    <a:pt x="2274" y="11421"/>
                    <a:pt x="2558" y="11746"/>
                    <a:pt x="2869" y="12057"/>
                  </a:cubicBezTo>
                  <a:cubicBezTo>
                    <a:pt x="3248" y="12449"/>
                    <a:pt x="3668" y="12815"/>
                    <a:pt x="4128" y="13126"/>
                  </a:cubicBezTo>
                  <a:cubicBezTo>
                    <a:pt x="4845" y="13613"/>
                    <a:pt x="5548" y="13870"/>
                    <a:pt x="6198" y="13911"/>
                  </a:cubicBezTo>
                  <a:lnTo>
                    <a:pt x="6387" y="13911"/>
                  </a:lnTo>
                  <a:cubicBezTo>
                    <a:pt x="6509" y="13897"/>
                    <a:pt x="6631" y="13897"/>
                    <a:pt x="6753" y="13884"/>
                  </a:cubicBezTo>
                  <a:cubicBezTo>
                    <a:pt x="6942" y="13857"/>
                    <a:pt x="7132" y="13802"/>
                    <a:pt x="7321" y="13748"/>
                  </a:cubicBezTo>
                  <a:cubicBezTo>
                    <a:pt x="7510" y="13681"/>
                    <a:pt x="7686" y="13599"/>
                    <a:pt x="7849" y="13491"/>
                  </a:cubicBezTo>
                  <a:cubicBezTo>
                    <a:pt x="8025" y="13383"/>
                    <a:pt x="8201" y="13261"/>
                    <a:pt x="8349" y="13112"/>
                  </a:cubicBezTo>
                  <a:lnTo>
                    <a:pt x="8620" y="13302"/>
                  </a:lnTo>
                  <a:cubicBezTo>
                    <a:pt x="8864" y="13464"/>
                    <a:pt x="9107" y="13599"/>
                    <a:pt x="9378" y="13708"/>
                  </a:cubicBezTo>
                  <a:cubicBezTo>
                    <a:pt x="9716" y="13830"/>
                    <a:pt x="10081" y="13884"/>
                    <a:pt x="10447" y="13884"/>
                  </a:cubicBezTo>
                  <a:cubicBezTo>
                    <a:pt x="10528" y="13884"/>
                    <a:pt x="10623" y="13884"/>
                    <a:pt x="10717" y="13870"/>
                  </a:cubicBezTo>
                  <a:cubicBezTo>
                    <a:pt x="11421" y="13802"/>
                    <a:pt x="12097" y="13532"/>
                    <a:pt x="12652" y="13099"/>
                  </a:cubicBezTo>
                  <a:cubicBezTo>
                    <a:pt x="13261" y="12639"/>
                    <a:pt x="13762" y="12070"/>
                    <a:pt x="14168" y="11421"/>
                  </a:cubicBezTo>
                  <a:cubicBezTo>
                    <a:pt x="14614" y="10731"/>
                    <a:pt x="14980" y="10000"/>
                    <a:pt x="15277" y="9229"/>
                  </a:cubicBezTo>
                  <a:cubicBezTo>
                    <a:pt x="15561" y="8485"/>
                    <a:pt x="15778" y="7700"/>
                    <a:pt x="15927" y="6915"/>
                  </a:cubicBezTo>
                  <a:cubicBezTo>
                    <a:pt x="16062" y="6266"/>
                    <a:pt x="16116" y="5603"/>
                    <a:pt x="16103" y="4926"/>
                  </a:cubicBezTo>
                  <a:cubicBezTo>
                    <a:pt x="16089" y="4480"/>
                    <a:pt x="16022" y="4033"/>
                    <a:pt x="15913" y="3586"/>
                  </a:cubicBezTo>
                  <a:cubicBezTo>
                    <a:pt x="15805" y="3126"/>
                    <a:pt x="15643" y="2666"/>
                    <a:pt x="15426" y="2233"/>
                  </a:cubicBezTo>
                  <a:cubicBezTo>
                    <a:pt x="15304" y="2017"/>
                    <a:pt x="15183" y="1800"/>
                    <a:pt x="15034" y="1597"/>
                  </a:cubicBezTo>
                  <a:cubicBezTo>
                    <a:pt x="14885" y="1394"/>
                    <a:pt x="14723" y="1205"/>
                    <a:pt x="14547" y="1043"/>
                  </a:cubicBezTo>
                  <a:cubicBezTo>
                    <a:pt x="14208" y="704"/>
                    <a:pt x="13789" y="434"/>
                    <a:pt x="13329" y="258"/>
                  </a:cubicBezTo>
                  <a:cubicBezTo>
                    <a:pt x="12882" y="82"/>
                    <a:pt x="12395" y="1"/>
                    <a:pt x="11908" y="1"/>
                  </a:cubicBezTo>
                  <a:close/>
                </a:path>
              </a:pathLst>
            </a:custGeom>
            <a:solidFill>
              <a:srgbClr val="E210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36"/>
            <p:cNvSpPr/>
            <p:nvPr/>
          </p:nvSpPr>
          <p:spPr>
            <a:xfrm>
              <a:off x="6079645" y="2797378"/>
              <a:ext cx="1084331" cy="1060891"/>
            </a:xfrm>
            <a:custGeom>
              <a:avLst/>
              <a:gdLst/>
              <a:ahLst/>
              <a:cxnLst/>
              <a:rect l="l" t="t" r="r" b="b"/>
              <a:pathLst>
                <a:path w="13924" h="13623" extrusionOk="0">
                  <a:moveTo>
                    <a:pt x="4680" y="1"/>
                  </a:moveTo>
                  <a:cubicBezTo>
                    <a:pt x="4364" y="1"/>
                    <a:pt x="4048" y="31"/>
                    <a:pt x="3735" y="92"/>
                  </a:cubicBezTo>
                  <a:lnTo>
                    <a:pt x="3735" y="105"/>
                  </a:lnTo>
                  <a:cubicBezTo>
                    <a:pt x="3518" y="146"/>
                    <a:pt x="3302" y="200"/>
                    <a:pt x="3099" y="268"/>
                  </a:cubicBezTo>
                  <a:cubicBezTo>
                    <a:pt x="2896" y="335"/>
                    <a:pt x="2706" y="430"/>
                    <a:pt x="2517" y="525"/>
                  </a:cubicBezTo>
                  <a:cubicBezTo>
                    <a:pt x="2138" y="741"/>
                    <a:pt x="1786" y="1012"/>
                    <a:pt x="1475" y="1323"/>
                  </a:cubicBezTo>
                  <a:cubicBezTo>
                    <a:pt x="1177" y="1634"/>
                    <a:pt x="907" y="1972"/>
                    <a:pt x="704" y="2338"/>
                  </a:cubicBezTo>
                  <a:cubicBezTo>
                    <a:pt x="487" y="2703"/>
                    <a:pt x="338" y="3096"/>
                    <a:pt x="230" y="3501"/>
                  </a:cubicBezTo>
                  <a:cubicBezTo>
                    <a:pt x="122" y="3894"/>
                    <a:pt x="54" y="4300"/>
                    <a:pt x="27" y="4706"/>
                  </a:cubicBezTo>
                  <a:cubicBezTo>
                    <a:pt x="0" y="5139"/>
                    <a:pt x="14" y="5572"/>
                    <a:pt x="68" y="6005"/>
                  </a:cubicBezTo>
                  <a:cubicBezTo>
                    <a:pt x="176" y="6871"/>
                    <a:pt x="420" y="7723"/>
                    <a:pt x="758" y="8535"/>
                  </a:cubicBezTo>
                  <a:cubicBezTo>
                    <a:pt x="1096" y="9333"/>
                    <a:pt x="1516" y="10091"/>
                    <a:pt x="2030" y="10781"/>
                  </a:cubicBezTo>
                  <a:cubicBezTo>
                    <a:pt x="2287" y="11133"/>
                    <a:pt x="2571" y="11458"/>
                    <a:pt x="2869" y="11769"/>
                  </a:cubicBezTo>
                  <a:cubicBezTo>
                    <a:pt x="3261" y="12175"/>
                    <a:pt x="3681" y="12527"/>
                    <a:pt x="4141" y="12838"/>
                  </a:cubicBezTo>
                  <a:cubicBezTo>
                    <a:pt x="4858" y="13325"/>
                    <a:pt x="5561" y="13582"/>
                    <a:pt x="6211" y="13623"/>
                  </a:cubicBezTo>
                  <a:lnTo>
                    <a:pt x="6400" y="13623"/>
                  </a:lnTo>
                  <a:cubicBezTo>
                    <a:pt x="6522" y="13623"/>
                    <a:pt x="6644" y="13609"/>
                    <a:pt x="6766" y="13596"/>
                  </a:cubicBezTo>
                  <a:cubicBezTo>
                    <a:pt x="7158" y="13542"/>
                    <a:pt x="7523" y="13420"/>
                    <a:pt x="7862" y="13217"/>
                  </a:cubicBezTo>
                  <a:cubicBezTo>
                    <a:pt x="8051" y="13109"/>
                    <a:pt x="8227" y="12973"/>
                    <a:pt x="8376" y="12838"/>
                  </a:cubicBezTo>
                  <a:lnTo>
                    <a:pt x="8471" y="12906"/>
                  </a:lnTo>
                  <a:lnTo>
                    <a:pt x="8498" y="12919"/>
                  </a:lnTo>
                  <a:lnTo>
                    <a:pt x="8647" y="13014"/>
                  </a:lnTo>
                  <a:cubicBezTo>
                    <a:pt x="8877" y="13190"/>
                    <a:pt x="9134" y="13325"/>
                    <a:pt x="9391" y="13420"/>
                  </a:cubicBezTo>
                  <a:cubicBezTo>
                    <a:pt x="9743" y="13542"/>
                    <a:pt x="10108" y="13596"/>
                    <a:pt x="10460" y="13596"/>
                  </a:cubicBezTo>
                  <a:cubicBezTo>
                    <a:pt x="10554" y="13596"/>
                    <a:pt x="10649" y="13596"/>
                    <a:pt x="10730" y="13582"/>
                  </a:cubicBezTo>
                  <a:cubicBezTo>
                    <a:pt x="11447" y="13514"/>
                    <a:pt x="12124" y="13257"/>
                    <a:pt x="12679" y="12811"/>
                  </a:cubicBezTo>
                  <a:cubicBezTo>
                    <a:pt x="13152" y="12459"/>
                    <a:pt x="13572" y="12026"/>
                    <a:pt x="13924" y="11539"/>
                  </a:cubicBezTo>
                  <a:lnTo>
                    <a:pt x="13924" y="11539"/>
                  </a:lnTo>
                  <a:cubicBezTo>
                    <a:pt x="13815" y="11634"/>
                    <a:pt x="13694" y="11728"/>
                    <a:pt x="13585" y="11810"/>
                  </a:cubicBezTo>
                  <a:cubicBezTo>
                    <a:pt x="13382" y="11958"/>
                    <a:pt x="13179" y="12080"/>
                    <a:pt x="12949" y="12188"/>
                  </a:cubicBezTo>
                  <a:cubicBezTo>
                    <a:pt x="12509" y="12403"/>
                    <a:pt x="12026" y="12507"/>
                    <a:pt x="11535" y="12507"/>
                  </a:cubicBezTo>
                  <a:cubicBezTo>
                    <a:pt x="11407" y="12507"/>
                    <a:pt x="11278" y="12500"/>
                    <a:pt x="11150" y="12486"/>
                  </a:cubicBezTo>
                  <a:cubicBezTo>
                    <a:pt x="10744" y="12432"/>
                    <a:pt x="10351" y="12310"/>
                    <a:pt x="9986" y="12148"/>
                  </a:cubicBezTo>
                  <a:cubicBezTo>
                    <a:pt x="9188" y="11782"/>
                    <a:pt x="8471" y="11255"/>
                    <a:pt x="7862" y="10619"/>
                  </a:cubicBezTo>
                  <a:cubicBezTo>
                    <a:pt x="7808" y="10781"/>
                    <a:pt x="7767" y="10944"/>
                    <a:pt x="7699" y="11106"/>
                  </a:cubicBezTo>
                  <a:cubicBezTo>
                    <a:pt x="7672" y="11187"/>
                    <a:pt x="7632" y="11282"/>
                    <a:pt x="7591" y="11363"/>
                  </a:cubicBezTo>
                  <a:cubicBezTo>
                    <a:pt x="7551" y="11444"/>
                    <a:pt x="7510" y="11525"/>
                    <a:pt x="7469" y="11593"/>
                  </a:cubicBezTo>
                  <a:cubicBezTo>
                    <a:pt x="7415" y="11661"/>
                    <a:pt x="7361" y="11728"/>
                    <a:pt x="7293" y="11782"/>
                  </a:cubicBezTo>
                  <a:cubicBezTo>
                    <a:pt x="7226" y="11850"/>
                    <a:pt x="7158" y="11891"/>
                    <a:pt x="7077" y="11931"/>
                  </a:cubicBezTo>
                  <a:cubicBezTo>
                    <a:pt x="6951" y="11984"/>
                    <a:pt x="6817" y="12004"/>
                    <a:pt x="6687" y="12004"/>
                  </a:cubicBezTo>
                  <a:cubicBezTo>
                    <a:pt x="6650" y="12004"/>
                    <a:pt x="6613" y="12002"/>
                    <a:pt x="6576" y="11999"/>
                  </a:cubicBezTo>
                  <a:cubicBezTo>
                    <a:pt x="6387" y="11958"/>
                    <a:pt x="6197" y="11904"/>
                    <a:pt x="6035" y="11810"/>
                  </a:cubicBezTo>
                  <a:cubicBezTo>
                    <a:pt x="5859" y="11715"/>
                    <a:pt x="5683" y="11593"/>
                    <a:pt x="5521" y="11471"/>
                  </a:cubicBezTo>
                  <a:cubicBezTo>
                    <a:pt x="5210" y="11228"/>
                    <a:pt x="4912" y="10957"/>
                    <a:pt x="4628" y="10659"/>
                  </a:cubicBezTo>
                  <a:cubicBezTo>
                    <a:pt x="4506" y="10538"/>
                    <a:pt x="4398" y="10416"/>
                    <a:pt x="4276" y="10281"/>
                  </a:cubicBezTo>
                  <a:cubicBezTo>
                    <a:pt x="4168" y="10159"/>
                    <a:pt x="4032" y="9983"/>
                    <a:pt x="3911" y="9820"/>
                  </a:cubicBezTo>
                  <a:cubicBezTo>
                    <a:pt x="3667" y="9496"/>
                    <a:pt x="3437" y="9157"/>
                    <a:pt x="3234" y="8792"/>
                  </a:cubicBezTo>
                  <a:cubicBezTo>
                    <a:pt x="2815" y="8048"/>
                    <a:pt x="2490" y="7263"/>
                    <a:pt x="2273" y="6424"/>
                  </a:cubicBezTo>
                  <a:cubicBezTo>
                    <a:pt x="2179" y="6018"/>
                    <a:pt x="2111" y="5599"/>
                    <a:pt x="2070" y="5179"/>
                  </a:cubicBezTo>
                  <a:cubicBezTo>
                    <a:pt x="2030" y="4760"/>
                    <a:pt x="2043" y="4354"/>
                    <a:pt x="2084" y="3948"/>
                  </a:cubicBezTo>
                  <a:cubicBezTo>
                    <a:pt x="2125" y="3542"/>
                    <a:pt x="2219" y="3150"/>
                    <a:pt x="2355" y="2771"/>
                  </a:cubicBezTo>
                  <a:cubicBezTo>
                    <a:pt x="2503" y="2392"/>
                    <a:pt x="2693" y="2027"/>
                    <a:pt x="2923" y="1702"/>
                  </a:cubicBezTo>
                  <a:cubicBezTo>
                    <a:pt x="3045" y="1526"/>
                    <a:pt x="3180" y="1364"/>
                    <a:pt x="3329" y="1215"/>
                  </a:cubicBezTo>
                  <a:cubicBezTo>
                    <a:pt x="3410" y="1134"/>
                    <a:pt x="3491" y="1066"/>
                    <a:pt x="3572" y="998"/>
                  </a:cubicBezTo>
                  <a:cubicBezTo>
                    <a:pt x="3654" y="917"/>
                    <a:pt x="3735" y="849"/>
                    <a:pt x="3829" y="782"/>
                  </a:cubicBezTo>
                  <a:cubicBezTo>
                    <a:pt x="4019" y="633"/>
                    <a:pt x="4235" y="525"/>
                    <a:pt x="4438" y="430"/>
                  </a:cubicBezTo>
                  <a:cubicBezTo>
                    <a:pt x="4655" y="335"/>
                    <a:pt x="4885" y="254"/>
                    <a:pt x="5115" y="213"/>
                  </a:cubicBezTo>
                  <a:cubicBezTo>
                    <a:pt x="5345" y="159"/>
                    <a:pt x="5575" y="146"/>
                    <a:pt x="5805" y="146"/>
                  </a:cubicBezTo>
                  <a:lnTo>
                    <a:pt x="5846" y="146"/>
                  </a:lnTo>
                  <a:cubicBezTo>
                    <a:pt x="5463" y="48"/>
                    <a:pt x="5072" y="1"/>
                    <a:pt x="4680" y="1"/>
                  </a:cubicBezTo>
                  <a:close/>
                </a:path>
              </a:pathLst>
            </a:custGeom>
            <a:solidFill>
              <a:srgbClr val="CF10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36"/>
            <p:cNvSpPr/>
            <p:nvPr/>
          </p:nvSpPr>
          <p:spPr>
            <a:xfrm>
              <a:off x="6946864" y="2828684"/>
              <a:ext cx="318275" cy="433219"/>
            </a:xfrm>
            <a:custGeom>
              <a:avLst/>
              <a:gdLst/>
              <a:ahLst/>
              <a:cxnLst/>
              <a:rect l="l" t="t" r="r" b="b"/>
              <a:pathLst>
                <a:path w="4087" h="5563" extrusionOk="0">
                  <a:moveTo>
                    <a:pt x="1015" y="1"/>
                  </a:moveTo>
                  <a:cubicBezTo>
                    <a:pt x="907" y="1"/>
                    <a:pt x="812" y="28"/>
                    <a:pt x="717" y="55"/>
                  </a:cubicBezTo>
                  <a:cubicBezTo>
                    <a:pt x="623" y="82"/>
                    <a:pt x="528" y="123"/>
                    <a:pt x="447" y="177"/>
                  </a:cubicBezTo>
                  <a:cubicBezTo>
                    <a:pt x="366" y="231"/>
                    <a:pt x="284" y="299"/>
                    <a:pt x="230" y="366"/>
                  </a:cubicBezTo>
                  <a:cubicBezTo>
                    <a:pt x="163" y="434"/>
                    <a:pt x="122" y="501"/>
                    <a:pt x="81" y="583"/>
                  </a:cubicBezTo>
                  <a:cubicBezTo>
                    <a:pt x="41" y="650"/>
                    <a:pt x="27" y="732"/>
                    <a:pt x="14" y="813"/>
                  </a:cubicBezTo>
                  <a:cubicBezTo>
                    <a:pt x="0" y="894"/>
                    <a:pt x="0" y="975"/>
                    <a:pt x="14" y="1056"/>
                  </a:cubicBezTo>
                  <a:cubicBezTo>
                    <a:pt x="14" y="1137"/>
                    <a:pt x="41" y="1232"/>
                    <a:pt x="68" y="1313"/>
                  </a:cubicBezTo>
                  <a:cubicBezTo>
                    <a:pt x="122" y="1462"/>
                    <a:pt x="190" y="1598"/>
                    <a:pt x="284" y="1733"/>
                  </a:cubicBezTo>
                  <a:cubicBezTo>
                    <a:pt x="366" y="1855"/>
                    <a:pt x="474" y="1976"/>
                    <a:pt x="569" y="2098"/>
                  </a:cubicBezTo>
                  <a:cubicBezTo>
                    <a:pt x="717" y="2247"/>
                    <a:pt x="866" y="2396"/>
                    <a:pt x="1002" y="2545"/>
                  </a:cubicBezTo>
                  <a:lnTo>
                    <a:pt x="1218" y="2748"/>
                  </a:lnTo>
                  <a:cubicBezTo>
                    <a:pt x="1502" y="3018"/>
                    <a:pt x="1746" y="3329"/>
                    <a:pt x="1962" y="3668"/>
                  </a:cubicBezTo>
                  <a:cubicBezTo>
                    <a:pt x="2003" y="3735"/>
                    <a:pt x="2030" y="3817"/>
                    <a:pt x="2057" y="3884"/>
                  </a:cubicBezTo>
                  <a:cubicBezTo>
                    <a:pt x="2084" y="3952"/>
                    <a:pt x="2111" y="4020"/>
                    <a:pt x="2125" y="4087"/>
                  </a:cubicBezTo>
                  <a:cubicBezTo>
                    <a:pt x="2152" y="4182"/>
                    <a:pt x="2179" y="4277"/>
                    <a:pt x="2206" y="4358"/>
                  </a:cubicBezTo>
                  <a:cubicBezTo>
                    <a:pt x="2233" y="4453"/>
                    <a:pt x="2246" y="4520"/>
                    <a:pt x="2273" y="4601"/>
                  </a:cubicBezTo>
                  <a:cubicBezTo>
                    <a:pt x="2314" y="4764"/>
                    <a:pt x="2368" y="4926"/>
                    <a:pt x="2436" y="5075"/>
                  </a:cubicBezTo>
                  <a:cubicBezTo>
                    <a:pt x="2476" y="5143"/>
                    <a:pt x="2517" y="5210"/>
                    <a:pt x="2571" y="5278"/>
                  </a:cubicBezTo>
                  <a:cubicBezTo>
                    <a:pt x="2625" y="5346"/>
                    <a:pt x="2693" y="5413"/>
                    <a:pt x="2774" y="5454"/>
                  </a:cubicBezTo>
                  <a:cubicBezTo>
                    <a:pt x="2828" y="5481"/>
                    <a:pt x="2882" y="5494"/>
                    <a:pt x="2950" y="5522"/>
                  </a:cubicBezTo>
                  <a:cubicBezTo>
                    <a:pt x="3004" y="5535"/>
                    <a:pt x="3085" y="5549"/>
                    <a:pt x="3153" y="5562"/>
                  </a:cubicBezTo>
                  <a:lnTo>
                    <a:pt x="3221" y="5562"/>
                  </a:lnTo>
                  <a:cubicBezTo>
                    <a:pt x="3315" y="5562"/>
                    <a:pt x="3410" y="5549"/>
                    <a:pt x="3505" y="5494"/>
                  </a:cubicBezTo>
                  <a:cubicBezTo>
                    <a:pt x="3613" y="5440"/>
                    <a:pt x="3694" y="5373"/>
                    <a:pt x="3775" y="5278"/>
                  </a:cubicBezTo>
                  <a:cubicBezTo>
                    <a:pt x="3830" y="5183"/>
                    <a:pt x="3884" y="5075"/>
                    <a:pt x="3924" y="4967"/>
                  </a:cubicBezTo>
                  <a:cubicBezTo>
                    <a:pt x="3951" y="4872"/>
                    <a:pt x="3978" y="4777"/>
                    <a:pt x="4005" y="4669"/>
                  </a:cubicBezTo>
                  <a:cubicBezTo>
                    <a:pt x="4005" y="4656"/>
                    <a:pt x="4005" y="4642"/>
                    <a:pt x="4019" y="4628"/>
                  </a:cubicBezTo>
                  <a:cubicBezTo>
                    <a:pt x="4019" y="4574"/>
                    <a:pt x="4033" y="4520"/>
                    <a:pt x="4046" y="4480"/>
                  </a:cubicBezTo>
                  <a:lnTo>
                    <a:pt x="4046" y="4439"/>
                  </a:lnTo>
                  <a:lnTo>
                    <a:pt x="4046" y="4398"/>
                  </a:lnTo>
                  <a:cubicBezTo>
                    <a:pt x="4060" y="4277"/>
                    <a:pt x="4060" y="4155"/>
                    <a:pt x="4073" y="4033"/>
                  </a:cubicBezTo>
                  <a:cubicBezTo>
                    <a:pt x="4073" y="4020"/>
                    <a:pt x="4073" y="4020"/>
                    <a:pt x="4073" y="4020"/>
                  </a:cubicBezTo>
                  <a:cubicBezTo>
                    <a:pt x="4087" y="3898"/>
                    <a:pt x="4087" y="3790"/>
                    <a:pt x="4073" y="3668"/>
                  </a:cubicBezTo>
                  <a:lnTo>
                    <a:pt x="4073" y="3614"/>
                  </a:lnTo>
                  <a:cubicBezTo>
                    <a:pt x="4073" y="3492"/>
                    <a:pt x="4060" y="3370"/>
                    <a:pt x="4046" y="3235"/>
                  </a:cubicBezTo>
                  <a:cubicBezTo>
                    <a:pt x="4033" y="3154"/>
                    <a:pt x="4005" y="3072"/>
                    <a:pt x="3992" y="2978"/>
                  </a:cubicBezTo>
                  <a:cubicBezTo>
                    <a:pt x="3978" y="2896"/>
                    <a:pt x="3965" y="2829"/>
                    <a:pt x="3951" y="2748"/>
                  </a:cubicBezTo>
                  <a:cubicBezTo>
                    <a:pt x="3897" y="2518"/>
                    <a:pt x="3816" y="2301"/>
                    <a:pt x="3721" y="2071"/>
                  </a:cubicBezTo>
                  <a:cubicBezTo>
                    <a:pt x="3627" y="1855"/>
                    <a:pt x="3518" y="1652"/>
                    <a:pt x="3383" y="1449"/>
                  </a:cubicBezTo>
                  <a:cubicBezTo>
                    <a:pt x="3153" y="1097"/>
                    <a:pt x="2842" y="786"/>
                    <a:pt x="2490" y="542"/>
                  </a:cubicBezTo>
                  <a:cubicBezTo>
                    <a:pt x="2314" y="420"/>
                    <a:pt x="2138" y="299"/>
                    <a:pt x="1935" y="217"/>
                  </a:cubicBezTo>
                  <a:cubicBezTo>
                    <a:pt x="1746" y="123"/>
                    <a:pt x="1529" y="55"/>
                    <a:pt x="1313" y="14"/>
                  </a:cubicBezTo>
                  <a:cubicBezTo>
                    <a:pt x="1232" y="1"/>
                    <a:pt x="1164" y="1"/>
                    <a:pt x="1083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36"/>
            <p:cNvSpPr/>
            <p:nvPr/>
          </p:nvSpPr>
          <p:spPr>
            <a:xfrm>
              <a:off x="7139683" y="3287369"/>
              <a:ext cx="82236" cy="112529"/>
            </a:xfrm>
            <a:custGeom>
              <a:avLst/>
              <a:gdLst/>
              <a:ahLst/>
              <a:cxnLst/>
              <a:rect l="l" t="t" r="r" b="b"/>
              <a:pathLst>
                <a:path w="1056" h="1445" extrusionOk="0">
                  <a:moveTo>
                    <a:pt x="663" y="0"/>
                  </a:moveTo>
                  <a:cubicBezTo>
                    <a:pt x="650" y="0"/>
                    <a:pt x="636" y="4"/>
                    <a:pt x="623" y="10"/>
                  </a:cubicBezTo>
                  <a:cubicBezTo>
                    <a:pt x="596" y="10"/>
                    <a:pt x="555" y="10"/>
                    <a:pt x="528" y="24"/>
                  </a:cubicBezTo>
                  <a:cubicBezTo>
                    <a:pt x="461" y="37"/>
                    <a:pt x="406" y="78"/>
                    <a:pt x="352" y="132"/>
                  </a:cubicBezTo>
                  <a:cubicBezTo>
                    <a:pt x="298" y="173"/>
                    <a:pt x="258" y="227"/>
                    <a:pt x="217" y="281"/>
                  </a:cubicBezTo>
                  <a:cubicBezTo>
                    <a:pt x="176" y="349"/>
                    <a:pt x="149" y="430"/>
                    <a:pt x="122" y="498"/>
                  </a:cubicBezTo>
                  <a:cubicBezTo>
                    <a:pt x="55" y="633"/>
                    <a:pt x="28" y="768"/>
                    <a:pt x="0" y="917"/>
                  </a:cubicBezTo>
                  <a:cubicBezTo>
                    <a:pt x="0" y="944"/>
                    <a:pt x="0" y="985"/>
                    <a:pt x="0" y="1012"/>
                  </a:cubicBezTo>
                  <a:cubicBezTo>
                    <a:pt x="14" y="1052"/>
                    <a:pt x="14" y="1093"/>
                    <a:pt x="28" y="1133"/>
                  </a:cubicBezTo>
                  <a:cubicBezTo>
                    <a:pt x="28" y="1174"/>
                    <a:pt x="41" y="1201"/>
                    <a:pt x="55" y="1242"/>
                  </a:cubicBezTo>
                  <a:lnTo>
                    <a:pt x="82" y="1296"/>
                  </a:lnTo>
                  <a:cubicBezTo>
                    <a:pt x="95" y="1323"/>
                    <a:pt x="109" y="1336"/>
                    <a:pt x="136" y="1364"/>
                  </a:cubicBezTo>
                  <a:cubicBezTo>
                    <a:pt x="176" y="1404"/>
                    <a:pt x="230" y="1431"/>
                    <a:pt x="298" y="1445"/>
                  </a:cubicBezTo>
                  <a:lnTo>
                    <a:pt x="379" y="1445"/>
                  </a:lnTo>
                  <a:cubicBezTo>
                    <a:pt x="420" y="1445"/>
                    <a:pt x="447" y="1445"/>
                    <a:pt x="474" y="1431"/>
                  </a:cubicBezTo>
                  <a:cubicBezTo>
                    <a:pt x="542" y="1418"/>
                    <a:pt x="596" y="1391"/>
                    <a:pt x="636" y="1350"/>
                  </a:cubicBezTo>
                  <a:cubicBezTo>
                    <a:pt x="650" y="1336"/>
                    <a:pt x="663" y="1323"/>
                    <a:pt x="663" y="1309"/>
                  </a:cubicBezTo>
                  <a:cubicBezTo>
                    <a:pt x="745" y="1242"/>
                    <a:pt x="812" y="1161"/>
                    <a:pt x="880" y="1079"/>
                  </a:cubicBezTo>
                  <a:cubicBezTo>
                    <a:pt x="921" y="1012"/>
                    <a:pt x="948" y="958"/>
                    <a:pt x="975" y="890"/>
                  </a:cubicBezTo>
                  <a:cubicBezTo>
                    <a:pt x="1015" y="809"/>
                    <a:pt x="1029" y="728"/>
                    <a:pt x="1042" y="646"/>
                  </a:cubicBezTo>
                  <a:cubicBezTo>
                    <a:pt x="1056" y="606"/>
                    <a:pt x="1056" y="565"/>
                    <a:pt x="1042" y="525"/>
                  </a:cubicBezTo>
                  <a:cubicBezTo>
                    <a:pt x="1042" y="470"/>
                    <a:pt x="1029" y="430"/>
                    <a:pt x="1029" y="389"/>
                  </a:cubicBezTo>
                  <a:cubicBezTo>
                    <a:pt x="1015" y="308"/>
                    <a:pt x="988" y="254"/>
                    <a:pt x="961" y="186"/>
                  </a:cubicBezTo>
                  <a:cubicBezTo>
                    <a:pt x="934" y="159"/>
                    <a:pt x="907" y="119"/>
                    <a:pt x="866" y="105"/>
                  </a:cubicBezTo>
                  <a:cubicBezTo>
                    <a:pt x="812" y="51"/>
                    <a:pt x="758" y="24"/>
                    <a:pt x="704" y="10"/>
                  </a:cubicBezTo>
                  <a:cubicBezTo>
                    <a:pt x="691" y="4"/>
                    <a:pt x="677" y="0"/>
                    <a:pt x="663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36"/>
            <p:cNvSpPr/>
            <p:nvPr/>
          </p:nvSpPr>
          <p:spPr>
            <a:xfrm>
              <a:off x="6287183" y="2939344"/>
              <a:ext cx="100225" cy="142200"/>
            </a:xfrm>
            <a:custGeom>
              <a:avLst/>
              <a:gdLst/>
              <a:ahLst/>
              <a:cxnLst/>
              <a:rect l="l" t="t" r="r" b="b"/>
              <a:pathLst>
                <a:path w="1287" h="1826" extrusionOk="0">
                  <a:moveTo>
                    <a:pt x="907" y="1"/>
                  </a:moveTo>
                  <a:cubicBezTo>
                    <a:pt x="826" y="1"/>
                    <a:pt x="745" y="28"/>
                    <a:pt x="664" y="82"/>
                  </a:cubicBezTo>
                  <a:lnTo>
                    <a:pt x="650" y="82"/>
                  </a:lnTo>
                  <a:cubicBezTo>
                    <a:pt x="515" y="163"/>
                    <a:pt x="407" y="285"/>
                    <a:pt x="312" y="434"/>
                  </a:cubicBezTo>
                  <a:cubicBezTo>
                    <a:pt x="217" y="582"/>
                    <a:pt x="136" y="731"/>
                    <a:pt x="82" y="894"/>
                  </a:cubicBezTo>
                  <a:cubicBezTo>
                    <a:pt x="55" y="961"/>
                    <a:pt x="41" y="1029"/>
                    <a:pt x="28" y="1097"/>
                  </a:cubicBezTo>
                  <a:cubicBezTo>
                    <a:pt x="1" y="1178"/>
                    <a:pt x="1" y="1259"/>
                    <a:pt x="1" y="1340"/>
                  </a:cubicBezTo>
                  <a:cubicBezTo>
                    <a:pt x="1" y="1435"/>
                    <a:pt x="14" y="1516"/>
                    <a:pt x="55" y="1597"/>
                  </a:cubicBezTo>
                  <a:cubicBezTo>
                    <a:pt x="109" y="1692"/>
                    <a:pt x="190" y="1773"/>
                    <a:pt x="298" y="1814"/>
                  </a:cubicBezTo>
                  <a:cubicBezTo>
                    <a:pt x="335" y="1822"/>
                    <a:pt x="372" y="1825"/>
                    <a:pt x="408" y="1825"/>
                  </a:cubicBezTo>
                  <a:cubicBezTo>
                    <a:pt x="563" y="1825"/>
                    <a:pt x="714" y="1758"/>
                    <a:pt x="813" y="1638"/>
                  </a:cubicBezTo>
                  <a:cubicBezTo>
                    <a:pt x="867" y="1570"/>
                    <a:pt x="934" y="1503"/>
                    <a:pt x="975" y="1421"/>
                  </a:cubicBezTo>
                  <a:cubicBezTo>
                    <a:pt x="1029" y="1327"/>
                    <a:pt x="1083" y="1232"/>
                    <a:pt x="1110" y="1137"/>
                  </a:cubicBezTo>
                  <a:cubicBezTo>
                    <a:pt x="1151" y="1042"/>
                    <a:pt x="1192" y="934"/>
                    <a:pt x="1219" y="826"/>
                  </a:cubicBezTo>
                  <a:cubicBezTo>
                    <a:pt x="1246" y="718"/>
                    <a:pt x="1273" y="596"/>
                    <a:pt x="1286" y="474"/>
                  </a:cubicBezTo>
                  <a:cubicBezTo>
                    <a:pt x="1286" y="420"/>
                    <a:pt x="1286" y="352"/>
                    <a:pt x="1273" y="285"/>
                  </a:cubicBezTo>
                  <a:cubicBezTo>
                    <a:pt x="1246" y="204"/>
                    <a:pt x="1192" y="122"/>
                    <a:pt x="1110" y="68"/>
                  </a:cubicBezTo>
                  <a:cubicBezTo>
                    <a:pt x="1056" y="28"/>
                    <a:pt x="989" y="1"/>
                    <a:pt x="907" y="1"/>
                  </a:cubicBezTo>
                  <a:close/>
                </a:path>
              </a:pathLst>
            </a:custGeom>
            <a:solidFill>
              <a:srgbClr val="CF10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36"/>
            <p:cNvSpPr/>
            <p:nvPr/>
          </p:nvSpPr>
          <p:spPr>
            <a:xfrm>
              <a:off x="6413652" y="2897214"/>
              <a:ext cx="62222" cy="68608"/>
            </a:xfrm>
            <a:custGeom>
              <a:avLst/>
              <a:gdLst/>
              <a:ahLst/>
              <a:cxnLst/>
              <a:rect l="l" t="t" r="r" b="b"/>
              <a:pathLst>
                <a:path w="799" h="881" extrusionOk="0">
                  <a:moveTo>
                    <a:pt x="569" y="0"/>
                  </a:moveTo>
                  <a:cubicBezTo>
                    <a:pt x="542" y="0"/>
                    <a:pt x="528" y="14"/>
                    <a:pt x="501" y="14"/>
                  </a:cubicBezTo>
                  <a:cubicBezTo>
                    <a:pt x="379" y="54"/>
                    <a:pt x="271" y="136"/>
                    <a:pt x="190" y="244"/>
                  </a:cubicBezTo>
                  <a:cubicBezTo>
                    <a:pt x="109" y="366"/>
                    <a:pt x="41" y="501"/>
                    <a:pt x="14" y="650"/>
                  </a:cubicBezTo>
                  <a:cubicBezTo>
                    <a:pt x="1" y="718"/>
                    <a:pt x="28" y="785"/>
                    <a:pt x="82" y="839"/>
                  </a:cubicBezTo>
                  <a:cubicBezTo>
                    <a:pt x="117" y="865"/>
                    <a:pt x="163" y="880"/>
                    <a:pt x="209" y="880"/>
                  </a:cubicBezTo>
                  <a:cubicBezTo>
                    <a:pt x="235" y="880"/>
                    <a:pt x="261" y="876"/>
                    <a:pt x="285" y="866"/>
                  </a:cubicBezTo>
                  <a:cubicBezTo>
                    <a:pt x="393" y="839"/>
                    <a:pt x="488" y="772"/>
                    <a:pt x="569" y="677"/>
                  </a:cubicBezTo>
                  <a:cubicBezTo>
                    <a:pt x="596" y="636"/>
                    <a:pt x="623" y="596"/>
                    <a:pt x="650" y="555"/>
                  </a:cubicBezTo>
                  <a:cubicBezTo>
                    <a:pt x="691" y="501"/>
                    <a:pt x="731" y="433"/>
                    <a:pt x="758" y="366"/>
                  </a:cubicBezTo>
                  <a:cubicBezTo>
                    <a:pt x="799" y="285"/>
                    <a:pt x="785" y="176"/>
                    <a:pt x="718" y="109"/>
                  </a:cubicBezTo>
                  <a:cubicBezTo>
                    <a:pt x="704" y="82"/>
                    <a:pt x="677" y="54"/>
                    <a:pt x="664" y="41"/>
                  </a:cubicBezTo>
                  <a:cubicBezTo>
                    <a:pt x="636" y="14"/>
                    <a:pt x="596" y="0"/>
                    <a:pt x="569" y="0"/>
                  </a:cubicBezTo>
                  <a:close/>
                </a:path>
              </a:pathLst>
            </a:custGeom>
            <a:solidFill>
              <a:srgbClr val="CF10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36"/>
            <p:cNvSpPr/>
            <p:nvPr/>
          </p:nvSpPr>
          <p:spPr>
            <a:xfrm>
              <a:off x="6370432" y="3064724"/>
              <a:ext cx="66505" cy="123120"/>
            </a:xfrm>
            <a:custGeom>
              <a:avLst/>
              <a:gdLst/>
              <a:ahLst/>
              <a:cxnLst/>
              <a:rect l="l" t="t" r="r" b="b"/>
              <a:pathLst>
                <a:path w="854" h="1581" extrusionOk="0">
                  <a:moveTo>
                    <a:pt x="583" y="1"/>
                  </a:moveTo>
                  <a:cubicBezTo>
                    <a:pt x="569" y="1"/>
                    <a:pt x="542" y="1"/>
                    <a:pt x="515" y="14"/>
                  </a:cubicBezTo>
                  <a:cubicBezTo>
                    <a:pt x="407" y="68"/>
                    <a:pt x="298" y="150"/>
                    <a:pt x="231" y="244"/>
                  </a:cubicBezTo>
                  <a:cubicBezTo>
                    <a:pt x="150" y="366"/>
                    <a:pt x="82" y="515"/>
                    <a:pt x="55" y="650"/>
                  </a:cubicBezTo>
                  <a:cubicBezTo>
                    <a:pt x="14" y="786"/>
                    <a:pt x="1" y="907"/>
                    <a:pt x="14" y="1043"/>
                  </a:cubicBezTo>
                  <a:cubicBezTo>
                    <a:pt x="14" y="1097"/>
                    <a:pt x="14" y="1151"/>
                    <a:pt x="28" y="1219"/>
                  </a:cubicBezTo>
                  <a:cubicBezTo>
                    <a:pt x="41" y="1273"/>
                    <a:pt x="55" y="1340"/>
                    <a:pt x="82" y="1408"/>
                  </a:cubicBezTo>
                  <a:cubicBezTo>
                    <a:pt x="109" y="1476"/>
                    <a:pt x="163" y="1530"/>
                    <a:pt x="231" y="1557"/>
                  </a:cubicBezTo>
                  <a:cubicBezTo>
                    <a:pt x="263" y="1573"/>
                    <a:pt x="299" y="1580"/>
                    <a:pt x="335" y="1580"/>
                  </a:cubicBezTo>
                  <a:cubicBezTo>
                    <a:pt x="391" y="1580"/>
                    <a:pt x="447" y="1563"/>
                    <a:pt x="488" y="1530"/>
                  </a:cubicBezTo>
                  <a:cubicBezTo>
                    <a:pt x="853" y="1259"/>
                    <a:pt x="840" y="759"/>
                    <a:pt x="840" y="339"/>
                  </a:cubicBezTo>
                  <a:cubicBezTo>
                    <a:pt x="840" y="298"/>
                    <a:pt x="826" y="258"/>
                    <a:pt x="813" y="231"/>
                  </a:cubicBezTo>
                  <a:cubicBezTo>
                    <a:pt x="799" y="204"/>
                    <a:pt x="799" y="163"/>
                    <a:pt x="786" y="136"/>
                  </a:cubicBezTo>
                  <a:cubicBezTo>
                    <a:pt x="758" y="55"/>
                    <a:pt x="677" y="1"/>
                    <a:pt x="583" y="1"/>
                  </a:cubicBezTo>
                  <a:close/>
                </a:path>
              </a:pathLst>
            </a:custGeom>
            <a:solidFill>
              <a:srgbClr val="CF10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36"/>
            <p:cNvSpPr/>
            <p:nvPr/>
          </p:nvSpPr>
          <p:spPr>
            <a:xfrm>
              <a:off x="6289286" y="3207002"/>
              <a:ext cx="60197" cy="102328"/>
            </a:xfrm>
            <a:custGeom>
              <a:avLst/>
              <a:gdLst/>
              <a:ahLst/>
              <a:cxnLst/>
              <a:rect l="l" t="t" r="r" b="b"/>
              <a:pathLst>
                <a:path w="773" h="1314" extrusionOk="0">
                  <a:moveTo>
                    <a:pt x="258" y="0"/>
                  </a:moveTo>
                  <a:cubicBezTo>
                    <a:pt x="204" y="0"/>
                    <a:pt x="136" y="28"/>
                    <a:pt x="96" y="82"/>
                  </a:cubicBezTo>
                  <a:lnTo>
                    <a:pt x="109" y="82"/>
                  </a:lnTo>
                  <a:cubicBezTo>
                    <a:pt x="55" y="163"/>
                    <a:pt x="14" y="258"/>
                    <a:pt x="1" y="366"/>
                  </a:cubicBezTo>
                  <a:cubicBezTo>
                    <a:pt x="1" y="420"/>
                    <a:pt x="1" y="461"/>
                    <a:pt x="1" y="515"/>
                  </a:cubicBezTo>
                  <a:cubicBezTo>
                    <a:pt x="1" y="569"/>
                    <a:pt x="14" y="623"/>
                    <a:pt x="28" y="664"/>
                  </a:cubicBezTo>
                  <a:cubicBezTo>
                    <a:pt x="41" y="772"/>
                    <a:pt x="82" y="866"/>
                    <a:pt x="123" y="961"/>
                  </a:cubicBezTo>
                  <a:cubicBezTo>
                    <a:pt x="163" y="1056"/>
                    <a:pt x="231" y="1137"/>
                    <a:pt x="299" y="1218"/>
                  </a:cubicBezTo>
                  <a:lnTo>
                    <a:pt x="339" y="1259"/>
                  </a:lnTo>
                  <a:cubicBezTo>
                    <a:pt x="380" y="1286"/>
                    <a:pt x="420" y="1299"/>
                    <a:pt x="461" y="1313"/>
                  </a:cubicBezTo>
                  <a:cubicBezTo>
                    <a:pt x="542" y="1313"/>
                    <a:pt x="637" y="1272"/>
                    <a:pt x="691" y="1205"/>
                  </a:cubicBezTo>
                  <a:cubicBezTo>
                    <a:pt x="704" y="1178"/>
                    <a:pt x="718" y="1137"/>
                    <a:pt x="732" y="1110"/>
                  </a:cubicBezTo>
                  <a:cubicBezTo>
                    <a:pt x="759" y="1056"/>
                    <a:pt x="772" y="1015"/>
                    <a:pt x="772" y="961"/>
                  </a:cubicBezTo>
                  <a:cubicBezTo>
                    <a:pt x="772" y="894"/>
                    <a:pt x="772" y="812"/>
                    <a:pt x="745" y="731"/>
                  </a:cubicBezTo>
                  <a:cubicBezTo>
                    <a:pt x="704" y="582"/>
                    <a:pt x="650" y="433"/>
                    <a:pt x="583" y="298"/>
                  </a:cubicBezTo>
                  <a:cubicBezTo>
                    <a:pt x="569" y="258"/>
                    <a:pt x="542" y="231"/>
                    <a:pt x="515" y="217"/>
                  </a:cubicBezTo>
                  <a:lnTo>
                    <a:pt x="488" y="163"/>
                  </a:lnTo>
                  <a:cubicBezTo>
                    <a:pt x="474" y="136"/>
                    <a:pt x="447" y="109"/>
                    <a:pt x="420" y="68"/>
                  </a:cubicBezTo>
                  <a:cubicBezTo>
                    <a:pt x="393" y="28"/>
                    <a:pt x="339" y="0"/>
                    <a:pt x="285" y="0"/>
                  </a:cubicBezTo>
                  <a:close/>
                </a:path>
              </a:pathLst>
            </a:custGeom>
            <a:solidFill>
              <a:srgbClr val="CF10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36"/>
            <p:cNvSpPr/>
            <p:nvPr/>
          </p:nvSpPr>
          <p:spPr>
            <a:xfrm>
              <a:off x="6307197" y="3127959"/>
              <a:ext cx="24375" cy="34187"/>
            </a:xfrm>
            <a:custGeom>
              <a:avLst/>
              <a:gdLst/>
              <a:ahLst/>
              <a:cxnLst/>
              <a:rect l="l" t="t" r="r" b="b"/>
              <a:pathLst>
                <a:path w="313" h="439" extrusionOk="0">
                  <a:moveTo>
                    <a:pt x="190" y="1"/>
                  </a:moveTo>
                  <a:cubicBezTo>
                    <a:pt x="163" y="1"/>
                    <a:pt x="136" y="14"/>
                    <a:pt x="109" y="28"/>
                  </a:cubicBezTo>
                  <a:cubicBezTo>
                    <a:pt x="96" y="41"/>
                    <a:pt x="82" y="55"/>
                    <a:pt x="69" y="68"/>
                  </a:cubicBezTo>
                  <a:cubicBezTo>
                    <a:pt x="55" y="95"/>
                    <a:pt x="41" y="109"/>
                    <a:pt x="41" y="136"/>
                  </a:cubicBezTo>
                  <a:lnTo>
                    <a:pt x="14" y="190"/>
                  </a:lnTo>
                  <a:cubicBezTo>
                    <a:pt x="14" y="217"/>
                    <a:pt x="14" y="231"/>
                    <a:pt x="14" y="258"/>
                  </a:cubicBezTo>
                  <a:cubicBezTo>
                    <a:pt x="1" y="298"/>
                    <a:pt x="14" y="339"/>
                    <a:pt x="41" y="380"/>
                  </a:cubicBezTo>
                  <a:cubicBezTo>
                    <a:pt x="69" y="407"/>
                    <a:pt x="109" y="420"/>
                    <a:pt x="150" y="434"/>
                  </a:cubicBezTo>
                  <a:lnTo>
                    <a:pt x="163" y="434"/>
                  </a:lnTo>
                  <a:cubicBezTo>
                    <a:pt x="170" y="437"/>
                    <a:pt x="179" y="439"/>
                    <a:pt x="187" y="439"/>
                  </a:cubicBezTo>
                  <a:cubicBezTo>
                    <a:pt x="211" y="439"/>
                    <a:pt x="238" y="426"/>
                    <a:pt x="258" y="407"/>
                  </a:cubicBezTo>
                  <a:cubicBezTo>
                    <a:pt x="299" y="366"/>
                    <a:pt x="312" y="312"/>
                    <a:pt x="312" y="258"/>
                  </a:cubicBezTo>
                  <a:lnTo>
                    <a:pt x="312" y="177"/>
                  </a:lnTo>
                  <a:lnTo>
                    <a:pt x="312" y="109"/>
                  </a:lnTo>
                  <a:cubicBezTo>
                    <a:pt x="299" y="68"/>
                    <a:pt x="271" y="28"/>
                    <a:pt x="231" y="14"/>
                  </a:cubicBezTo>
                  <a:cubicBezTo>
                    <a:pt x="217" y="14"/>
                    <a:pt x="204" y="1"/>
                    <a:pt x="190" y="1"/>
                  </a:cubicBezTo>
                  <a:close/>
                </a:path>
              </a:pathLst>
            </a:custGeom>
            <a:solidFill>
              <a:srgbClr val="CF10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36"/>
            <p:cNvSpPr/>
            <p:nvPr/>
          </p:nvSpPr>
          <p:spPr>
            <a:xfrm>
              <a:off x="5900455" y="3089021"/>
              <a:ext cx="610229" cy="1083241"/>
            </a:xfrm>
            <a:custGeom>
              <a:avLst/>
              <a:gdLst/>
              <a:ahLst/>
              <a:cxnLst/>
              <a:rect l="l" t="t" r="r" b="b"/>
              <a:pathLst>
                <a:path w="7836" h="13910" extrusionOk="0">
                  <a:moveTo>
                    <a:pt x="3519" y="0"/>
                  </a:moveTo>
                  <a:cubicBezTo>
                    <a:pt x="3343" y="0"/>
                    <a:pt x="3181" y="0"/>
                    <a:pt x="3045" y="27"/>
                  </a:cubicBezTo>
                  <a:cubicBezTo>
                    <a:pt x="3032" y="27"/>
                    <a:pt x="3018" y="27"/>
                    <a:pt x="3005" y="41"/>
                  </a:cubicBezTo>
                  <a:cubicBezTo>
                    <a:pt x="2964" y="54"/>
                    <a:pt x="2924" y="81"/>
                    <a:pt x="2924" y="122"/>
                  </a:cubicBezTo>
                  <a:lnTo>
                    <a:pt x="2842" y="460"/>
                  </a:lnTo>
                  <a:lnTo>
                    <a:pt x="2748" y="866"/>
                  </a:lnTo>
                  <a:lnTo>
                    <a:pt x="1557" y="5886"/>
                  </a:lnTo>
                  <a:lnTo>
                    <a:pt x="935" y="8470"/>
                  </a:lnTo>
                  <a:lnTo>
                    <a:pt x="326" y="11041"/>
                  </a:lnTo>
                  <a:lnTo>
                    <a:pt x="271" y="11258"/>
                  </a:lnTo>
                  <a:lnTo>
                    <a:pt x="14" y="12381"/>
                  </a:lnTo>
                  <a:cubicBezTo>
                    <a:pt x="1" y="12394"/>
                    <a:pt x="1" y="12408"/>
                    <a:pt x="14" y="12422"/>
                  </a:cubicBezTo>
                  <a:cubicBezTo>
                    <a:pt x="1" y="12435"/>
                    <a:pt x="1" y="12449"/>
                    <a:pt x="14" y="12462"/>
                  </a:cubicBezTo>
                  <a:cubicBezTo>
                    <a:pt x="14" y="12503"/>
                    <a:pt x="28" y="12530"/>
                    <a:pt x="55" y="12557"/>
                  </a:cubicBezTo>
                  <a:cubicBezTo>
                    <a:pt x="299" y="12814"/>
                    <a:pt x="596" y="13030"/>
                    <a:pt x="921" y="13193"/>
                  </a:cubicBezTo>
                  <a:cubicBezTo>
                    <a:pt x="1273" y="13369"/>
                    <a:pt x="1638" y="13518"/>
                    <a:pt x="2017" y="13626"/>
                  </a:cubicBezTo>
                  <a:cubicBezTo>
                    <a:pt x="2409" y="13734"/>
                    <a:pt x="2802" y="13815"/>
                    <a:pt x="3208" y="13869"/>
                  </a:cubicBezTo>
                  <a:cubicBezTo>
                    <a:pt x="3465" y="13896"/>
                    <a:pt x="3735" y="13910"/>
                    <a:pt x="4006" y="13910"/>
                  </a:cubicBezTo>
                  <a:lnTo>
                    <a:pt x="4344" y="13910"/>
                  </a:lnTo>
                  <a:cubicBezTo>
                    <a:pt x="4480" y="13896"/>
                    <a:pt x="4615" y="13883"/>
                    <a:pt x="4750" y="13856"/>
                  </a:cubicBezTo>
                  <a:cubicBezTo>
                    <a:pt x="4777" y="13856"/>
                    <a:pt x="4804" y="13842"/>
                    <a:pt x="4818" y="13829"/>
                  </a:cubicBezTo>
                  <a:cubicBezTo>
                    <a:pt x="4859" y="13815"/>
                    <a:pt x="4899" y="13775"/>
                    <a:pt x="4913" y="13734"/>
                  </a:cubicBezTo>
                  <a:lnTo>
                    <a:pt x="5413" y="11610"/>
                  </a:lnTo>
                  <a:lnTo>
                    <a:pt x="5927" y="9485"/>
                  </a:lnTo>
                  <a:lnTo>
                    <a:pt x="6645" y="6427"/>
                  </a:lnTo>
                  <a:lnTo>
                    <a:pt x="7375" y="3369"/>
                  </a:lnTo>
                  <a:lnTo>
                    <a:pt x="7497" y="2855"/>
                  </a:lnTo>
                  <a:lnTo>
                    <a:pt x="7592" y="2436"/>
                  </a:lnTo>
                  <a:lnTo>
                    <a:pt x="7700" y="1962"/>
                  </a:lnTo>
                  <a:lnTo>
                    <a:pt x="7781" y="1637"/>
                  </a:lnTo>
                  <a:lnTo>
                    <a:pt x="7835" y="1394"/>
                  </a:lnTo>
                  <a:cubicBezTo>
                    <a:pt x="7835" y="1380"/>
                    <a:pt x="7835" y="1380"/>
                    <a:pt x="7835" y="1367"/>
                  </a:cubicBezTo>
                  <a:cubicBezTo>
                    <a:pt x="7835" y="1340"/>
                    <a:pt x="7835" y="1299"/>
                    <a:pt x="7808" y="1285"/>
                  </a:cubicBezTo>
                  <a:cubicBezTo>
                    <a:pt x="7808" y="1258"/>
                    <a:pt x="7795" y="1245"/>
                    <a:pt x="7781" y="1245"/>
                  </a:cubicBezTo>
                  <a:cubicBezTo>
                    <a:pt x="7429" y="1015"/>
                    <a:pt x="7078" y="825"/>
                    <a:pt x="6699" y="663"/>
                  </a:cubicBezTo>
                  <a:cubicBezTo>
                    <a:pt x="6320" y="501"/>
                    <a:pt x="5914" y="365"/>
                    <a:pt x="5522" y="257"/>
                  </a:cubicBezTo>
                  <a:cubicBezTo>
                    <a:pt x="5116" y="162"/>
                    <a:pt x="4696" y="81"/>
                    <a:pt x="4277" y="41"/>
                  </a:cubicBezTo>
                  <a:cubicBezTo>
                    <a:pt x="4087" y="27"/>
                    <a:pt x="3884" y="14"/>
                    <a:pt x="3654" y="14"/>
                  </a:cubicBezTo>
                  <a:lnTo>
                    <a:pt x="3519" y="14"/>
                  </a:lnTo>
                  <a:lnTo>
                    <a:pt x="3519" y="0"/>
                  </a:ln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36"/>
            <p:cNvSpPr/>
            <p:nvPr/>
          </p:nvSpPr>
          <p:spPr>
            <a:xfrm>
              <a:off x="7379928" y="3472557"/>
              <a:ext cx="609138" cy="1083319"/>
            </a:xfrm>
            <a:custGeom>
              <a:avLst/>
              <a:gdLst/>
              <a:ahLst/>
              <a:cxnLst/>
              <a:rect l="l" t="t" r="r" b="b"/>
              <a:pathLst>
                <a:path w="7822" h="13911" extrusionOk="0">
                  <a:moveTo>
                    <a:pt x="3505" y="0"/>
                  </a:moveTo>
                  <a:cubicBezTo>
                    <a:pt x="3329" y="0"/>
                    <a:pt x="3167" y="0"/>
                    <a:pt x="3032" y="14"/>
                  </a:cubicBezTo>
                  <a:cubicBezTo>
                    <a:pt x="3004" y="14"/>
                    <a:pt x="2991" y="14"/>
                    <a:pt x="2977" y="27"/>
                  </a:cubicBezTo>
                  <a:cubicBezTo>
                    <a:pt x="2937" y="41"/>
                    <a:pt x="2910" y="68"/>
                    <a:pt x="2896" y="109"/>
                  </a:cubicBezTo>
                  <a:lnTo>
                    <a:pt x="2829" y="447"/>
                  </a:lnTo>
                  <a:lnTo>
                    <a:pt x="2720" y="866"/>
                  </a:lnTo>
                  <a:lnTo>
                    <a:pt x="1543" y="5886"/>
                  </a:lnTo>
                  <a:lnTo>
                    <a:pt x="934" y="8457"/>
                  </a:lnTo>
                  <a:lnTo>
                    <a:pt x="325" y="11042"/>
                  </a:lnTo>
                  <a:lnTo>
                    <a:pt x="271" y="11245"/>
                  </a:lnTo>
                  <a:lnTo>
                    <a:pt x="1" y="12368"/>
                  </a:lnTo>
                  <a:cubicBezTo>
                    <a:pt x="1" y="12381"/>
                    <a:pt x="1" y="12408"/>
                    <a:pt x="1" y="12422"/>
                  </a:cubicBezTo>
                  <a:cubicBezTo>
                    <a:pt x="1" y="12435"/>
                    <a:pt x="1" y="12449"/>
                    <a:pt x="1" y="12462"/>
                  </a:cubicBezTo>
                  <a:cubicBezTo>
                    <a:pt x="14" y="12490"/>
                    <a:pt x="28" y="12530"/>
                    <a:pt x="55" y="12544"/>
                  </a:cubicBezTo>
                  <a:cubicBezTo>
                    <a:pt x="298" y="12801"/>
                    <a:pt x="596" y="13017"/>
                    <a:pt x="907" y="13180"/>
                  </a:cubicBezTo>
                  <a:cubicBezTo>
                    <a:pt x="1259" y="13369"/>
                    <a:pt x="1638" y="13518"/>
                    <a:pt x="2017" y="13626"/>
                  </a:cubicBezTo>
                  <a:cubicBezTo>
                    <a:pt x="2409" y="13734"/>
                    <a:pt x="2801" y="13816"/>
                    <a:pt x="3207" y="13856"/>
                  </a:cubicBezTo>
                  <a:cubicBezTo>
                    <a:pt x="3465" y="13897"/>
                    <a:pt x="3735" y="13910"/>
                    <a:pt x="4006" y="13910"/>
                  </a:cubicBezTo>
                  <a:lnTo>
                    <a:pt x="4344" y="13910"/>
                  </a:lnTo>
                  <a:cubicBezTo>
                    <a:pt x="4479" y="13897"/>
                    <a:pt x="4615" y="13883"/>
                    <a:pt x="4750" y="13870"/>
                  </a:cubicBezTo>
                  <a:cubicBezTo>
                    <a:pt x="4763" y="13856"/>
                    <a:pt x="4791" y="13856"/>
                    <a:pt x="4818" y="13829"/>
                  </a:cubicBezTo>
                  <a:cubicBezTo>
                    <a:pt x="4858" y="13816"/>
                    <a:pt x="4899" y="13789"/>
                    <a:pt x="4899" y="13748"/>
                  </a:cubicBezTo>
                  <a:lnTo>
                    <a:pt x="5413" y="11610"/>
                  </a:lnTo>
                  <a:lnTo>
                    <a:pt x="5914" y="9486"/>
                  </a:lnTo>
                  <a:lnTo>
                    <a:pt x="6631" y="6414"/>
                  </a:lnTo>
                  <a:lnTo>
                    <a:pt x="7361" y="3356"/>
                  </a:lnTo>
                  <a:lnTo>
                    <a:pt x="7483" y="2855"/>
                  </a:lnTo>
                  <a:lnTo>
                    <a:pt x="7578" y="2436"/>
                  </a:lnTo>
                  <a:lnTo>
                    <a:pt x="7686" y="1949"/>
                  </a:lnTo>
                  <a:lnTo>
                    <a:pt x="7767" y="1624"/>
                  </a:lnTo>
                  <a:lnTo>
                    <a:pt x="7822" y="1381"/>
                  </a:lnTo>
                  <a:cubicBezTo>
                    <a:pt x="7822" y="1381"/>
                    <a:pt x="7822" y="1367"/>
                    <a:pt x="7822" y="1353"/>
                  </a:cubicBezTo>
                  <a:cubicBezTo>
                    <a:pt x="7822" y="1326"/>
                    <a:pt x="7808" y="1299"/>
                    <a:pt x="7794" y="1272"/>
                  </a:cubicBezTo>
                  <a:cubicBezTo>
                    <a:pt x="7781" y="1259"/>
                    <a:pt x="7781" y="1245"/>
                    <a:pt x="7767" y="1232"/>
                  </a:cubicBezTo>
                  <a:cubicBezTo>
                    <a:pt x="7416" y="1002"/>
                    <a:pt x="7064" y="812"/>
                    <a:pt x="6685" y="650"/>
                  </a:cubicBezTo>
                  <a:cubicBezTo>
                    <a:pt x="6293" y="487"/>
                    <a:pt x="5900" y="352"/>
                    <a:pt x="5494" y="257"/>
                  </a:cubicBezTo>
                  <a:cubicBezTo>
                    <a:pt x="5088" y="149"/>
                    <a:pt x="4682" y="82"/>
                    <a:pt x="4263" y="41"/>
                  </a:cubicBezTo>
                  <a:cubicBezTo>
                    <a:pt x="4073" y="14"/>
                    <a:pt x="3870" y="14"/>
                    <a:pt x="3640" y="0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36"/>
            <p:cNvSpPr/>
            <p:nvPr/>
          </p:nvSpPr>
          <p:spPr>
            <a:xfrm>
              <a:off x="5868837" y="3094239"/>
              <a:ext cx="2259310" cy="974761"/>
            </a:xfrm>
            <a:custGeom>
              <a:avLst/>
              <a:gdLst/>
              <a:ahLst/>
              <a:cxnLst/>
              <a:rect l="l" t="t" r="r" b="b"/>
              <a:pathLst>
                <a:path w="29012" h="12517" extrusionOk="0">
                  <a:moveTo>
                    <a:pt x="1746" y="1"/>
                  </a:moveTo>
                  <a:lnTo>
                    <a:pt x="1733" y="14"/>
                  </a:lnTo>
                  <a:cubicBezTo>
                    <a:pt x="1706" y="14"/>
                    <a:pt x="1679" y="28"/>
                    <a:pt x="1652" y="41"/>
                  </a:cubicBezTo>
                  <a:cubicBezTo>
                    <a:pt x="1341" y="244"/>
                    <a:pt x="1070" y="528"/>
                    <a:pt x="894" y="853"/>
                  </a:cubicBezTo>
                  <a:cubicBezTo>
                    <a:pt x="677" y="1191"/>
                    <a:pt x="515" y="1557"/>
                    <a:pt x="407" y="1949"/>
                  </a:cubicBezTo>
                  <a:cubicBezTo>
                    <a:pt x="96" y="2829"/>
                    <a:pt x="1" y="3776"/>
                    <a:pt x="109" y="4709"/>
                  </a:cubicBezTo>
                  <a:cubicBezTo>
                    <a:pt x="136" y="4926"/>
                    <a:pt x="190" y="5129"/>
                    <a:pt x="258" y="5318"/>
                  </a:cubicBezTo>
                  <a:cubicBezTo>
                    <a:pt x="272" y="5373"/>
                    <a:pt x="326" y="5400"/>
                    <a:pt x="366" y="5400"/>
                  </a:cubicBezTo>
                  <a:lnTo>
                    <a:pt x="4994" y="6617"/>
                  </a:lnTo>
                  <a:lnTo>
                    <a:pt x="9649" y="7849"/>
                  </a:lnTo>
                  <a:lnTo>
                    <a:pt x="11245" y="8268"/>
                  </a:lnTo>
                  <a:lnTo>
                    <a:pt x="19120" y="10338"/>
                  </a:lnTo>
                  <a:lnTo>
                    <a:pt x="27198" y="12476"/>
                  </a:lnTo>
                  <a:lnTo>
                    <a:pt x="27226" y="12476"/>
                  </a:lnTo>
                  <a:lnTo>
                    <a:pt x="27374" y="12517"/>
                  </a:lnTo>
                  <a:lnTo>
                    <a:pt x="27442" y="12517"/>
                  </a:lnTo>
                  <a:cubicBezTo>
                    <a:pt x="27469" y="12517"/>
                    <a:pt x="27496" y="12517"/>
                    <a:pt x="27523" y="12490"/>
                  </a:cubicBezTo>
                  <a:cubicBezTo>
                    <a:pt x="27672" y="12355"/>
                    <a:pt x="27807" y="12192"/>
                    <a:pt x="27929" y="12030"/>
                  </a:cubicBezTo>
                  <a:cubicBezTo>
                    <a:pt x="28064" y="11854"/>
                    <a:pt x="28173" y="11678"/>
                    <a:pt x="28267" y="11489"/>
                  </a:cubicBezTo>
                  <a:cubicBezTo>
                    <a:pt x="28470" y="11110"/>
                    <a:pt x="28619" y="10704"/>
                    <a:pt x="28727" y="10284"/>
                  </a:cubicBezTo>
                  <a:cubicBezTo>
                    <a:pt x="28836" y="9878"/>
                    <a:pt x="28903" y="9472"/>
                    <a:pt x="28944" y="9053"/>
                  </a:cubicBezTo>
                  <a:cubicBezTo>
                    <a:pt x="29012" y="8552"/>
                    <a:pt x="28998" y="8038"/>
                    <a:pt x="28917" y="7537"/>
                  </a:cubicBezTo>
                  <a:cubicBezTo>
                    <a:pt x="28890" y="7429"/>
                    <a:pt x="28863" y="7307"/>
                    <a:pt x="28822" y="7199"/>
                  </a:cubicBezTo>
                  <a:cubicBezTo>
                    <a:pt x="28822" y="7172"/>
                    <a:pt x="28795" y="7159"/>
                    <a:pt x="28782" y="7145"/>
                  </a:cubicBezTo>
                  <a:cubicBezTo>
                    <a:pt x="28768" y="7132"/>
                    <a:pt x="28755" y="7118"/>
                    <a:pt x="28741" y="7118"/>
                  </a:cubicBezTo>
                  <a:lnTo>
                    <a:pt x="23707" y="5792"/>
                  </a:lnTo>
                  <a:lnTo>
                    <a:pt x="19716" y="4737"/>
                  </a:lnTo>
                  <a:lnTo>
                    <a:pt x="10285" y="2247"/>
                  </a:lnTo>
                  <a:lnTo>
                    <a:pt x="5075" y="880"/>
                  </a:lnTo>
                  <a:lnTo>
                    <a:pt x="2166" y="109"/>
                  </a:lnTo>
                  <a:lnTo>
                    <a:pt x="1801" y="14"/>
                  </a:lnTo>
                  <a:cubicBezTo>
                    <a:pt x="1787" y="14"/>
                    <a:pt x="1774" y="1"/>
                    <a:pt x="1760" y="1"/>
                  </a:cubicBez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36"/>
            <p:cNvSpPr/>
            <p:nvPr/>
          </p:nvSpPr>
          <p:spPr>
            <a:xfrm>
              <a:off x="5752959" y="3565307"/>
              <a:ext cx="2260322" cy="973671"/>
            </a:xfrm>
            <a:custGeom>
              <a:avLst/>
              <a:gdLst/>
              <a:ahLst/>
              <a:cxnLst/>
              <a:rect l="l" t="t" r="r" b="b"/>
              <a:pathLst>
                <a:path w="29025" h="12503" extrusionOk="0">
                  <a:moveTo>
                    <a:pt x="1746" y="0"/>
                  </a:moveTo>
                  <a:cubicBezTo>
                    <a:pt x="1719" y="0"/>
                    <a:pt x="1692" y="0"/>
                    <a:pt x="1665" y="14"/>
                  </a:cubicBezTo>
                  <a:cubicBezTo>
                    <a:pt x="1340" y="217"/>
                    <a:pt x="1083" y="501"/>
                    <a:pt x="894" y="825"/>
                  </a:cubicBezTo>
                  <a:cubicBezTo>
                    <a:pt x="691" y="1177"/>
                    <a:pt x="528" y="1543"/>
                    <a:pt x="406" y="1921"/>
                  </a:cubicBezTo>
                  <a:cubicBezTo>
                    <a:pt x="109" y="2815"/>
                    <a:pt x="1" y="3762"/>
                    <a:pt x="122" y="4695"/>
                  </a:cubicBezTo>
                  <a:cubicBezTo>
                    <a:pt x="149" y="4898"/>
                    <a:pt x="190" y="5101"/>
                    <a:pt x="271" y="5291"/>
                  </a:cubicBezTo>
                  <a:cubicBezTo>
                    <a:pt x="285" y="5345"/>
                    <a:pt x="325" y="5372"/>
                    <a:pt x="379" y="5385"/>
                  </a:cubicBezTo>
                  <a:lnTo>
                    <a:pt x="5007" y="6603"/>
                  </a:lnTo>
                  <a:lnTo>
                    <a:pt x="9648" y="7821"/>
                  </a:lnTo>
                  <a:lnTo>
                    <a:pt x="11258" y="8241"/>
                  </a:lnTo>
                  <a:lnTo>
                    <a:pt x="19120" y="10324"/>
                  </a:lnTo>
                  <a:lnTo>
                    <a:pt x="27198" y="12449"/>
                  </a:lnTo>
                  <a:lnTo>
                    <a:pt x="27239" y="12462"/>
                  </a:lnTo>
                  <a:lnTo>
                    <a:pt x="27374" y="12503"/>
                  </a:lnTo>
                  <a:lnTo>
                    <a:pt x="27455" y="12503"/>
                  </a:lnTo>
                  <a:cubicBezTo>
                    <a:pt x="27482" y="12503"/>
                    <a:pt x="27509" y="12503"/>
                    <a:pt x="27523" y="12476"/>
                  </a:cubicBezTo>
                  <a:cubicBezTo>
                    <a:pt x="27672" y="12340"/>
                    <a:pt x="27820" y="12178"/>
                    <a:pt x="27942" y="12016"/>
                  </a:cubicBezTo>
                  <a:cubicBezTo>
                    <a:pt x="28064" y="11840"/>
                    <a:pt x="28186" y="11664"/>
                    <a:pt x="28281" y="11474"/>
                  </a:cubicBezTo>
                  <a:cubicBezTo>
                    <a:pt x="28483" y="11096"/>
                    <a:pt x="28632" y="10690"/>
                    <a:pt x="28741" y="10270"/>
                  </a:cubicBezTo>
                  <a:cubicBezTo>
                    <a:pt x="28835" y="9864"/>
                    <a:pt x="28916" y="9458"/>
                    <a:pt x="28957" y="9039"/>
                  </a:cubicBezTo>
                  <a:cubicBezTo>
                    <a:pt x="29025" y="8538"/>
                    <a:pt x="29011" y="8024"/>
                    <a:pt x="28930" y="7523"/>
                  </a:cubicBezTo>
                  <a:cubicBezTo>
                    <a:pt x="28903" y="7415"/>
                    <a:pt x="28876" y="7293"/>
                    <a:pt x="28835" y="7185"/>
                  </a:cubicBezTo>
                  <a:cubicBezTo>
                    <a:pt x="28822" y="7158"/>
                    <a:pt x="28808" y="7144"/>
                    <a:pt x="28781" y="7131"/>
                  </a:cubicBezTo>
                  <a:cubicBezTo>
                    <a:pt x="28781" y="7117"/>
                    <a:pt x="28768" y="7104"/>
                    <a:pt x="28754" y="7104"/>
                  </a:cubicBezTo>
                  <a:lnTo>
                    <a:pt x="23707" y="5778"/>
                  </a:lnTo>
                  <a:lnTo>
                    <a:pt x="19729" y="4722"/>
                  </a:lnTo>
                  <a:cubicBezTo>
                    <a:pt x="16576" y="3897"/>
                    <a:pt x="13437" y="3072"/>
                    <a:pt x="10284" y="2246"/>
                  </a:cubicBezTo>
                  <a:lnTo>
                    <a:pt x="8485" y="1773"/>
                  </a:lnTo>
                  <a:lnTo>
                    <a:pt x="6671" y="1299"/>
                  </a:lnTo>
                  <a:lnTo>
                    <a:pt x="5088" y="880"/>
                  </a:lnTo>
                  <a:lnTo>
                    <a:pt x="2179" y="108"/>
                  </a:lnTo>
                  <a:lnTo>
                    <a:pt x="1800" y="14"/>
                  </a:lnTo>
                  <a:cubicBezTo>
                    <a:pt x="1787" y="0"/>
                    <a:pt x="1773" y="0"/>
                    <a:pt x="1760" y="0"/>
                  </a:cubicBez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36"/>
            <p:cNvSpPr/>
            <p:nvPr/>
          </p:nvSpPr>
          <p:spPr>
            <a:xfrm>
              <a:off x="6990085" y="4037309"/>
              <a:ext cx="1023200" cy="502761"/>
            </a:xfrm>
            <a:custGeom>
              <a:avLst/>
              <a:gdLst/>
              <a:ahLst/>
              <a:cxnLst/>
              <a:rect l="l" t="t" r="r" b="b"/>
              <a:pathLst>
                <a:path w="13139" h="6456" extrusionOk="0">
                  <a:moveTo>
                    <a:pt x="8890" y="1"/>
                  </a:moveTo>
                  <a:lnTo>
                    <a:pt x="8876" y="69"/>
                  </a:lnTo>
                  <a:lnTo>
                    <a:pt x="8876" y="82"/>
                  </a:lnTo>
                  <a:cubicBezTo>
                    <a:pt x="8876" y="82"/>
                    <a:pt x="8876" y="96"/>
                    <a:pt x="8876" y="96"/>
                  </a:cubicBezTo>
                  <a:cubicBezTo>
                    <a:pt x="8822" y="272"/>
                    <a:pt x="8768" y="448"/>
                    <a:pt x="8687" y="610"/>
                  </a:cubicBezTo>
                  <a:cubicBezTo>
                    <a:pt x="8646" y="705"/>
                    <a:pt x="8592" y="799"/>
                    <a:pt x="8538" y="908"/>
                  </a:cubicBezTo>
                  <a:cubicBezTo>
                    <a:pt x="8430" y="1083"/>
                    <a:pt x="8322" y="1259"/>
                    <a:pt x="8200" y="1435"/>
                  </a:cubicBezTo>
                  <a:cubicBezTo>
                    <a:pt x="8024" y="1665"/>
                    <a:pt x="7821" y="1895"/>
                    <a:pt x="7605" y="2112"/>
                  </a:cubicBezTo>
                  <a:cubicBezTo>
                    <a:pt x="7388" y="2301"/>
                    <a:pt x="7158" y="2477"/>
                    <a:pt x="6914" y="2640"/>
                  </a:cubicBezTo>
                  <a:cubicBezTo>
                    <a:pt x="6671" y="2802"/>
                    <a:pt x="6414" y="2937"/>
                    <a:pt x="6143" y="3045"/>
                  </a:cubicBezTo>
                  <a:cubicBezTo>
                    <a:pt x="5873" y="3167"/>
                    <a:pt x="5602" y="3262"/>
                    <a:pt x="5318" y="3343"/>
                  </a:cubicBezTo>
                  <a:cubicBezTo>
                    <a:pt x="4722" y="3506"/>
                    <a:pt x="4100" y="3600"/>
                    <a:pt x="3478" y="3641"/>
                  </a:cubicBezTo>
                  <a:cubicBezTo>
                    <a:pt x="3261" y="3650"/>
                    <a:pt x="3045" y="3654"/>
                    <a:pt x="2828" y="3654"/>
                  </a:cubicBezTo>
                  <a:cubicBezTo>
                    <a:pt x="2395" y="3654"/>
                    <a:pt x="1962" y="3636"/>
                    <a:pt x="1529" y="3600"/>
                  </a:cubicBezTo>
                  <a:cubicBezTo>
                    <a:pt x="1015" y="3560"/>
                    <a:pt x="514" y="3492"/>
                    <a:pt x="0" y="3411"/>
                  </a:cubicBezTo>
                  <a:lnTo>
                    <a:pt x="0" y="3411"/>
                  </a:lnTo>
                  <a:lnTo>
                    <a:pt x="3234" y="4263"/>
                  </a:lnTo>
                  <a:lnTo>
                    <a:pt x="11312" y="6388"/>
                  </a:lnTo>
                  <a:lnTo>
                    <a:pt x="11353" y="6401"/>
                  </a:lnTo>
                  <a:lnTo>
                    <a:pt x="11488" y="6442"/>
                  </a:lnTo>
                  <a:lnTo>
                    <a:pt x="11515" y="6442"/>
                  </a:lnTo>
                  <a:cubicBezTo>
                    <a:pt x="11529" y="6442"/>
                    <a:pt x="11542" y="6455"/>
                    <a:pt x="11569" y="6455"/>
                  </a:cubicBezTo>
                  <a:cubicBezTo>
                    <a:pt x="11596" y="6455"/>
                    <a:pt x="11623" y="6442"/>
                    <a:pt x="11637" y="6415"/>
                  </a:cubicBezTo>
                  <a:cubicBezTo>
                    <a:pt x="11799" y="6279"/>
                    <a:pt x="11934" y="6131"/>
                    <a:pt x="12056" y="5955"/>
                  </a:cubicBezTo>
                  <a:cubicBezTo>
                    <a:pt x="12178" y="5792"/>
                    <a:pt x="12300" y="5603"/>
                    <a:pt x="12395" y="5413"/>
                  </a:cubicBezTo>
                  <a:cubicBezTo>
                    <a:pt x="12597" y="5035"/>
                    <a:pt x="12746" y="4629"/>
                    <a:pt x="12855" y="4209"/>
                  </a:cubicBezTo>
                  <a:cubicBezTo>
                    <a:pt x="12963" y="3803"/>
                    <a:pt x="13030" y="3397"/>
                    <a:pt x="13071" y="2978"/>
                  </a:cubicBezTo>
                  <a:cubicBezTo>
                    <a:pt x="13139" y="2477"/>
                    <a:pt x="13125" y="1963"/>
                    <a:pt x="13044" y="1462"/>
                  </a:cubicBezTo>
                  <a:cubicBezTo>
                    <a:pt x="13017" y="1354"/>
                    <a:pt x="12990" y="1232"/>
                    <a:pt x="12949" y="1124"/>
                  </a:cubicBezTo>
                  <a:cubicBezTo>
                    <a:pt x="12936" y="1097"/>
                    <a:pt x="12922" y="1083"/>
                    <a:pt x="12895" y="1070"/>
                  </a:cubicBezTo>
                  <a:cubicBezTo>
                    <a:pt x="12882" y="1056"/>
                    <a:pt x="12882" y="1043"/>
                    <a:pt x="12868" y="1043"/>
                  </a:cubicBezTo>
                  <a:lnTo>
                    <a:pt x="8890" y="1"/>
                  </a:lnTo>
                  <a:close/>
                </a:path>
              </a:pathLst>
            </a:custGeom>
            <a:solidFill>
              <a:srgbClr val="9242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36"/>
            <p:cNvSpPr/>
            <p:nvPr/>
          </p:nvSpPr>
          <p:spPr>
            <a:xfrm>
              <a:off x="7149184" y="3582128"/>
              <a:ext cx="977954" cy="488354"/>
            </a:xfrm>
            <a:custGeom>
              <a:avLst/>
              <a:gdLst/>
              <a:ahLst/>
              <a:cxnLst/>
              <a:rect l="l" t="t" r="r" b="b"/>
              <a:pathLst>
                <a:path w="12558" h="6271" extrusionOk="0">
                  <a:moveTo>
                    <a:pt x="9012" y="1"/>
                  </a:moveTo>
                  <a:cubicBezTo>
                    <a:pt x="8998" y="41"/>
                    <a:pt x="8985" y="68"/>
                    <a:pt x="8971" y="109"/>
                  </a:cubicBezTo>
                  <a:lnTo>
                    <a:pt x="8985" y="109"/>
                  </a:lnTo>
                  <a:cubicBezTo>
                    <a:pt x="8917" y="352"/>
                    <a:pt x="8823" y="596"/>
                    <a:pt x="8701" y="826"/>
                  </a:cubicBezTo>
                  <a:cubicBezTo>
                    <a:pt x="8565" y="1097"/>
                    <a:pt x="8390" y="1367"/>
                    <a:pt x="8200" y="1624"/>
                  </a:cubicBezTo>
                  <a:cubicBezTo>
                    <a:pt x="8024" y="1854"/>
                    <a:pt x="7821" y="2071"/>
                    <a:pt x="7591" y="2260"/>
                  </a:cubicBezTo>
                  <a:cubicBezTo>
                    <a:pt x="7375" y="2450"/>
                    <a:pt x="7145" y="2626"/>
                    <a:pt x="6901" y="2774"/>
                  </a:cubicBezTo>
                  <a:cubicBezTo>
                    <a:pt x="5832" y="3410"/>
                    <a:pt x="4574" y="3613"/>
                    <a:pt x="3342" y="3654"/>
                  </a:cubicBezTo>
                  <a:cubicBezTo>
                    <a:pt x="3230" y="3656"/>
                    <a:pt x="3118" y="3657"/>
                    <a:pt x="3005" y="3657"/>
                  </a:cubicBezTo>
                  <a:cubicBezTo>
                    <a:pt x="2424" y="3657"/>
                    <a:pt x="1837" y="3627"/>
                    <a:pt x="1259" y="3559"/>
                  </a:cubicBezTo>
                  <a:cubicBezTo>
                    <a:pt x="839" y="3505"/>
                    <a:pt x="420" y="3451"/>
                    <a:pt x="0" y="3383"/>
                  </a:cubicBezTo>
                  <a:lnTo>
                    <a:pt x="0" y="3383"/>
                  </a:lnTo>
                  <a:lnTo>
                    <a:pt x="2666" y="4087"/>
                  </a:lnTo>
                  <a:lnTo>
                    <a:pt x="10744" y="6211"/>
                  </a:lnTo>
                  <a:lnTo>
                    <a:pt x="10785" y="6225"/>
                  </a:lnTo>
                  <a:lnTo>
                    <a:pt x="10920" y="6265"/>
                  </a:lnTo>
                  <a:lnTo>
                    <a:pt x="10987" y="6265"/>
                  </a:lnTo>
                  <a:cubicBezTo>
                    <a:pt x="10995" y="6269"/>
                    <a:pt x="11002" y="6271"/>
                    <a:pt x="11009" y="6271"/>
                  </a:cubicBezTo>
                  <a:cubicBezTo>
                    <a:pt x="11029" y="6271"/>
                    <a:pt x="11049" y="6258"/>
                    <a:pt x="11069" y="6238"/>
                  </a:cubicBezTo>
                  <a:cubicBezTo>
                    <a:pt x="11218" y="6103"/>
                    <a:pt x="11353" y="5954"/>
                    <a:pt x="11488" y="5778"/>
                  </a:cubicBezTo>
                  <a:cubicBezTo>
                    <a:pt x="11610" y="5616"/>
                    <a:pt x="11718" y="5427"/>
                    <a:pt x="11826" y="5237"/>
                  </a:cubicBezTo>
                  <a:cubicBezTo>
                    <a:pt x="12016" y="4858"/>
                    <a:pt x="12178" y="4452"/>
                    <a:pt x="12273" y="4033"/>
                  </a:cubicBezTo>
                  <a:cubicBezTo>
                    <a:pt x="12381" y="3627"/>
                    <a:pt x="12462" y="3221"/>
                    <a:pt x="12503" y="2802"/>
                  </a:cubicBezTo>
                  <a:cubicBezTo>
                    <a:pt x="12557" y="2301"/>
                    <a:pt x="12557" y="1787"/>
                    <a:pt x="12476" y="1286"/>
                  </a:cubicBezTo>
                  <a:cubicBezTo>
                    <a:pt x="12449" y="1178"/>
                    <a:pt x="12408" y="1056"/>
                    <a:pt x="12381" y="948"/>
                  </a:cubicBezTo>
                  <a:cubicBezTo>
                    <a:pt x="12368" y="921"/>
                    <a:pt x="12354" y="907"/>
                    <a:pt x="12327" y="894"/>
                  </a:cubicBezTo>
                  <a:cubicBezTo>
                    <a:pt x="12314" y="880"/>
                    <a:pt x="12300" y="867"/>
                    <a:pt x="12286" y="867"/>
                  </a:cubicBezTo>
                  <a:lnTo>
                    <a:pt x="9012" y="1"/>
                  </a:lnTo>
                  <a:close/>
                </a:path>
              </a:pathLst>
            </a:custGeom>
            <a:solidFill>
              <a:srgbClr val="9242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36"/>
            <p:cNvSpPr/>
            <p:nvPr/>
          </p:nvSpPr>
          <p:spPr>
            <a:xfrm>
              <a:off x="5908943" y="3890904"/>
              <a:ext cx="1069613" cy="296314"/>
            </a:xfrm>
            <a:custGeom>
              <a:avLst/>
              <a:gdLst/>
              <a:ahLst/>
              <a:cxnLst/>
              <a:rect l="l" t="t" r="r" b="b"/>
              <a:pathLst>
                <a:path w="13735" h="3805" extrusionOk="0">
                  <a:moveTo>
                    <a:pt x="68" y="0"/>
                  </a:moveTo>
                  <a:cubicBezTo>
                    <a:pt x="14" y="0"/>
                    <a:pt x="0" y="81"/>
                    <a:pt x="54" y="95"/>
                  </a:cubicBezTo>
                  <a:lnTo>
                    <a:pt x="41" y="81"/>
                  </a:lnTo>
                  <a:lnTo>
                    <a:pt x="41" y="81"/>
                  </a:lnTo>
                  <a:cubicBezTo>
                    <a:pt x="365" y="135"/>
                    <a:pt x="690" y="217"/>
                    <a:pt x="1001" y="298"/>
                  </a:cubicBezTo>
                  <a:cubicBezTo>
                    <a:pt x="1326" y="379"/>
                    <a:pt x="1664" y="474"/>
                    <a:pt x="1989" y="582"/>
                  </a:cubicBezTo>
                  <a:lnTo>
                    <a:pt x="2463" y="731"/>
                  </a:lnTo>
                  <a:lnTo>
                    <a:pt x="2950" y="907"/>
                  </a:lnTo>
                  <a:cubicBezTo>
                    <a:pt x="3275" y="1001"/>
                    <a:pt x="3599" y="1110"/>
                    <a:pt x="3924" y="1232"/>
                  </a:cubicBezTo>
                  <a:lnTo>
                    <a:pt x="3911" y="1232"/>
                  </a:lnTo>
                  <a:cubicBezTo>
                    <a:pt x="4425" y="1394"/>
                    <a:pt x="4925" y="1570"/>
                    <a:pt x="5440" y="1719"/>
                  </a:cubicBezTo>
                  <a:cubicBezTo>
                    <a:pt x="5967" y="1881"/>
                    <a:pt x="6509" y="2030"/>
                    <a:pt x="7050" y="2179"/>
                  </a:cubicBezTo>
                  <a:cubicBezTo>
                    <a:pt x="7320" y="2246"/>
                    <a:pt x="7591" y="2328"/>
                    <a:pt x="7862" y="2395"/>
                  </a:cubicBezTo>
                  <a:cubicBezTo>
                    <a:pt x="8119" y="2463"/>
                    <a:pt x="8389" y="2544"/>
                    <a:pt x="8660" y="2612"/>
                  </a:cubicBezTo>
                  <a:cubicBezTo>
                    <a:pt x="9201" y="2747"/>
                    <a:pt x="9743" y="2882"/>
                    <a:pt x="10284" y="3018"/>
                  </a:cubicBezTo>
                  <a:lnTo>
                    <a:pt x="11880" y="3410"/>
                  </a:lnTo>
                  <a:lnTo>
                    <a:pt x="12652" y="3599"/>
                  </a:lnTo>
                  <a:cubicBezTo>
                    <a:pt x="12922" y="3667"/>
                    <a:pt x="13193" y="3735"/>
                    <a:pt x="13477" y="3802"/>
                  </a:cubicBezTo>
                  <a:cubicBezTo>
                    <a:pt x="13486" y="3804"/>
                    <a:pt x="13495" y="3804"/>
                    <a:pt x="13504" y="3804"/>
                  </a:cubicBezTo>
                  <a:cubicBezTo>
                    <a:pt x="13603" y="3804"/>
                    <a:pt x="13696" y="3738"/>
                    <a:pt x="13721" y="3627"/>
                  </a:cubicBezTo>
                  <a:cubicBezTo>
                    <a:pt x="13734" y="3572"/>
                    <a:pt x="13721" y="3518"/>
                    <a:pt x="13680" y="3478"/>
                  </a:cubicBezTo>
                  <a:cubicBezTo>
                    <a:pt x="13653" y="3424"/>
                    <a:pt x="13612" y="3396"/>
                    <a:pt x="13558" y="3383"/>
                  </a:cubicBezTo>
                  <a:cubicBezTo>
                    <a:pt x="13288" y="3315"/>
                    <a:pt x="13004" y="3248"/>
                    <a:pt x="12733" y="3180"/>
                  </a:cubicBezTo>
                  <a:lnTo>
                    <a:pt x="11921" y="2991"/>
                  </a:lnTo>
                  <a:lnTo>
                    <a:pt x="10297" y="2612"/>
                  </a:lnTo>
                  <a:cubicBezTo>
                    <a:pt x="9756" y="2476"/>
                    <a:pt x="9215" y="2355"/>
                    <a:pt x="8674" y="2233"/>
                  </a:cubicBezTo>
                  <a:lnTo>
                    <a:pt x="7862" y="2030"/>
                  </a:lnTo>
                  <a:cubicBezTo>
                    <a:pt x="7591" y="1962"/>
                    <a:pt x="7307" y="1908"/>
                    <a:pt x="7050" y="1840"/>
                  </a:cubicBezTo>
                  <a:cubicBezTo>
                    <a:pt x="6509" y="1705"/>
                    <a:pt x="5967" y="1570"/>
                    <a:pt x="5426" y="1421"/>
                  </a:cubicBezTo>
                  <a:cubicBezTo>
                    <a:pt x="4885" y="1286"/>
                    <a:pt x="4398" y="1137"/>
                    <a:pt x="3884" y="988"/>
                  </a:cubicBezTo>
                  <a:lnTo>
                    <a:pt x="3112" y="744"/>
                  </a:lnTo>
                  <a:cubicBezTo>
                    <a:pt x="2855" y="663"/>
                    <a:pt x="2612" y="596"/>
                    <a:pt x="2341" y="514"/>
                  </a:cubicBezTo>
                  <a:cubicBezTo>
                    <a:pt x="2070" y="447"/>
                    <a:pt x="1827" y="379"/>
                    <a:pt x="1570" y="311"/>
                  </a:cubicBezTo>
                  <a:cubicBezTo>
                    <a:pt x="1299" y="257"/>
                    <a:pt x="1042" y="190"/>
                    <a:pt x="785" y="135"/>
                  </a:cubicBezTo>
                  <a:cubicBezTo>
                    <a:pt x="528" y="81"/>
                    <a:pt x="298" y="41"/>
                    <a:pt x="68" y="0"/>
                  </a:cubicBezTo>
                  <a:close/>
                </a:path>
              </a:pathLst>
            </a:custGeom>
            <a:solidFill>
              <a:srgbClr val="9242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36"/>
            <p:cNvSpPr/>
            <p:nvPr/>
          </p:nvSpPr>
          <p:spPr>
            <a:xfrm>
              <a:off x="7106975" y="4201704"/>
              <a:ext cx="396306" cy="107623"/>
            </a:xfrm>
            <a:custGeom>
              <a:avLst/>
              <a:gdLst/>
              <a:ahLst/>
              <a:cxnLst/>
              <a:rect l="l" t="t" r="r" b="b"/>
              <a:pathLst>
                <a:path w="5089" h="1382" extrusionOk="0">
                  <a:moveTo>
                    <a:pt x="69" y="1"/>
                  </a:moveTo>
                  <a:cubicBezTo>
                    <a:pt x="42" y="1"/>
                    <a:pt x="15" y="14"/>
                    <a:pt x="15" y="41"/>
                  </a:cubicBezTo>
                  <a:lnTo>
                    <a:pt x="1" y="28"/>
                  </a:lnTo>
                  <a:lnTo>
                    <a:pt x="1" y="28"/>
                  </a:lnTo>
                  <a:cubicBezTo>
                    <a:pt x="1" y="55"/>
                    <a:pt x="15" y="96"/>
                    <a:pt x="55" y="96"/>
                  </a:cubicBezTo>
                  <a:cubicBezTo>
                    <a:pt x="448" y="204"/>
                    <a:pt x="840" y="312"/>
                    <a:pt x="1232" y="420"/>
                  </a:cubicBezTo>
                  <a:lnTo>
                    <a:pt x="1814" y="596"/>
                  </a:lnTo>
                  <a:cubicBezTo>
                    <a:pt x="2004" y="650"/>
                    <a:pt x="2207" y="718"/>
                    <a:pt x="2410" y="772"/>
                  </a:cubicBezTo>
                  <a:cubicBezTo>
                    <a:pt x="2612" y="826"/>
                    <a:pt x="2802" y="880"/>
                    <a:pt x="2991" y="948"/>
                  </a:cubicBezTo>
                  <a:cubicBezTo>
                    <a:pt x="3181" y="1002"/>
                    <a:pt x="3397" y="1056"/>
                    <a:pt x="3600" y="1110"/>
                  </a:cubicBezTo>
                  <a:cubicBezTo>
                    <a:pt x="4006" y="1219"/>
                    <a:pt x="4412" y="1313"/>
                    <a:pt x="4818" y="1381"/>
                  </a:cubicBezTo>
                  <a:cubicBezTo>
                    <a:pt x="4872" y="1381"/>
                    <a:pt x="4926" y="1381"/>
                    <a:pt x="4967" y="1354"/>
                  </a:cubicBezTo>
                  <a:cubicBezTo>
                    <a:pt x="5089" y="1259"/>
                    <a:pt x="5048" y="1056"/>
                    <a:pt x="4899" y="1016"/>
                  </a:cubicBezTo>
                  <a:cubicBezTo>
                    <a:pt x="4696" y="975"/>
                    <a:pt x="4507" y="948"/>
                    <a:pt x="4304" y="921"/>
                  </a:cubicBezTo>
                  <a:cubicBezTo>
                    <a:pt x="4114" y="894"/>
                    <a:pt x="3898" y="853"/>
                    <a:pt x="3695" y="813"/>
                  </a:cubicBezTo>
                  <a:lnTo>
                    <a:pt x="3100" y="704"/>
                  </a:lnTo>
                  <a:cubicBezTo>
                    <a:pt x="2897" y="664"/>
                    <a:pt x="2694" y="623"/>
                    <a:pt x="2491" y="583"/>
                  </a:cubicBezTo>
                  <a:cubicBezTo>
                    <a:pt x="2085" y="488"/>
                    <a:pt x="1692" y="393"/>
                    <a:pt x="1286" y="299"/>
                  </a:cubicBezTo>
                  <a:cubicBezTo>
                    <a:pt x="881" y="204"/>
                    <a:pt x="488" y="96"/>
                    <a:pt x="82" y="1"/>
                  </a:cubicBezTo>
                  <a:close/>
                </a:path>
              </a:pathLst>
            </a:custGeom>
            <a:solidFill>
              <a:srgbClr val="9242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36"/>
            <p:cNvSpPr/>
            <p:nvPr/>
          </p:nvSpPr>
          <p:spPr>
            <a:xfrm>
              <a:off x="6543237" y="3897211"/>
              <a:ext cx="529083" cy="153258"/>
            </a:xfrm>
            <a:custGeom>
              <a:avLst/>
              <a:gdLst/>
              <a:ahLst/>
              <a:cxnLst/>
              <a:rect l="l" t="t" r="r" b="b"/>
              <a:pathLst>
                <a:path w="6794" h="1968" extrusionOk="0">
                  <a:moveTo>
                    <a:pt x="55" y="0"/>
                  </a:moveTo>
                  <a:cubicBezTo>
                    <a:pt x="41" y="0"/>
                    <a:pt x="14" y="14"/>
                    <a:pt x="14" y="27"/>
                  </a:cubicBezTo>
                  <a:lnTo>
                    <a:pt x="1" y="41"/>
                  </a:lnTo>
                  <a:cubicBezTo>
                    <a:pt x="1" y="68"/>
                    <a:pt x="14" y="95"/>
                    <a:pt x="41" y="95"/>
                  </a:cubicBezTo>
                  <a:lnTo>
                    <a:pt x="799" y="339"/>
                  </a:lnTo>
                  <a:cubicBezTo>
                    <a:pt x="1056" y="420"/>
                    <a:pt x="1313" y="501"/>
                    <a:pt x="1570" y="582"/>
                  </a:cubicBezTo>
                  <a:cubicBezTo>
                    <a:pt x="2098" y="731"/>
                    <a:pt x="2626" y="893"/>
                    <a:pt x="3140" y="1042"/>
                  </a:cubicBezTo>
                  <a:cubicBezTo>
                    <a:pt x="3397" y="1123"/>
                    <a:pt x="3668" y="1205"/>
                    <a:pt x="3925" y="1286"/>
                  </a:cubicBezTo>
                  <a:lnTo>
                    <a:pt x="4304" y="1408"/>
                  </a:lnTo>
                  <a:cubicBezTo>
                    <a:pt x="4439" y="1448"/>
                    <a:pt x="4574" y="1475"/>
                    <a:pt x="4710" y="1516"/>
                  </a:cubicBezTo>
                  <a:cubicBezTo>
                    <a:pt x="4967" y="1584"/>
                    <a:pt x="5237" y="1651"/>
                    <a:pt x="5494" y="1719"/>
                  </a:cubicBezTo>
                  <a:cubicBezTo>
                    <a:pt x="5752" y="1786"/>
                    <a:pt x="6009" y="1854"/>
                    <a:pt x="6279" y="1908"/>
                  </a:cubicBezTo>
                  <a:cubicBezTo>
                    <a:pt x="6374" y="1935"/>
                    <a:pt x="6469" y="1949"/>
                    <a:pt x="6563" y="1962"/>
                  </a:cubicBezTo>
                  <a:cubicBezTo>
                    <a:pt x="6578" y="1966"/>
                    <a:pt x="6591" y="1968"/>
                    <a:pt x="6605" y="1968"/>
                  </a:cubicBezTo>
                  <a:cubicBezTo>
                    <a:pt x="6640" y="1968"/>
                    <a:pt x="6673" y="1955"/>
                    <a:pt x="6712" y="1935"/>
                  </a:cubicBezTo>
                  <a:cubicBezTo>
                    <a:pt x="6753" y="1908"/>
                    <a:pt x="6780" y="1868"/>
                    <a:pt x="6793" y="1814"/>
                  </a:cubicBezTo>
                  <a:cubicBezTo>
                    <a:pt x="6793" y="1759"/>
                    <a:pt x="6793" y="1705"/>
                    <a:pt x="6766" y="1665"/>
                  </a:cubicBezTo>
                  <a:cubicBezTo>
                    <a:pt x="6739" y="1624"/>
                    <a:pt x="6685" y="1597"/>
                    <a:pt x="6631" y="1584"/>
                  </a:cubicBezTo>
                  <a:cubicBezTo>
                    <a:pt x="6374" y="1502"/>
                    <a:pt x="6117" y="1462"/>
                    <a:pt x="5860" y="1408"/>
                  </a:cubicBezTo>
                  <a:cubicBezTo>
                    <a:pt x="5589" y="1353"/>
                    <a:pt x="5319" y="1299"/>
                    <a:pt x="5061" y="1232"/>
                  </a:cubicBezTo>
                  <a:cubicBezTo>
                    <a:pt x="4791" y="1164"/>
                    <a:pt x="4534" y="1123"/>
                    <a:pt x="4263" y="1069"/>
                  </a:cubicBezTo>
                  <a:cubicBezTo>
                    <a:pt x="4006" y="1015"/>
                    <a:pt x="3735" y="975"/>
                    <a:pt x="3465" y="907"/>
                  </a:cubicBezTo>
                  <a:cubicBezTo>
                    <a:pt x="2937" y="799"/>
                    <a:pt x="2409" y="663"/>
                    <a:pt x="1882" y="528"/>
                  </a:cubicBezTo>
                  <a:cubicBezTo>
                    <a:pt x="1354" y="379"/>
                    <a:pt x="853" y="230"/>
                    <a:pt x="339" y="82"/>
                  </a:cubicBezTo>
                  <a:lnTo>
                    <a:pt x="55" y="0"/>
                  </a:lnTo>
                  <a:close/>
                </a:path>
              </a:pathLst>
            </a:custGeom>
            <a:solidFill>
              <a:srgbClr val="9242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36"/>
            <p:cNvSpPr/>
            <p:nvPr/>
          </p:nvSpPr>
          <p:spPr>
            <a:xfrm>
              <a:off x="7180801" y="4066824"/>
              <a:ext cx="72735" cy="23518"/>
            </a:xfrm>
            <a:custGeom>
              <a:avLst/>
              <a:gdLst/>
              <a:ahLst/>
              <a:cxnLst/>
              <a:rect l="l" t="t" r="r" b="b"/>
              <a:pathLst>
                <a:path w="934" h="302" extrusionOk="0">
                  <a:moveTo>
                    <a:pt x="81" y="1"/>
                  </a:moveTo>
                  <a:cubicBezTo>
                    <a:pt x="68" y="1"/>
                    <a:pt x="54" y="1"/>
                    <a:pt x="41" y="14"/>
                  </a:cubicBezTo>
                  <a:cubicBezTo>
                    <a:pt x="27" y="28"/>
                    <a:pt x="14" y="41"/>
                    <a:pt x="14" y="69"/>
                  </a:cubicBezTo>
                  <a:cubicBezTo>
                    <a:pt x="0" y="109"/>
                    <a:pt x="27" y="150"/>
                    <a:pt x="68" y="150"/>
                  </a:cubicBezTo>
                  <a:cubicBezTo>
                    <a:pt x="190" y="163"/>
                    <a:pt x="311" y="190"/>
                    <a:pt x="420" y="204"/>
                  </a:cubicBezTo>
                  <a:cubicBezTo>
                    <a:pt x="541" y="231"/>
                    <a:pt x="677" y="258"/>
                    <a:pt x="812" y="299"/>
                  </a:cubicBezTo>
                  <a:cubicBezTo>
                    <a:pt x="819" y="300"/>
                    <a:pt x="826" y="301"/>
                    <a:pt x="833" y="301"/>
                  </a:cubicBezTo>
                  <a:cubicBezTo>
                    <a:pt x="876" y="301"/>
                    <a:pt x="909" y="264"/>
                    <a:pt x="920" y="217"/>
                  </a:cubicBezTo>
                  <a:cubicBezTo>
                    <a:pt x="934" y="177"/>
                    <a:pt x="893" y="123"/>
                    <a:pt x="839" y="109"/>
                  </a:cubicBezTo>
                  <a:cubicBezTo>
                    <a:pt x="596" y="69"/>
                    <a:pt x="352" y="28"/>
                    <a:pt x="95" y="1"/>
                  </a:cubicBezTo>
                  <a:close/>
                </a:path>
              </a:pathLst>
            </a:custGeom>
            <a:solidFill>
              <a:srgbClr val="9242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36"/>
            <p:cNvSpPr/>
            <p:nvPr/>
          </p:nvSpPr>
          <p:spPr>
            <a:xfrm>
              <a:off x="6014308" y="3762331"/>
              <a:ext cx="241335" cy="79900"/>
            </a:xfrm>
            <a:custGeom>
              <a:avLst/>
              <a:gdLst/>
              <a:ahLst/>
              <a:cxnLst/>
              <a:rect l="l" t="t" r="r" b="b"/>
              <a:pathLst>
                <a:path w="3099" h="1026" extrusionOk="0">
                  <a:moveTo>
                    <a:pt x="54" y="0"/>
                  </a:moveTo>
                  <a:cubicBezTo>
                    <a:pt x="27" y="0"/>
                    <a:pt x="14" y="14"/>
                    <a:pt x="0" y="41"/>
                  </a:cubicBezTo>
                  <a:lnTo>
                    <a:pt x="14" y="55"/>
                  </a:lnTo>
                  <a:cubicBezTo>
                    <a:pt x="0" y="82"/>
                    <a:pt x="27" y="122"/>
                    <a:pt x="54" y="122"/>
                  </a:cubicBezTo>
                  <a:cubicBezTo>
                    <a:pt x="826" y="352"/>
                    <a:pt x="1597" y="569"/>
                    <a:pt x="2355" y="826"/>
                  </a:cubicBezTo>
                  <a:lnTo>
                    <a:pt x="2368" y="826"/>
                  </a:lnTo>
                  <a:cubicBezTo>
                    <a:pt x="2544" y="880"/>
                    <a:pt x="2720" y="948"/>
                    <a:pt x="2896" y="1015"/>
                  </a:cubicBezTo>
                  <a:cubicBezTo>
                    <a:pt x="2916" y="1022"/>
                    <a:pt x="2936" y="1025"/>
                    <a:pt x="2955" y="1025"/>
                  </a:cubicBezTo>
                  <a:cubicBezTo>
                    <a:pt x="2974" y="1025"/>
                    <a:pt x="2991" y="1022"/>
                    <a:pt x="3004" y="1015"/>
                  </a:cubicBezTo>
                  <a:cubicBezTo>
                    <a:pt x="3045" y="1002"/>
                    <a:pt x="3072" y="975"/>
                    <a:pt x="3085" y="934"/>
                  </a:cubicBezTo>
                  <a:cubicBezTo>
                    <a:pt x="3099" y="907"/>
                    <a:pt x="3099" y="866"/>
                    <a:pt x="3085" y="826"/>
                  </a:cubicBezTo>
                  <a:cubicBezTo>
                    <a:pt x="3072" y="785"/>
                    <a:pt x="3031" y="745"/>
                    <a:pt x="2977" y="731"/>
                  </a:cubicBezTo>
                  <a:cubicBezTo>
                    <a:pt x="2016" y="488"/>
                    <a:pt x="1042" y="271"/>
                    <a:pt x="68" y="0"/>
                  </a:cubicBezTo>
                  <a:close/>
                </a:path>
              </a:pathLst>
            </a:custGeom>
            <a:solidFill>
              <a:srgbClr val="9242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36"/>
            <p:cNvSpPr/>
            <p:nvPr/>
          </p:nvSpPr>
          <p:spPr>
            <a:xfrm>
              <a:off x="6049041" y="3423028"/>
              <a:ext cx="1279331" cy="356434"/>
            </a:xfrm>
            <a:custGeom>
              <a:avLst/>
              <a:gdLst/>
              <a:ahLst/>
              <a:cxnLst/>
              <a:rect l="l" t="t" r="r" b="b"/>
              <a:pathLst>
                <a:path w="16428" h="4577" extrusionOk="0">
                  <a:moveTo>
                    <a:pt x="82" y="0"/>
                  </a:moveTo>
                  <a:cubicBezTo>
                    <a:pt x="14" y="14"/>
                    <a:pt x="1" y="109"/>
                    <a:pt x="68" y="122"/>
                  </a:cubicBezTo>
                  <a:lnTo>
                    <a:pt x="82" y="122"/>
                  </a:lnTo>
                  <a:cubicBezTo>
                    <a:pt x="1151" y="339"/>
                    <a:pt x="2206" y="596"/>
                    <a:pt x="3262" y="866"/>
                  </a:cubicBezTo>
                  <a:cubicBezTo>
                    <a:pt x="3789" y="1015"/>
                    <a:pt x="4317" y="1151"/>
                    <a:pt x="4845" y="1299"/>
                  </a:cubicBezTo>
                  <a:cubicBezTo>
                    <a:pt x="5116" y="1381"/>
                    <a:pt x="5373" y="1448"/>
                    <a:pt x="5643" y="1529"/>
                  </a:cubicBezTo>
                  <a:cubicBezTo>
                    <a:pt x="5900" y="1611"/>
                    <a:pt x="6171" y="1692"/>
                    <a:pt x="6428" y="1759"/>
                  </a:cubicBezTo>
                  <a:cubicBezTo>
                    <a:pt x="7483" y="2071"/>
                    <a:pt x="8539" y="2395"/>
                    <a:pt x="9581" y="2720"/>
                  </a:cubicBezTo>
                  <a:cubicBezTo>
                    <a:pt x="10636" y="3031"/>
                    <a:pt x="11692" y="3356"/>
                    <a:pt x="12747" y="3667"/>
                  </a:cubicBezTo>
                  <a:cubicBezTo>
                    <a:pt x="13302" y="3830"/>
                    <a:pt x="13870" y="3992"/>
                    <a:pt x="14452" y="4141"/>
                  </a:cubicBezTo>
                  <a:cubicBezTo>
                    <a:pt x="14736" y="4222"/>
                    <a:pt x="15020" y="4303"/>
                    <a:pt x="15291" y="4371"/>
                  </a:cubicBezTo>
                  <a:cubicBezTo>
                    <a:pt x="15575" y="4452"/>
                    <a:pt x="15859" y="4520"/>
                    <a:pt x="16143" y="4574"/>
                  </a:cubicBezTo>
                  <a:cubicBezTo>
                    <a:pt x="16157" y="4576"/>
                    <a:pt x="16170" y="4576"/>
                    <a:pt x="16183" y="4576"/>
                  </a:cubicBezTo>
                  <a:cubicBezTo>
                    <a:pt x="16275" y="4576"/>
                    <a:pt x="16353" y="4535"/>
                    <a:pt x="16400" y="4452"/>
                  </a:cubicBezTo>
                  <a:cubicBezTo>
                    <a:pt x="16414" y="4398"/>
                    <a:pt x="16428" y="4344"/>
                    <a:pt x="16400" y="4276"/>
                  </a:cubicBezTo>
                  <a:cubicBezTo>
                    <a:pt x="16387" y="4222"/>
                    <a:pt x="16346" y="4181"/>
                    <a:pt x="16292" y="4154"/>
                  </a:cubicBezTo>
                  <a:cubicBezTo>
                    <a:pt x="16022" y="4060"/>
                    <a:pt x="15751" y="3979"/>
                    <a:pt x="15480" y="3911"/>
                  </a:cubicBezTo>
                  <a:lnTo>
                    <a:pt x="14696" y="3694"/>
                  </a:lnTo>
                  <a:lnTo>
                    <a:pt x="13112" y="3248"/>
                  </a:lnTo>
                  <a:cubicBezTo>
                    <a:pt x="12057" y="2964"/>
                    <a:pt x="11002" y="2666"/>
                    <a:pt x="9946" y="2368"/>
                  </a:cubicBezTo>
                  <a:cubicBezTo>
                    <a:pt x="9418" y="2233"/>
                    <a:pt x="8891" y="2084"/>
                    <a:pt x="8363" y="1935"/>
                  </a:cubicBezTo>
                  <a:cubicBezTo>
                    <a:pt x="7835" y="1800"/>
                    <a:pt x="7294" y="1665"/>
                    <a:pt x="6766" y="1516"/>
                  </a:cubicBezTo>
                  <a:cubicBezTo>
                    <a:pt x="6509" y="1448"/>
                    <a:pt x="6239" y="1381"/>
                    <a:pt x="5968" y="1313"/>
                  </a:cubicBezTo>
                  <a:lnTo>
                    <a:pt x="5170" y="1123"/>
                  </a:lnTo>
                  <a:cubicBezTo>
                    <a:pt x="4642" y="988"/>
                    <a:pt x="4114" y="866"/>
                    <a:pt x="3586" y="745"/>
                  </a:cubicBezTo>
                  <a:cubicBezTo>
                    <a:pt x="3005" y="609"/>
                    <a:pt x="2436" y="474"/>
                    <a:pt x="1855" y="352"/>
                  </a:cubicBezTo>
                  <a:cubicBezTo>
                    <a:pt x="1570" y="298"/>
                    <a:pt x="1273" y="230"/>
                    <a:pt x="989" y="176"/>
                  </a:cubicBezTo>
                  <a:lnTo>
                    <a:pt x="95" y="0"/>
                  </a:lnTo>
                  <a:close/>
                </a:path>
              </a:pathLst>
            </a:custGeom>
            <a:solidFill>
              <a:srgbClr val="9242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36"/>
            <p:cNvSpPr/>
            <p:nvPr/>
          </p:nvSpPr>
          <p:spPr>
            <a:xfrm>
              <a:off x="7467382" y="3784448"/>
              <a:ext cx="259324" cy="76395"/>
            </a:xfrm>
            <a:custGeom>
              <a:avLst/>
              <a:gdLst/>
              <a:ahLst/>
              <a:cxnLst/>
              <a:rect l="l" t="t" r="r" b="b"/>
              <a:pathLst>
                <a:path w="3330" h="981" extrusionOk="0">
                  <a:moveTo>
                    <a:pt x="163" y="1"/>
                  </a:moveTo>
                  <a:cubicBezTo>
                    <a:pt x="95" y="14"/>
                    <a:pt x="28" y="55"/>
                    <a:pt x="14" y="122"/>
                  </a:cubicBezTo>
                  <a:lnTo>
                    <a:pt x="28" y="136"/>
                  </a:lnTo>
                  <a:cubicBezTo>
                    <a:pt x="1" y="204"/>
                    <a:pt x="55" y="285"/>
                    <a:pt x="136" y="298"/>
                  </a:cubicBezTo>
                  <a:cubicBezTo>
                    <a:pt x="379" y="352"/>
                    <a:pt x="623" y="420"/>
                    <a:pt x="867" y="488"/>
                  </a:cubicBezTo>
                  <a:cubicBezTo>
                    <a:pt x="1110" y="555"/>
                    <a:pt x="1354" y="609"/>
                    <a:pt x="1597" y="677"/>
                  </a:cubicBezTo>
                  <a:cubicBezTo>
                    <a:pt x="1854" y="745"/>
                    <a:pt x="2098" y="799"/>
                    <a:pt x="2342" y="853"/>
                  </a:cubicBezTo>
                  <a:cubicBezTo>
                    <a:pt x="2585" y="907"/>
                    <a:pt x="2842" y="948"/>
                    <a:pt x="3086" y="975"/>
                  </a:cubicBezTo>
                  <a:cubicBezTo>
                    <a:pt x="3100" y="978"/>
                    <a:pt x="3115" y="980"/>
                    <a:pt x="3129" y="980"/>
                  </a:cubicBezTo>
                  <a:cubicBezTo>
                    <a:pt x="3168" y="980"/>
                    <a:pt x="3205" y="968"/>
                    <a:pt x="3235" y="948"/>
                  </a:cubicBezTo>
                  <a:cubicBezTo>
                    <a:pt x="3275" y="921"/>
                    <a:pt x="3302" y="867"/>
                    <a:pt x="3316" y="826"/>
                  </a:cubicBezTo>
                  <a:cubicBezTo>
                    <a:pt x="3329" y="718"/>
                    <a:pt x="3262" y="623"/>
                    <a:pt x="3167" y="596"/>
                  </a:cubicBezTo>
                  <a:cubicBezTo>
                    <a:pt x="2910" y="542"/>
                    <a:pt x="2653" y="515"/>
                    <a:pt x="2409" y="474"/>
                  </a:cubicBezTo>
                  <a:cubicBezTo>
                    <a:pt x="2179" y="434"/>
                    <a:pt x="1922" y="379"/>
                    <a:pt x="1665" y="339"/>
                  </a:cubicBezTo>
                  <a:cubicBezTo>
                    <a:pt x="1421" y="285"/>
                    <a:pt x="1178" y="231"/>
                    <a:pt x="921" y="176"/>
                  </a:cubicBezTo>
                  <a:cubicBezTo>
                    <a:pt x="677" y="122"/>
                    <a:pt x="434" y="68"/>
                    <a:pt x="190" y="1"/>
                  </a:cubicBezTo>
                  <a:close/>
                </a:path>
              </a:pathLst>
            </a:custGeom>
            <a:solidFill>
              <a:srgbClr val="9242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36"/>
            <p:cNvSpPr/>
            <p:nvPr/>
          </p:nvSpPr>
          <p:spPr>
            <a:xfrm>
              <a:off x="7359914" y="3651670"/>
              <a:ext cx="184486" cy="53812"/>
            </a:xfrm>
            <a:custGeom>
              <a:avLst/>
              <a:gdLst/>
              <a:ahLst/>
              <a:cxnLst/>
              <a:rect l="l" t="t" r="r" b="b"/>
              <a:pathLst>
                <a:path w="2369" h="691" extrusionOk="0">
                  <a:moveTo>
                    <a:pt x="68" y="1"/>
                  </a:moveTo>
                  <a:cubicBezTo>
                    <a:pt x="41" y="1"/>
                    <a:pt x="14" y="14"/>
                    <a:pt x="0" y="55"/>
                  </a:cubicBezTo>
                  <a:cubicBezTo>
                    <a:pt x="0" y="82"/>
                    <a:pt x="14" y="122"/>
                    <a:pt x="55" y="122"/>
                  </a:cubicBezTo>
                  <a:cubicBezTo>
                    <a:pt x="230" y="163"/>
                    <a:pt x="420" y="204"/>
                    <a:pt x="596" y="244"/>
                  </a:cubicBezTo>
                  <a:cubicBezTo>
                    <a:pt x="772" y="298"/>
                    <a:pt x="948" y="339"/>
                    <a:pt x="1137" y="393"/>
                  </a:cubicBezTo>
                  <a:cubicBezTo>
                    <a:pt x="1313" y="434"/>
                    <a:pt x="1489" y="488"/>
                    <a:pt x="1665" y="528"/>
                  </a:cubicBezTo>
                  <a:cubicBezTo>
                    <a:pt x="1841" y="582"/>
                    <a:pt x="2017" y="637"/>
                    <a:pt x="2206" y="691"/>
                  </a:cubicBezTo>
                  <a:cubicBezTo>
                    <a:pt x="2233" y="691"/>
                    <a:pt x="2274" y="691"/>
                    <a:pt x="2301" y="664"/>
                  </a:cubicBezTo>
                  <a:cubicBezTo>
                    <a:pt x="2328" y="650"/>
                    <a:pt x="2355" y="623"/>
                    <a:pt x="2355" y="582"/>
                  </a:cubicBezTo>
                  <a:cubicBezTo>
                    <a:pt x="2368" y="515"/>
                    <a:pt x="2328" y="434"/>
                    <a:pt x="2247" y="420"/>
                  </a:cubicBezTo>
                  <a:cubicBezTo>
                    <a:pt x="2071" y="393"/>
                    <a:pt x="1895" y="366"/>
                    <a:pt x="1705" y="325"/>
                  </a:cubicBezTo>
                  <a:cubicBezTo>
                    <a:pt x="1529" y="298"/>
                    <a:pt x="1340" y="258"/>
                    <a:pt x="1164" y="217"/>
                  </a:cubicBezTo>
                  <a:cubicBezTo>
                    <a:pt x="988" y="177"/>
                    <a:pt x="812" y="136"/>
                    <a:pt x="623" y="95"/>
                  </a:cubicBezTo>
                  <a:cubicBezTo>
                    <a:pt x="447" y="55"/>
                    <a:pt x="258" y="28"/>
                    <a:pt x="82" y="1"/>
                  </a:cubicBezTo>
                  <a:close/>
                </a:path>
              </a:pathLst>
            </a:custGeom>
            <a:solidFill>
              <a:srgbClr val="9242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36"/>
            <p:cNvSpPr/>
            <p:nvPr/>
          </p:nvSpPr>
          <p:spPr>
            <a:xfrm>
              <a:off x="5980588" y="3218606"/>
              <a:ext cx="287514" cy="99602"/>
            </a:xfrm>
            <a:custGeom>
              <a:avLst/>
              <a:gdLst/>
              <a:ahLst/>
              <a:cxnLst/>
              <a:rect l="l" t="t" r="r" b="b"/>
              <a:pathLst>
                <a:path w="3692" h="1279" extrusionOk="0">
                  <a:moveTo>
                    <a:pt x="108" y="0"/>
                  </a:moveTo>
                  <a:cubicBezTo>
                    <a:pt x="68" y="0"/>
                    <a:pt x="41" y="14"/>
                    <a:pt x="27" y="41"/>
                  </a:cubicBezTo>
                  <a:cubicBezTo>
                    <a:pt x="0" y="82"/>
                    <a:pt x="27" y="136"/>
                    <a:pt x="68" y="163"/>
                  </a:cubicBezTo>
                  <a:cubicBezTo>
                    <a:pt x="596" y="406"/>
                    <a:pt x="1137" y="609"/>
                    <a:pt x="1692" y="799"/>
                  </a:cubicBezTo>
                  <a:cubicBezTo>
                    <a:pt x="1976" y="893"/>
                    <a:pt x="2260" y="975"/>
                    <a:pt x="2558" y="1056"/>
                  </a:cubicBezTo>
                  <a:cubicBezTo>
                    <a:pt x="2842" y="1137"/>
                    <a:pt x="3126" y="1218"/>
                    <a:pt x="3424" y="1272"/>
                  </a:cubicBezTo>
                  <a:cubicBezTo>
                    <a:pt x="3440" y="1276"/>
                    <a:pt x="3455" y="1278"/>
                    <a:pt x="3469" y="1278"/>
                  </a:cubicBezTo>
                  <a:cubicBezTo>
                    <a:pt x="3649" y="1278"/>
                    <a:pt x="3692" y="984"/>
                    <a:pt x="3491" y="934"/>
                  </a:cubicBezTo>
                  <a:cubicBezTo>
                    <a:pt x="3288" y="893"/>
                    <a:pt x="3072" y="853"/>
                    <a:pt x="2869" y="826"/>
                  </a:cubicBezTo>
                  <a:cubicBezTo>
                    <a:pt x="2666" y="785"/>
                    <a:pt x="2436" y="731"/>
                    <a:pt x="2219" y="677"/>
                  </a:cubicBezTo>
                  <a:cubicBezTo>
                    <a:pt x="1786" y="582"/>
                    <a:pt x="1353" y="460"/>
                    <a:pt x="934" y="312"/>
                  </a:cubicBezTo>
                  <a:lnTo>
                    <a:pt x="947" y="312"/>
                  </a:lnTo>
                  <a:cubicBezTo>
                    <a:pt x="677" y="230"/>
                    <a:pt x="406" y="122"/>
                    <a:pt x="149" y="0"/>
                  </a:cubicBezTo>
                  <a:close/>
                </a:path>
              </a:pathLst>
            </a:custGeom>
            <a:solidFill>
              <a:srgbClr val="9242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36"/>
            <p:cNvSpPr/>
            <p:nvPr/>
          </p:nvSpPr>
          <p:spPr>
            <a:xfrm>
              <a:off x="6501106" y="3366101"/>
              <a:ext cx="421304" cy="134179"/>
            </a:xfrm>
            <a:custGeom>
              <a:avLst/>
              <a:gdLst/>
              <a:ahLst/>
              <a:cxnLst/>
              <a:rect l="l" t="t" r="r" b="b"/>
              <a:pathLst>
                <a:path w="5410" h="1723" extrusionOk="0">
                  <a:moveTo>
                    <a:pt x="109" y="1"/>
                  </a:moveTo>
                  <a:cubicBezTo>
                    <a:pt x="55" y="1"/>
                    <a:pt x="14" y="28"/>
                    <a:pt x="14" y="82"/>
                  </a:cubicBezTo>
                  <a:cubicBezTo>
                    <a:pt x="1" y="136"/>
                    <a:pt x="41" y="177"/>
                    <a:pt x="82" y="190"/>
                  </a:cubicBezTo>
                  <a:cubicBezTo>
                    <a:pt x="501" y="312"/>
                    <a:pt x="921" y="447"/>
                    <a:pt x="1340" y="583"/>
                  </a:cubicBezTo>
                  <a:cubicBezTo>
                    <a:pt x="1760" y="718"/>
                    <a:pt x="2179" y="840"/>
                    <a:pt x="2585" y="975"/>
                  </a:cubicBezTo>
                  <a:cubicBezTo>
                    <a:pt x="3004" y="1097"/>
                    <a:pt x="3424" y="1232"/>
                    <a:pt x="3843" y="1367"/>
                  </a:cubicBezTo>
                  <a:cubicBezTo>
                    <a:pt x="4060" y="1435"/>
                    <a:pt x="4276" y="1503"/>
                    <a:pt x="4493" y="1557"/>
                  </a:cubicBezTo>
                  <a:cubicBezTo>
                    <a:pt x="4696" y="1624"/>
                    <a:pt x="4926" y="1679"/>
                    <a:pt x="5142" y="1719"/>
                  </a:cubicBezTo>
                  <a:cubicBezTo>
                    <a:pt x="5154" y="1721"/>
                    <a:pt x="5166" y="1722"/>
                    <a:pt x="5178" y="1722"/>
                  </a:cubicBezTo>
                  <a:cubicBezTo>
                    <a:pt x="5310" y="1722"/>
                    <a:pt x="5410" y="1586"/>
                    <a:pt x="5372" y="1462"/>
                  </a:cubicBezTo>
                  <a:cubicBezTo>
                    <a:pt x="5345" y="1408"/>
                    <a:pt x="5318" y="1367"/>
                    <a:pt x="5264" y="1340"/>
                  </a:cubicBezTo>
                  <a:cubicBezTo>
                    <a:pt x="5061" y="1259"/>
                    <a:pt x="4845" y="1205"/>
                    <a:pt x="4642" y="1151"/>
                  </a:cubicBezTo>
                  <a:cubicBezTo>
                    <a:pt x="4425" y="1097"/>
                    <a:pt x="4209" y="1043"/>
                    <a:pt x="3979" y="988"/>
                  </a:cubicBezTo>
                  <a:cubicBezTo>
                    <a:pt x="3762" y="934"/>
                    <a:pt x="3546" y="880"/>
                    <a:pt x="3329" y="826"/>
                  </a:cubicBezTo>
                  <a:cubicBezTo>
                    <a:pt x="3113" y="772"/>
                    <a:pt x="2896" y="731"/>
                    <a:pt x="2680" y="664"/>
                  </a:cubicBezTo>
                  <a:cubicBezTo>
                    <a:pt x="2260" y="555"/>
                    <a:pt x="1841" y="447"/>
                    <a:pt x="1421" y="339"/>
                  </a:cubicBezTo>
                  <a:cubicBezTo>
                    <a:pt x="1002" y="231"/>
                    <a:pt x="555" y="122"/>
                    <a:pt x="122" y="1"/>
                  </a:cubicBezTo>
                  <a:close/>
                </a:path>
              </a:pathLst>
            </a:custGeom>
            <a:solidFill>
              <a:srgbClr val="9242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36"/>
            <p:cNvSpPr/>
            <p:nvPr/>
          </p:nvSpPr>
          <p:spPr>
            <a:xfrm>
              <a:off x="6150200" y="3326307"/>
              <a:ext cx="221788" cy="186589"/>
            </a:xfrm>
            <a:custGeom>
              <a:avLst/>
              <a:gdLst/>
              <a:ahLst/>
              <a:cxnLst/>
              <a:rect l="l" t="t" r="r" b="b"/>
              <a:pathLst>
                <a:path w="2848" h="2396" extrusionOk="0">
                  <a:moveTo>
                    <a:pt x="1328" y="1"/>
                  </a:moveTo>
                  <a:cubicBezTo>
                    <a:pt x="806" y="1"/>
                    <a:pt x="290" y="332"/>
                    <a:pt x="150" y="931"/>
                  </a:cubicBezTo>
                  <a:cubicBezTo>
                    <a:pt x="1" y="1581"/>
                    <a:pt x="407" y="2217"/>
                    <a:pt x="1056" y="2365"/>
                  </a:cubicBezTo>
                  <a:cubicBezTo>
                    <a:pt x="1149" y="2386"/>
                    <a:pt x="1239" y="2396"/>
                    <a:pt x="1327" y="2396"/>
                  </a:cubicBezTo>
                  <a:cubicBezTo>
                    <a:pt x="2229" y="2396"/>
                    <a:pt x="2847" y="1380"/>
                    <a:pt x="2342" y="566"/>
                  </a:cubicBezTo>
                  <a:cubicBezTo>
                    <a:pt x="2100" y="181"/>
                    <a:pt x="1713" y="1"/>
                    <a:pt x="1328" y="1"/>
                  </a:cubicBezTo>
                  <a:close/>
                </a:path>
              </a:pathLst>
            </a:custGeom>
            <a:solidFill>
              <a:srgbClr val="D89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36"/>
            <p:cNvSpPr/>
            <p:nvPr/>
          </p:nvSpPr>
          <p:spPr>
            <a:xfrm>
              <a:off x="6045926" y="3737333"/>
              <a:ext cx="221399" cy="186822"/>
            </a:xfrm>
            <a:custGeom>
              <a:avLst/>
              <a:gdLst/>
              <a:ahLst/>
              <a:cxnLst/>
              <a:rect l="l" t="t" r="r" b="b"/>
              <a:pathLst>
                <a:path w="2843" h="2399" extrusionOk="0">
                  <a:moveTo>
                    <a:pt x="1315" y="0"/>
                  </a:moveTo>
                  <a:cubicBezTo>
                    <a:pt x="795" y="0"/>
                    <a:pt x="281" y="331"/>
                    <a:pt x="149" y="930"/>
                  </a:cubicBezTo>
                  <a:cubicBezTo>
                    <a:pt x="0" y="1580"/>
                    <a:pt x="406" y="2216"/>
                    <a:pt x="1042" y="2365"/>
                  </a:cubicBezTo>
                  <a:cubicBezTo>
                    <a:pt x="1139" y="2387"/>
                    <a:pt x="1234" y="2398"/>
                    <a:pt x="1327" y="2398"/>
                  </a:cubicBezTo>
                  <a:cubicBezTo>
                    <a:pt x="2223" y="2398"/>
                    <a:pt x="2843" y="1387"/>
                    <a:pt x="2328" y="565"/>
                  </a:cubicBezTo>
                  <a:cubicBezTo>
                    <a:pt x="2086" y="180"/>
                    <a:pt x="1699" y="0"/>
                    <a:pt x="1315" y="0"/>
                  </a:cubicBezTo>
                  <a:close/>
                </a:path>
              </a:pathLst>
            </a:custGeom>
            <a:solidFill>
              <a:srgbClr val="D89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36"/>
            <p:cNvSpPr/>
            <p:nvPr/>
          </p:nvSpPr>
          <p:spPr>
            <a:xfrm>
              <a:off x="7640187" y="3718332"/>
              <a:ext cx="221476" cy="186822"/>
            </a:xfrm>
            <a:custGeom>
              <a:avLst/>
              <a:gdLst/>
              <a:ahLst/>
              <a:cxnLst/>
              <a:rect l="l" t="t" r="r" b="b"/>
              <a:pathLst>
                <a:path w="2844" h="2399" extrusionOk="0">
                  <a:moveTo>
                    <a:pt x="1315" y="0"/>
                  </a:moveTo>
                  <a:cubicBezTo>
                    <a:pt x="795" y="0"/>
                    <a:pt x="282" y="331"/>
                    <a:pt x="150" y="931"/>
                  </a:cubicBezTo>
                  <a:cubicBezTo>
                    <a:pt x="1" y="1580"/>
                    <a:pt x="407" y="2216"/>
                    <a:pt x="1043" y="2365"/>
                  </a:cubicBezTo>
                  <a:cubicBezTo>
                    <a:pt x="1140" y="2388"/>
                    <a:pt x="1235" y="2398"/>
                    <a:pt x="1327" y="2398"/>
                  </a:cubicBezTo>
                  <a:cubicBezTo>
                    <a:pt x="2224" y="2398"/>
                    <a:pt x="2843" y="1387"/>
                    <a:pt x="2328" y="565"/>
                  </a:cubicBezTo>
                  <a:cubicBezTo>
                    <a:pt x="2087" y="180"/>
                    <a:pt x="1699" y="0"/>
                    <a:pt x="1315" y="0"/>
                  </a:cubicBezTo>
                  <a:close/>
                </a:path>
              </a:pathLst>
            </a:custGeom>
            <a:solidFill>
              <a:srgbClr val="D89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36"/>
            <p:cNvSpPr/>
            <p:nvPr/>
          </p:nvSpPr>
          <p:spPr>
            <a:xfrm>
              <a:off x="7534822" y="4129592"/>
              <a:ext cx="221476" cy="186511"/>
            </a:xfrm>
            <a:custGeom>
              <a:avLst/>
              <a:gdLst/>
              <a:ahLst/>
              <a:cxnLst/>
              <a:rect l="l" t="t" r="r" b="b"/>
              <a:pathLst>
                <a:path w="2844" h="2395" extrusionOk="0">
                  <a:moveTo>
                    <a:pt x="1325" y="1"/>
                  </a:moveTo>
                  <a:cubicBezTo>
                    <a:pt x="805" y="1"/>
                    <a:pt x="290" y="333"/>
                    <a:pt x="149" y="927"/>
                  </a:cubicBezTo>
                  <a:cubicBezTo>
                    <a:pt x="1" y="1576"/>
                    <a:pt x="407" y="2226"/>
                    <a:pt x="1056" y="2361"/>
                  </a:cubicBezTo>
                  <a:cubicBezTo>
                    <a:pt x="1152" y="2384"/>
                    <a:pt x="1246" y="2395"/>
                    <a:pt x="1337" y="2395"/>
                  </a:cubicBezTo>
                  <a:cubicBezTo>
                    <a:pt x="2224" y="2395"/>
                    <a:pt x="2843" y="1383"/>
                    <a:pt x="2328" y="562"/>
                  </a:cubicBezTo>
                  <a:cubicBezTo>
                    <a:pt x="2088" y="179"/>
                    <a:pt x="1705" y="1"/>
                    <a:pt x="1325" y="1"/>
                  </a:cubicBezTo>
                  <a:close/>
                </a:path>
              </a:pathLst>
            </a:custGeom>
            <a:solidFill>
              <a:srgbClr val="D89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34" name="Google Shape;934;p36"/>
          <p:cNvSpPr/>
          <p:nvPr/>
        </p:nvSpPr>
        <p:spPr>
          <a:xfrm>
            <a:off x="6440663" y="451475"/>
            <a:ext cx="1072969" cy="531477"/>
          </a:xfrm>
          <a:custGeom>
            <a:avLst/>
            <a:gdLst/>
            <a:ahLst/>
            <a:cxnLst/>
            <a:rect l="l" t="t" r="r" b="b"/>
            <a:pathLst>
              <a:path w="12214" h="6050" extrusionOk="0">
                <a:moveTo>
                  <a:pt x="6318" y="1"/>
                </a:moveTo>
                <a:cubicBezTo>
                  <a:pt x="6068" y="1"/>
                  <a:pt x="5819" y="20"/>
                  <a:pt x="5531" y="97"/>
                </a:cubicBezTo>
                <a:cubicBezTo>
                  <a:pt x="5281" y="135"/>
                  <a:pt x="5051" y="231"/>
                  <a:pt x="4801" y="346"/>
                </a:cubicBezTo>
                <a:cubicBezTo>
                  <a:pt x="4609" y="442"/>
                  <a:pt x="4417" y="596"/>
                  <a:pt x="4225" y="769"/>
                </a:cubicBezTo>
                <a:cubicBezTo>
                  <a:pt x="3918" y="1057"/>
                  <a:pt x="3630" y="1402"/>
                  <a:pt x="3380" y="1883"/>
                </a:cubicBezTo>
                <a:cubicBezTo>
                  <a:pt x="3188" y="2267"/>
                  <a:pt x="3034" y="2708"/>
                  <a:pt x="2842" y="3265"/>
                </a:cubicBezTo>
                <a:cubicBezTo>
                  <a:pt x="2765" y="3515"/>
                  <a:pt x="2689" y="3784"/>
                  <a:pt x="2612" y="3995"/>
                </a:cubicBezTo>
                <a:cubicBezTo>
                  <a:pt x="2554" y="3745"/>
                  <a:pt x="2420" y="3553"/>
                  <a:pt x="2304" y="3361"/>
                </a:cubicBezTo>
                <a:cubicBezTo>
                  <a:pt x="2170" y="3131"/>
                  <a:pt x="1997" y="2996"/>
                  <a:pt x="1824" y="2900"/>
                </a:cubicBezTo>
                <a:cubicBezTo>
                  <a:pt x="1728" y="2843"/>
                  <a:pt x="1632" y="2804"/>
                  <a:pt x="1536" y="2785"/>
                </a:cubicBezTo>
                <a:cubicBezTo>
                  <a:pt x="1498" y="2785"/>
                  <a:pt x="1421" y="2747"/>
                  <a:pt x="1363" y="2747"/>
                </a:cubicBezTo>
                <a:cubicBezTo>
                  <a:pt x="1306" y="2747"/>
                  <a:pt x="1229" y="2747"/>
                  <a:pt x="1152" y="2785"/>
                </a:cubicBezTo>
                <a:cubicBezTo>
                  <a:pt x="1018" y="2804"/>
                  <a:pt x="883" y="2843"/>
                  <a:pt x="787" y="2900"/>
                </a:cubicBezTo>
                <a:cubicBezTo>
                  <a:pt x="691" y="2939"/>
                  <a:pt x="595" y="3016"/>
                  <a:pt x="480" y="3112"/>
                </a:cubicBezTo>
                <a:cubicBezTo>
                  <a:pt x="346" y="3265"/>
                  <a:pt x="211" y="3419"/>
                  <a:pt x="115" y="3669"/>
                </a:cubicBezTo>
                <a:cubicBezTo>
                  <a:pt x="58" y="3841"/>
                  <a:pt x="0" y="4053"/>
                  <a:pt x="0" y="4341"/>
                </a:cubicBezTo>
                <a:cubicBezTo>
                  <a:pt x="0" y="4533"/>
                  <a:pt x="0" y="4763"/>
                  <a:pt x="19" y="5051"/>
                </a:cubicBezTo>
                <a:cubicBezTo>
                  <a:pt x="58" y="5339"/>
                  <a:pt x="96" y="5608"/>
                  <a:pt x="154" y="5877"/>
                </a:cubicBezTo>
                <a:lnTo>
                  <a:pt x="154" y="5915"/>
                </a:lnTo>
                <a:lnTo>
                  <a:pt x="173" y="6050"/>
                </a:lnTo>
                <a:lnTo>
                  <a:pt x="11733" y="6050"/>
                </a:lnTo>
                <a:lnTo>
                  <a:pt x="11772" y="6011"/>
                </a:lnTo>
                <a:lnTo>
                  <a:pt x="11829" y="5915"/>
                </a:lnTo>
                <a:cubicBezTo>
                  <a:pt x="12098" y="5474"/>
                  <a:pt x="12214" y="5032"/>
                  <a:pt x="12175" y="4648"/>
                </a:cubicBezTo>
                <a:cubicBezTo>
                  <a:pt x="12117" y="4264"/>
                  <a:pt x="11964" y="3937"/>
                  <a:pt x="11676" y="3688"/>
                </a:cubicBezTo>
                <a:cubicBezTo>
                  <a:pt x="11388" y="3457"/>
                  <a:pt x="11023" y="3323"/>
                  <a:pt x="10620" y="3323"/>
                </a:cubicBezTo>
                <a:lnTo>
                  <a:pt x="10562" y="3323"/>
                </a:lnTo>
                <a:cubicBezTo>
                  <a:pt x="10178" y="3323"/>
                  <a:pt x="9775" y="3457"/>
                  <a:pt x="9391" y="3688"/>
                </a:cubicBezTo>
                <a:cubicBezTo>
                  <a:pt x="9237" y="3784"/>
                  <a:pt x="9103" y="3880"/>
                  <a:pt x="8987" y="3995"/>
                </a:cubicBezTo>
                <a:cubicBezTo>
                  <a:pt x="9007" y="3803"/>
                  <a:pt x="9007" y="3572"/>
                  <a:pt x="8987" y="3304"/>
                </a:cubicBezTo>
                <a:cubicBezTo>
                  <a:pt x="8949" y="2824"/>
                  <a:pt x="8853" y="2363"/>
                  <a:pt x="8718" y="1959"/>
                </a:cubicBezTo>
                <a:cubicBezTo>
                  <a:pt x="8546" y="1498"/>
                  <a:pt x="8334" y="1114"/>
                  <a:pt x="8066" y="807"/>
                </a:cubicBezTo>
                <a:cubicBezTo>
                  <a:pt x="7777" y="481"/>
                  <a:pt x="7413" y="231"/>
                  <a:pt x="7009" y="116"/>
                </a:cubicBezTo>
                <a:cubicBezTo>
                  <a:pt x="6798" y="20"/>
                  <a:pt x="6587" y="1"/>
                  <a:pt x="631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35" name="Google Shape;935;p36"/>
          <p:cNvGrpSpPr/>
          <p:nvPr/>
        </p:nvGrpSpPr>
        <p:grpSpPr>
          <a:xfrm>
            <a:off x="1414637" y="681950"/>
            <a:ext cx="981285" cy="534397"/>
            <a:chOff x="816462" y="899275"/>
            <a:chExt cx="981285" cy="534397"/>
          </a:xfrm>
        </p:grpSpPr>
        <p:sp>
          <p:nvSpPr>
            <p:cNvPr id="936" name="Google Shape;936;p36"/>
            <p:cNvSpPr/>
            <p:nvPr/>
          </p:nvSpPr>
          <p:spPr>
            <a:xfrm>
              <a:off x="816462" y="899275"/>
              <a:ext cx="981285" cy="534397"/>
            </a:xfrm>
            <a:custGeom>
              <a:avLst/>
              <a:gdLst/>
              <a:ahLst/>
              <a:cxnLst/>
              <a:rect l="l" t="t" r="r" b="b"/>
              <a:pathLst>
                <a:path w="13770" h="7499" extrusionOk="0">
                  <a:moveTo>
                    <a:pt x="7065" y="1"/>
                  </a:moveTo>
                  <a:cubicBezTo>
                    <a:pt x="6780" y="1"/>
                    <a:pt x="6480" y="35"/>
                    <a:pt x="6165" y="105"/>
                  </a:cubicBezTo>
                  <a:cubicBezTo>
                    <a:pt x="5858" y="182"/>
                    <a:pt x="5551" y="297"/>
                    <a:pt x="5263" y="451"/>
                  </a:cubicBezTo>
                  <a:cubicBezTo>
                    <a:pt x="5032" y="566"/>
                    <a:pt x="4763" y="758"/>
                    <a:pt x="4552" y="950"/>
                  </a:cubicBezTo>
                  <a:cubicBezTo>
                    <a:pt x="4168" y="1296"/>
                    <a:pt x="3822" y="1737"/>
                    <a:pt x="3534" y="2275"/>
                  </a:cubicBezTo>
                  <a:cubicBezTo>
                    <a:pt x="3400" y="2505"/>
                    <a:pt x="3265" y="2794"/>
                    <a:pt x="3169" y="3082"/>
                  </a:cubicBezTo>
                  <a:cubicBezTo>
                    <a:pt x="3112" y="3043"/>
                    <a:pt x="3035" y="2986"/>
                    <a:pt x="2958" y="2966"/>
                  </a:cubicBezTo>
                  <a:cubicBezTo>
                    <a:pt x="2824" y="2870"/>
                    <a:pt x="2632" y="2832"/>
                    <a:pt x="2440" y="2774"/>
                  </a:cubicBezTo>
                  <a:cubicBezTo>
                    <a:pt x="2344" y="2755"/>
                    <a:pt x="2252" y="2746"/>
                    <a:pt x="2152" y="2746"/>
                  </a:cubicBezTo>
                  <a:cubicBezTo>
                    <a:pt x="2051" y="2746"/>
                    <a:pt x="1940" y="2755"/>
                    <a:pt x="1806" y="2774"/>
                  </a:cubicBezTo>
                  <a:cubicBezTo>
                    <a:pt x="1595" y="2832"/>
                    <a:pt x="1403" y="2890"/>
                    <a:pt x="1249" y="2947"/>
                  </a:cubicBezTo>
                  <a:cubicBezTo>
                    <a:pt x="1095" y="3024"/>
                    <a:pt x="942" y="3120"/>
                    <a:pt x="769" y="3254"/>
                  </a:cubicBezTo>
                  <a:cubicBezTo>
                    <a:pt x="538" y="3466"/>
                    <a:pt x="346" y="3735"/>
                    <a:pt x="193" y="4099"/>
                  </a:cubicBezTo>
                  <a:cubicBezTo>
                    <a:pt x="97" y="4368"/>
                    <a:pt x="58" y="4618"/>
                    <a:pt x="39" y="5002"/>
                  </a:cubicBezTo>
                  <a:cubicBezTo>
                    <a:pt x="1" y="5252"/>
                    <a:pt x="39" y="5520"/>
                    <a:pt x="58" y="5847"/>
                  </a:cubicBezTo>
                  <a:cubicBezTo>
                    <a:pt x="78" y="6135"/>
                    <a:pt x="154" y="6423"/>
                    <a:pt x="193" y="6730"/>
                  </a:cubicBezTo>
                  <a:lnTo>
                    <a:pt x="231" y="6903"/>
                  </a:lnTo>
                  <a:cubicBezTo>
                    <a:pt x="289" y="7249"/>
                    <a:pt x="577" y="7498"/>
                    <a:pt x="922" y="7498"/>
                  </a:cubicBezTo>
                  <a:lnTo>
                    <a:pt x="12464" y="7498"/>
                  </a:lnTo>
                  <a:cubicBezTo>
                    <a:pt x="12675" y="7498"/>
                    <a:pt x="12886" y="7402"/>
                    <a:pt x="13021" y="7268"/>
                  </a:cubicBezTo>
                  <a:lnTo>
                    <a:pt x="13136" y="7114"/>
                  </a:lnTo>
                  <a:cubicBezTo>
                    <a:pt x="13155" y="7095"/>
                    <a:pt x="13194" y="7057"/>
                    <a:pt x="13213" y="7018"/>
                  </a:cubicBezTo>
                  <a:cubicBezTo>
                    <a:pt x="13616" y="6423"/>
                    <a:pt x="13770" y="5866"/>
                    <a:pt x="13693" y="5328"/>
                  </a:cubicBezTo>
                  <a:cubicBezTo>
                    <a:pt x="13635" y="4752"/>
                    <a:pt x="13366" y="4234"/>
                    <a:pt x="12925" y="3888"/>
                  </a:cubicBezTo>
                  <a:cubicBezTo>
                    <a:pt x="12521" y="3542"/>
                    <a:pt x="11984" y="3370"/>
                    <a:pt x="11408" y="3350"/>
                  </a:cubicBezTo>
                  <a:lnTo>
                    <a:pt x="11369" y="3350"/>
                  </a:lnTo>
                  <a:cubicBezTo>
                    <a:pt x="11043" y="3350"/>
                    <a:pt x="10755" y="3408"/>
                    <a:pt x="10447" y="3504"/>
                  </a:cubicBezTo>
                  <a:cubicBezTo>
                    <a:pt x="10409" y="3139"/>
                    <a:pt x="10313" y="2774"/>
                    <a:pt x="10179" y="2448"/>
                  </a:cubicBezTo>
                  <a:cubicBezTo>
                    <a:pt x="10006" y="1910"/>
                    <a:pt x="9737" y="1430"/>
                    <a:pt x="9391" y="1046"/>
                  </a:cubicBezTo>
                  <a:cubicBezTo>
                    <a:pt x="9007" y="624"/>
                    <a:pt x="8566" y="297"/>
                    <a:pt x="8028" y="143"/>
                  </a:cubicBezTo>
                  <a:cubicBezTo>
                    <a:pt x="7725" y="49"/>
                    <a:pt x="7405" y="1"/>
                    <a:pt x="706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dist="38100" dir="30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36"/>
            <p:cNvSpPr/>
            <p:nvPr/>
          </p:nvSpPr>
          <p:spPr>
            <a:xfrm>
              <a:off x="875325" y="950512"/>
              <a:ext cx="870400" cy="432492"/>
            </a:xfrm>
            <a:custGeom>
              <a:avLst/>
              <a:gdLst/>
              <a:ahLst/>
              <a:cxnLst/>
              <a:rect l="l" t="t" r="r" b="b"/>
              <a:pathLst>
                <a:path w="12214" h="6069" extrusionOk="0">
                  <a:moveTo>
                    <a:pt x="6318" y="1"/>
                  </a:moveTo>
                  <a:cubicBezTo>
                    <a:pt x="6069" y="1"/>
                    <a:pt x="5819" y="20"/>
                    <a:pt x="5531" y="97"/>
                  </a:cubicBezTo>
                  <a:cubicBezTo>
                    <a:pt x="5281" y="135"/>
                    <a:pt x="5051" y="231"/>
                    <a:pt x="4801" y="346"/>
                  </a:cubicBezTo>
                  <a:cubicBezTo>
                    <a:pt x="4609" y="442"/>
                    <a:pt x="4417" y="596"/>
                    <a:pt x="4225" y="769"/>
                  </a:cubicBezTo>
                  <a:cubicBezTo>
                    <a:pt x="3918" y="1057"/>
                    <a:pt x="3630" y="1402"/>
                    <a:pt x="3380" y="1883"/>
                  </a:cubicBezTo>
                  <a:cubicBezTo>
                    <a:pt x="3188" y="2267"/>
                    <a:pt x="3035" y="2708"/>
                    <a:pt x="2843" y="3265"/>
                  </a:cubicBezTo>
                  <a:cubicBezTo>
                    <a:pt x="2766" y="3515"/>
                    <a:pt x="2689" y="3784"/>
                    <a:pt x="2612" y="3995"/>
                  </a:cubicBezTo>
                  <a:cubicBezTo>
                    <a:pt x="2555" y="3745"/>
                    <a:pt x="2420" y="3553"/>
                    <a:pt x="2305" y="3361"/>
                  </a:cubicBezTo>
                  <a:cubicBezTo>
                    <a:pt x="2170" y="3131"/>
                    <a:pt x="1998" y="2996"/>
                    <a:pt x="1825" y="2900"/>
                  </a:cubicBezTo>
                  <a:cubicBezTo>
                    <a:pt x="1729" y="2843"/>
                    <a:pt x="1633" y="2804"/>
                    <a:pt x="1537" y="2804"/>
                  </a:cubicBezTo>
                  <a:cubicBezTo>
                    <a:pt x="1498" y="2804"/>
                    <a:pt x="1422" y="2785"/>
                    <a:pt x="1364" y="2785"/>
                  </a:cubicBezTo>
                  <a:cubicBezTo>
                    <a:pt x="1306" y="2785"/>
                    <a:pt x="1230" y="2785"/>
                    <a:pt x="1153" y="2804"/>
                  </a:cubicBezTo>
                  <a:cubicBezTo>
                    <a:pt x="1018" y="2823"/>
                    <a:pt x="884" y="2881"/>
                    <a:pt x="788" y="2920"/>
                  </a:cubicBezTo>
                  <a:cubicBezTo>
                    <a:pt x="692" y="2977"/>
                    <a:pt x="596" y="3035"/>
                    <a:pt x="481" y="3131"/>
                  </a:cubicBezTo>
                  <a:cubicBezTo>
                    <a:pt x="346" y="3284"/>
                    <a:pt x="212" y="3457"/>
                    <a:pt x="116" y="3688"/>
                  </a:cubicBezTo>
                  <a:cubicBezTo>
                    <a:pt x="58" y="3860"/>
                    <a:pt x="0" y="4072"/>
                    <a:pt x="0" y="4360"/>
                  </a:cubicBezTo>
                  <a:cubicBezTo>
                    <a:pt x="0" y="4552"/>
                    <a:pt x="0" y="4801"/>
                    <a:pt x="20" y="5090"/>
                  </a:cubicBezTo>
                  <a:cubicBezTo>
                    <a:pt x="58" y="5378"/>
                    <a:pt x="96" y="5627"/>
                    <a:pt x="154" y="5896"/>
                  </a:cubicBezTo>
                  <a:lnTo>
                    <a:pt x="154" y="5954"/>
                  </a:lnTo>
                  <a:lnTo>
                    <a:pt x="173" y="6069"/>
                  </a:lnTo>
                  <a:lnTo>
                    <a:pt x="11734" y="6069"/>
                  </a:lnTo>
                  <a:lnTo>
                    <a:pt x="11772" y="6050"/>
                  </a:lnTo>
                  <a:lnTo>
                    <a:pt x="11830" y="5954"/>
                  </a:lnTo>
                  <a:cubicBezTo>
                    <a:pt x="12099" y="5493"/>
                    <a:pt x="12214" y="5051"/>
                    <a:pt x="12176" y="4667"/>
                  </a:cubicBezTo>
                  <a:cubicBezTo>
                    <a:pt x="12118" y="4283"/>
                    <a:pt x="11964" y="3957"/>
                    <a:pt x="11676" y="3707"/>
                  </a:cubicBezTo>
                  <a:cubicBezTo>
                    <a:pt x="11388" y="3476"/>
                    <a:pt x="11023" y="3361"/>
                    <a:pt x="10620" y="3361"/>
                  </a:cubicBezTo>
                  <a:lnTo>
                    <a:pt x="10562" y="3361"/>
                  </a:lnTo>
                  <a:cubicBezTo>
                    <a:pt x="10178" y="3361"/>
                    <a:pt x="9775" y="3476"/>
                    <a:pt x="9391" y="3707"/>
                  </a:cubicBezTo>
                  <a:cubicBezTo>
                    <a:pt x="9237" y="3803"/>
                    <a:pt x="9103" y="3899"/>
                    <a:pt x="8988" y="4033"/>
                  </a:cubicBezTo>
                  <a:cubicBezTo>
                    <a:pt x="9007" y="3841"/>
                    <a:pt x="9007" y="3592"/>
                    <a:pt x="8988" y="3323"/>
                  </a:cubicBezTo>
                  <a:cubicBezTo>
                    <a:pt x="8949" y="2843"/>
                    <a:pt x="8853" y="2401"/>
                    <a:pt x="8719" y="1979"/>
                  </a:cubicBezTo>
                  <a:cubicBezTo>
                    <a:pt x="8546" y="1537"/>
                    <a:pt x="8335" y="1153"/>
                    <a:pt x="8066" y="826"/>
                  </a:cubicBezTo>
                  <a:cubicBezTo>
                    <a:pt x="7778" y="500"/>
                    <a:pt x="7413" y="250"/>
                    <a:pt x="7010" y="135"/>
                  </a:cubicBezTo>
                  <a:cubicBezTo>
                    <a:pt x="6799" y="39"/>
                    <a:pt x="6549" y="1"/>
                    <a:pt x="631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5330585" y="2335500"/>
              <a:ext cx="4320" cy="108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306825" y="2311740"/>
                <a:ext cx="52200" cy="48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7730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I. DINH NGHIA</a:t>
            </a:r>
            <a:endParaRPr lang="vi-VN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Ink 6"/>
              <p14:cNvContentPartPr/>
              <p14:nvPr/>
            </p14:nvContentPartPr>
            <p14:xfrm>
              <a:off x="1055945" y="844740"/>
              <a:ext cx="328320" cy="16488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26785" y="815580"/>
                <a:ext cx="383760" cy="22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2" name="Ink 11"/>
              <p14:cNvContentPartPr/>
              <p14:nvPr/>
            </p14:nvContentPartPr>
            <p14:xfrm>
              <a:off x="2772065" y="560340"/>
              <a:ext cx="105840" cy="52200"/>
            </p14:xfrm>
          </p:contentPart>
        </mc:Choice>
        <mc:Fallback xmlns="">
          <p:pic>
            <p:nvPicPr>
              <p:cNvPr id="12" name="Ink 1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758025" y="545940"/>
                <a:ext cx="130680" cy="81720"/>
              </a:xfrm>
              <a:prstGeom prst="rect">
                <a:avLst/>
              </a:prstGeom>
            </p:spPr>
          </p:pic>
        </mc:Fallback>
      </mc:AlternateContent>
      <p:sp>
        <p:nvSpPr>
          <p:cNvPr id="6" name="Text Placeholder 4"/>
          <p:cNvSpPr txBox="1">
            <a:spLocks/>
          </p:cNvSpPr>
          <p:nvPr/>
        </p:nvSpPr>
        <p:spPr>
          <a:xfrm>
            <a:off x="416572" y="927180"/>
            <a:ext cx="4547843" cy="3539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 Light"/>
              <a:buNone/>
              <a:defRPr sz="1800" b="0" i="0" u="none" strike="noStrike" cap="none"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 Light"/>
              <a:buNone/>
              <a:defRPr sz="1800" b="0" i="0" u="none" strike="noStrike" cap="none"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 Light"/>
              <a:buNone/>
              <a:defRPr sz="1800" b="0" i="0" u="none" strike="noStrike" cap="none"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 Light"/>
              <a:buNone/>
              <a:defRPr sz="1800" b="0" i="0" u="none" strike="noStrike" cap="none"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 Light"/>
              <a:buNone/>
              <a:defRPr sz="1800" b="0" i="0" u="none" strike="noStrike" cap="none"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 Light"/>
              <a:buNone/>
              <a:defRPr sz="1800" b="0" i="0" u="none" strike="noStrike" cap="none"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 Light"/>
              <a:buNone/>
              <a:defRPr sz="1800" b="0" i="0" u="none" strike="noStrike" cap="none"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 Light"/>
              <a:buNone/>
              <a:defRPr sz="1800" b="0" i="0" u="none" strike="noStrike" cap="none"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800"/>
              <a:buFont typeface="Quicksand Light"/>
              <a:buNone/>
              <a:defRPr sz="1800" b="0" i="0" u="none" strike="noStrike" cap="none"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marL="596900" indent="-457200">
              <a:buAutoNum type="arabicPeriod"/>
            </a:pP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 hiểu điểm tụ</a:t>
            </a:r>
            <a:endParaRPr lang="vi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622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0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" name="Google Shape;1069;p38"/>
          <p:cNvSpPr/>
          <p:nvPr/>
        </p:nvSpPr>
        <p:spPr>
          <a:xfrm>
            <a:off x="1771907" y="1587212"/>
            <a:ext cx="2110966" cy="1452237"/>
          </a:xfrm>
          <a:custGeom>
            <a:avLst/>
            <a:gdLst/>
            <a:ahLst/>
            <a:cxnLst/>
            <a:rect l="l" t="t" r="r" b="b"/>
            <a:pathLst>
              <a:path w="34424" h="23681" extrusionOk="0">
                <a:moveTo>
                  <a:pt x="17171" y="1"/>
                </a:moveTo>
                <a:cubicBezTo>
                  <a:pt x="15940" y="1"/>
                  <a:pt x="14749" y="14"/>
                  <a:pt x="13599" y="55"/>
                </a:cubicBezTo>
                <a:cubicBezTo>
                  <a:pt x="12463" y="96"/>
                  <a:pt x="11299" y="163"/>
                  <a:pt x="10189" y="258"/>
                </a:cubicBezTo>
                <a:cubicBezTo>
                  <a:pt x="9621" y="299"/>
                  <a:pt x="9053" y="353"/>
                  <a:pt x="8498" y="407"/>
                </a:cubicBezTo>
                <a:cubicBezTo>
                  <a:pt x="8133" y="434"/>
                  <a:pt x="7591" y="502"/>
                  <a:pt x="7037" y="569"/>
                </a:cubicBezTo>
                <a:cubicBezTo>
                  <a:pt x="6292" y="664"/>
                  <a:pt x="5562" y="813"/>
                  <a:pt x="4845" y="1002"/>
                </a:cubicBezTo>
                <a:cubicBezTo>
                  <a:pt x="4100" y="1192"/>
                  <a:pt x="3383" y="1462"/>
                  <a:pt x="2707" y="1814"/>
                </a:cubicBezTo>
                <a:cubicBezTo>
                  <a:pt x="2382" y="1990"/>
                  <a:pt x="2071" y="2193"/>
                  <a:pt x="1787" y="2409"/>
                </a:cubicBezTo>
                <a:cubicBezTo>
                  <a:pt x="1502" y="2639"/>
                  <a:pt x="1259" y="2897"/>
                  <a:pt x="1029" y="3181"/>
                </a:cubicBezTo>
                <a:cubicBezTo>
                  <a:pt x="636" y="3722"/>
                  <a:pt x="352" y="4344"/>
                  <a:pt x="230" y="5007"/>
                </a:cubicBezTo>
                <a:cubicBezTo>
                  <a:pt x="82" y="5670"/>
                  <a:pt x="0" y="6360"/>
                  <a:pt x="0" y="7037"/>
                </a:cubicBezTo>
                <a:cubicBezTo>
                  <a:pt x="0" y="7795"/>
                  <a:pt x="41" y="8539"/>
                  <a:pt x="149" y="9283"/>
                </a:cubicBezTo>
                <a:cubicBezTo>
                  <a:pt x="352" y="10839"/>
                  <a:pt x="718" y="12355"/>
                  <a:pt x="1259" y="13830"/>
                </a:cubicBezTo>
                <a:cubicBezTo>
                  <a:pt x="1502" y="14506"/>
                  <a:pt x="1787" y="15169"/>
                  <a:pt x="2125" y="15819"/>
                </a:cubicBezTo>
                <a:cubicBezTo>
                  <a:pt x="2409" y="16374"/>
                  <a:pt x="2747" y="16915"/>
                  <a:pt x="3126" y="17415"/>
                </a:cubicBezTo>
                <a:cubicBezTo>
                  <a:pt x="3586" y="17984"/>
                  <a:pt x="4154" y="18471"/>
                  <a:pt x="4804" y="18836"/>
                </a:cubicBezTo>
                <a:cubicBezTo>
                  <a:pt x="5129" y="19012"/>
                  <a:pt x="5480" y="19174"/>
                  <a:pt x="5832" y="19310"/>
                </a:cubicBezTo>
                <a:cubicBezTo>
                  <a:pt x="6198" y="19459"/>
                  <a:pt x="6563" y="19567"/>
                  <a:pt x="6942" y="19675"/>
                </a:cubicBezTo>
                <a:cubicBezTo>
                  <a:pt x="7916" y="19919"/>
                  <a:pt x="8917" y="20081"/>
                  <a:pt x="9932" y="20162"/>
                </a:cubicBezTo>
                <a:cubicBezTo>
                  <a:pt x="10162" y="20176"/>
                  <a:pt x="10406" y="20203"/>
                  <a:pt x="10649" y="20216"/>
                </a:cubicBezTo>
                <a:cubicBezTo>
                  <a:pt x="10663" y="20270"/>
                  <a:pt x="10676" y="20325"/>
                  <a:pt x="10676" y="20392"/>
                </a:cubicBezTo>
                <a:cubicBezTo>
                  <a:pt x="10704" y="20528"/>
                  <a:pt x="10704" y="20676"/>
                  <a:pt x="10676" y="20825"/>
                </a:cubicBezTo>
                <a:cubicBezTo>
                  <a:pt x="10649" y="21015"/>
                  <a:pt x="10609" y="21191"/>
                  <a:pt x="10528" y="21366"/>
                </a:cubicBezTo>
                <a:cubicBezTo>
                  <a:pt x="10446" y="21556"/>
                  <a:pt x="10338" y="21745"/>
                  <a:pt x="10203" y="21908"/>
                </a:cubicBezTo>
                <a:cubicBezTo>
                  <a:pt x="9959" y="22219"/>
                  <a:pt x="9635" y="22462"/>
                  <a:pt x="9269" y="22611"/>
                </a:cubicBezTo>
                <a:cubicBezTo>
                  <a:pt x="9120" y="22665"/>
                  <a:pt x="8972" y="22706"/>
                  <a:pt x="8823" y="22733"/>
                </a:cubicBezTo>
                <a:cubicBezTo>
                  <a:pt x="8728" y="22733"/>
                  <a:pt x="8647" y="22747"/>
                  <a:pt x="8566" y="22747"/>
                </a:cubicBezTo>
                <a:lnTo>
                  <a:pt x="8403" y="22747"/>
                </a:lnTo>
                <a:cubicBezTo>
                  <a:pt x="8349" y="22747"/>
                  <a:pt x="8295" y="22733"/>
                  <a:pt x="8241" y="22720"/>
                </a:cubicBezTo>
                <a:lnTo>
                  <a:pt x="8200" y="22720"/>
                </a:lnTo>
                <a:cubicBezTo>
                  <a:pt x="8119" y="22720"/>
                  <a:pt x="8051" y="22760"/>
                  <a:pt x="8011" y="22814"/>
                </a:cubicBezTo>
                <a:cubicBezTo>
                  <a:pt x="7984" y="22868"/>
                  <a:pt x="7984" y="22923"/>
                  <a:pt x="7997" y="22963"/>
                </a:cubicBezTo>
                <a:cubicBezTo>
                  <a:pt x="8011" y="23017"/>
                  <a:pt x="8038" y="23058"/>
                  <a:pt x="8092" y="23085"/>
                </a:cubicBezTo>
                <a:cubicBezTo>
                  <a:pt x="8241" y="23180"/>
                  <a:pt x="8403" y="23274"/>
                  <a:pt x="8579" y="23342"/>
                </a:cubicBezTo>
                <a:cubicBezTo>
                  <a:pt x="8755" y="23410"/>
                  <a:pt x="8944" y="23477"/>
                  <a:pt x="9134" y="23531"/>
                </a:cubicBezTo>
                <a:cubicBezTo>
                  <a:pt x="9499" y="23626"/>
                  <a:pt x="9892" y="23680"/>
                  <a:pt x="10271" y="23680"/>
                </a:cubicBezTo>
                <a:lnTo>
                  <a:pt x="10338" y="23680"/>
                </a:lnTo>
                <a:cubicBezTo>
                  <a:pt x="10717" y="23680"/>
                  <a:pt x="11082" y="23640"/>
                  <a:pt x="11448" y="23559"/>
                </a:cubicBezTo>
                <a:cubicBezTo>
                  <a:pt x="11827" y="23477"/>
                  <a:pt x="12205" y="23356"/>
                  <a:pt x="12571" y="23207"/>
                </a:cubicBezTo>
                <a:cubicBezTo>
                  <a:pt x="12882" y="23058"/>
                  <a:pt x="13193" y="22882"/>
                  <a:pt x="13477" y="22679"/>
                </a:cubicBezTo>
                <a:cubicBezTo>
                  <a:pt x="13775" y="22476"/>
                  <a:pt x="14046" y="22232"/>
                  <a:pt x="14289" y="21962"/>
                </a:cubicBezTo>
                <a:cubicBezTo>
                  <a:pt x="14519" y="21705"/>
                  <a:pt x="14709" y="21394"/>
                  <a:pt x="14858" y="21082"/>
                </a:cubicBezTo>
                <a:cubicBezTo>
                  <a:pt x="14898" y="20961"/>
                  <a:pt x="14952" y="20839"/>
                  <a:pt x="14979" y="20717"/>
                </a:cubicBezTo>
                <a:lnTo>
                  <a:pt x="15033" y="20717"/>
                </a:lnTo>
                <a:lnTo>
                  <a:pt x="15494" y="20771"/>
                </a:lnTo>
                <a:cubicBezTo>
                  <a:pt x="16535" y="20893"/>
                  <a:pt x="17658" y="21015"/>
                  <a:pt x="18782" y="21123"/>
                </a:cubicBezTo>
                <a:cubicBezTo>
                  <a:pt x="20446" y="21272"/>
                  <a:pt x="21826" y="21339"/>
                  <a:pt x="23112" y="21339"/>
                </a:cubicBezTo>
                <a:cubicBezTo>
                  <a:pt x="23883" y="21339"/>
                  <a:pt x="24641" y="21312"/>
                  <a:pt x="25358" y="21272"/>
                </a:cubicBezTo>
                <a:cubicBezTo>
                  <a:pt x="26440" y="21191"/>
                  <a:pt x="27523" y="21028"/>
                  <a:pt x="28578" y="20798"/>
                </a:cubicBezTo>
                <a:cubicBezTo>
                  <a:pt x="28835" y="20744"/>
                  <a:pt x="29025" y="20690"/>
                  <a:pt x="29201" y="20649"/>
                </a:cubicBezTo>
                <a:cubicBezTo>
                  <a:pt x="29363" y="20595"/>
                  <a:pt x="29566" y="20528"/>
                  <a:pt x="29769" y="20460"/>
                </a:cubicBezTo>
                <a:cubicBezTo>
                  <a:pt x="30107" y="20338"/>
                  <a:pt x="30432" y="20189"/>
                  <a:pt x="30743" y="20013"/>
                </a:cubicBezTo>
                <a:cubicBezTo>
                  <a:pt x="31311" y="19689"/>
                  <a:pt x="31839" y="19283"/>
                  <a:pt x="32286" y="18796"/>
                </a:cubicBezTo>
                <a:cubicBezTo>
                  <a:pt x="32719" y="18322"/>
                  <a:pt x="33084" y="17794"/>
                  <a:pt x="33368" y="17212"/>
                </a:cubicBezTo>
                <a:cubicBezTo>
                  <a:pt x="33896" y="16157"/>
                  <a:pt x="34221" y="14926"/>
                  <a:pt x="34329" y="13437"/>
                </a:cubicBezTo>
                <a:cubicBezTo>
                  <a:pt x="34424" y="12098"/>
                  <a:pt x="34369" y="10745"/>
                  <a:pt x="34180" y="9419"/>
                </a:cubicBezTo>
                <a:cubicBezTo>
                  <a:pt x="34153" y="9175"/>
                  <a:pt x="34112" y="8945"/>
                  <a:pt x="34072" y="8701"/>
                </a:cubicBezTo>
                <a:lnTo>
                  <a:pt x="34031" y="8444"/>
                </a:lnTo>
                <a:lnTo>
                  <a:pt x="33977" y="8065"/>
                </a:lnTo>
                <a:lnTo>
                  <a:pt x="33950" y="7903"/>
                </a:lnTo>
                <a:cubicBezTo>
                  <a:pt x="33923" y="7714"/>
                  <a:pt x="33896" y="7538"/>
                  <a:pt x="33869" y="7362"/>
                </a:cubicBezTo>
                <a:cubicBezTo>
                  <a:pt x="33774" y="6604"/>
                  <a:pt x="33612" y="5860"/>
                  <a:pt x="33422" y="5129"/>
                </a:cubicBezTo>
                <a:cubicBezTo>
                  <a:pt x="33219" y="4398"/>
                  <a:pt x="32908" y="3708"/>
                  <a:pt x="32502" y="3072"/>
                </a:cubicBezTo>
                <a:cubicBezTo>
                  <a:pt x="32286" y="2761"/>
                  <a:pt x="32042" y="2477"/>
                  <a:pt x="31758" y="2220"/>
                </a:cubicBezTo>
                <a:cubicBezTo>
                  <a:pt x="31460" y="1949"/>
                  <a:pt x="31135" y="1719"/>
                  <a:pt x="30784" y="1530"/>
                </a:cubicBezTo>
                <a:cubicBezTo>
                  <a:pt x="30432" y="1327"/>
                  <a:pt x="30039" y="1165"/>
                  <a:pt x="29647" y="1016"/>
                </a:cubicBezTo>
                <a:cubicBezTo>
                  <a:pt x="29255" y="867"/>
                  <a:pt x="28835" y="745"/>
                  <a:pt x="28416" y="650"/>
                </a:cubicBezTo>
                <a:cubicBezTo>
                  <a:pt x="27550" y="447"/>
                  <a:pt x="26657" y="299"/>
                  <a:pt x="25750" y="231"/>
                </a:cubicBezTo>
                <a:cubicBezTo>
                  <a:pt x="24803" y="136"/>
                  <a:pt x="23869" y="109"/>
                  <a:pt x="23071" y="96"/>
                </a:cubicBezTo>
                <a:lnTo>
                  <a:pt x="22178" y="69"/>
                </a:lnTo>
                <a:lnTo>
                  <a:pt x="21813" y="69"/>
                </a:lnTo>
                <a:lnTo>
                  <a:pt x="21217" y="55"/>
                </a:lnTo>
                <a:lnTo>
                  <a:pt x="21014" y="55"/>
                </a:lnTo>
                <a:lnTo>
                  <a:pt x="20486" y="41"/>
                </a:lnTo>
                <a:lnTo>
                  <a:pt x="20446" y="41"/>
                </a:lnTo>
                <a:cubicBezTo>
                  <a:pt x="19296" y="14"/>
                  <a:pt x="18227" y="1"/>
                  <a:pt x="17171" y="1"/>
                </a:cubicBezTo>
                <a:close/>
              </a:path>
            </a:pathLst>
          </a:custGeom>
          <a:solidFill>
            <a:srgbClr val="FFFFFF">
              <a:alpha val="625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0" name="Google Shape;1070;p38"/>
          <p:cNvSpPr txBox="1">
            <a:spLocks noGrp="1"/>
          </p:cNvSpPr>
          <p:nvPr>
            <p:ph type="title"/>
          </p:nvPr>
        </p:nvSpPr>
        <p:spPr>
          <a:xfrm>
            <a:off x="3977050" y="1707900"/>
            <a:ext cx="3858900" cy="104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NAME OF THE SECTION</a:t>
            </a:r>
            <a:endParaRPr/>
          </a:p>
        </p:txBody>
      </p:sp>
      <p:sp>
        <p:nvSpPr>
          <p:cNvPr id="1071" name="Google Shape;1071;p38"/>
          <p:cNvSpPr txBox="1">
            <a:spLocks noGrp="1"/>
          </p:cNvSpPr>
          <p:nvPr>
            <p:ph type="title" idx="2"/>
          </p:nvPr>
        </p:nvSpPr>
        <p:spPr>
          <a:xfrm>
            <a:off x="2205100" y="1810644"/>
            <a:ext cx="13542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1072" name="Google Shape;1072;p38"/>
          <p:cNvSpPr txBox="1">
            <a:spLocks noGrp="1"/>
          </p:cNvSpPr>
          <p:nvPr>
            <p:ph type="subTitle" idx="1"/>
          </p:nvPr>
        </p:nvSpPr>
        <p:spPr>
          <a:xfrm>
            <a:off x="3977050" y="2907600"/>
            <a:ext cx="3079800" cy="63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can enter a subtitle here if you need it</a:t>
            </a:r>
            <a:endParaRPr/>
          </a:p>
        </p:txBody>
      </p:sp>
      <p:sp>
        <p:nvSpPr>
          <p:cNvPr id="1073" name="Google Shape;1073;p38"/>
          <p:cNvSpPr/>
          <p:nvPr/>
        </p:nvSpPr>
        <p:spPr>
          <a:xfrm>
            <a:off x="3131525" y="3471460"/>
            <a:ext cx="2076" cy="2076"/>
          </a:xfrm>
          <a:custGeom>
            <a:avLst/>
            <a:gdLst/>
            <a:ahLst/>
            <a:cxnLst/>
            <a:rect l="l" t="t" r="r" b="b"/>
            <a:pathLst>
              <a:path w="28" h="28" extrusionOk="0">
                <a:moveTo>
                  <a:pt x="27" y="27"/>
                </a:moveTo>
                <a:lnTo>
                  <a:pt x="0" y="0"/>
                </a:lnTo>
                <a:cubicBezTo>
                  <a:pt x="14" y="14"/>
                  <a:pt x="14" y="14"/>
                  <a:pt x="27" y="27"/>
                </a:cubicBezTo>
                <a:close/>
              </a:path>
            </a:pathLst>
          </a:custGeom>
          <a:solidFill>
            <a:srgbClr val="D895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4" name="Google Shape;1074;p38"/>
          <p:cNvSpPr/>
          <p:nvPr/>
        </p:nvSpPr>
        <p:spPr>
          <a:xfrm>
            <a:off x="2333092" y="2958865"/>
            <a:ext cx="1038" cy="2076"/>
          </a:xfrm>
          <a:custGeom>
            <a:avLst/>
            <a:gdLst/>
            <a:ahLst/>
            <a:cxnLst/>
            <a:rect l="l" t="t" r="r" b="b"/>
            <a:pathLst>
              <a:path w="14" h="28" extrusionOk="0">
                <a:moveTo>
                  <a:pt x="0" y="1"/>
                </a:moveTo>
                <a:lnTo>
                  <a:pt x="0" y="14"/>
                </a:lnTo>
                <a:lnTo>
                  <a:pt x="14" y="28"/>
                </a:lnTo>
                <a:lnTo>
                  <a:pt x="0" y="1"/>
                </a:lnTo>
                <a:close/>
              </a:path>
            </a:pathLst>
          </a:custGeom>
          <a:solidFill>
            <a:srgbClr val="EC8D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5" name="Google Shape;1075;p38"/>
          <p:cNvSpPr/>
          <p:nvPr/>
        </p:nvSpPr>
        <p:spPr>
          <a:xfrm>
            <a:off x="1123397" y="2544638"/>
            <a:ext cx="74" cy="7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AA553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6" name="Google Shape;1076;p38"/>
          <p:cNvSpPr/>
          <p:nvPr/>
        </p:nvSpPr>
        <p:spPr>
          <a:xfrm>
            <a:off x="1123397" y="2544638"/>
            <a:ext cx="74" cy="7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close/>
              </a:path>
            </a:pathLst>
          </a:custGeom>
          <a:solidFill>
            <a:srgbClr val="AA553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7" name="Google Shape;1077;p38"/>
          <p:cNvSpPr/>
          <p:nvPr/>
        </p:nvSpPr>
        <p:spPr>
          <a:xfrm>
            <a:off x="1151491" y="2571695"/>
            <a:ext cx="74" cy="7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AA553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8" name="Google Shape;1078;p38"/>
          <p:cNvSpPr/>
          <p:nvPr/>
        </p:nvSpPr>
        <p:spPr>
          <a:xfrm>
            <a:off x="1151491" y="2571695"/>
            <a:ext cx="74" cy="7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close/>
              </a:path>
            </a:pathLst>
          </a:custGeom>
          <a:solidFill>
            <a:srgbClr val="AA553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79" name="Google Shape;1079;p38"/>
          <p:cNvGrpSpPr/>
          <p:nvPr/>
        </p:nvGrpSpPr>
        <p:grpSpPr>
          <a:xfrm>
            <a:off x="289804" y="2335226"/>
            <a:ext cx="1984224" cy="1937000"/>
            <a:chOff x="4828875" y="565650"/>
            <a:chExt cx="704675" cy="688075"/>
          </a:xfrm>
        </p:grpSpPr>
        <p:sp>
          <p:nvSpPr>
            <p:cNvPr id="1080" name="Google Shape;1080;p38"/>
            <p:cNvSpPr/>
            <p:nvPr/>
          </p:nvSpPr>
          <p:spPr>
            <a:xfrm>
              <a:off x="4828875" y="565650"/>
              <a:ext cx="704675" cy="688075"/>
            </a:xfrm>
            <a:custGeom>
              <a:avLst/>
              <a:gdLst/>
              <a:ahLst/>
              <a:cxnLst/>
              <a:rect l="l" t="t" r="r" b="b"/>
              <a:pathLst>
                <a:path w="28187" h="27523" extrusionOk="0">
                  <a:moveTo>
                    <a:pt x="5548" y="3383"/>
                  </a:moveTo>
                  <a:lnTo>
                    <a:pt x="5657" y="3397"/>
                  </a:lnTo>
                  <a:cubicBezTo>
                    <a:pt x="5792" y="3437"/>
                    <a:pt x="5941" y="3478"/>
                    <a:pt x="6076" y="3545"/>
                  </a:cubicBezTo>
                  <a:cubicBezTo>
                    <a:pt x="5995" y="3613"/>
                    <a:pt x="5927" y="3681"/>
                    <a:pt x="5860" y="3762"/>
                  </a:cubicBezTo>
                  <a:cubicBezTo>
                    <a:pt x="5778" y="3857"/>
                    <a:pt x="5697" y="3951"/>
                    <a:pt x="5643" y="4073"/>
                  </a:cubicBezTo>
                  <a:lnTo>
                    <a:pt x="5643" y="3965"/>
                  </a:lnTo>
                  <a:cubicBezTo>
                    <a:pt x="5630" y="3762"/>
                    <a:pt x="5589" y="3573"/>
                    <a:pt x="5548" y="3383"/>
                  </a:cubicBezTo>
                  <a:close/>
                  <a:moveTo>
                    <a:pt x="8958" y="4926"/>
                  </a:moveTo>
                  <a:cubicBezTo>
                    <a:pt x="9067" y="4966"/>
                    <a:pt x="9175" y="5020"/>
                    <a:pt x="9283" y="5075"/>
                  </a:cubicBezTo>
                  <a:cubicBezTo>
                    <a:pt x="9418" y="5142"/>
                    <a:pt x="9554" y="5223"/>
                    <a:pt x="9675" y="5332"/>
                  </a:cubicBezTo>
                  <a:cubicBezTo>
                    <a:pt x="9770" y="5426"/>
                    <a:pt x="9851" y="5521"/>
                    <a:pt x="9919" y="5643"/>
                  </a:cubicBezTo>
                  <a:cubicBezTo>
                    <a:pt x="9987" y="5751"/>
                    <a:pt x="10054" y="5886"/>
                    <a:pt x="10108" y="6008"/>
                  </a:cubicBezTo>
                  <a:cubicBezTo>
                    <a:pt x="9892" y="6143"/>
                    <a:pt x="9689" y="6292"/>
                    <a:pt x="9486" y="6455"/>
                  </a:cubicBezTo>
                  <a:lnTo>
                    <a:pt x="9459" y="6482"/>
                  </a:lnTo>
                  <a:cubicBezTo>
                    <a:pt x="9175" y="6401"/>
                    <a:pt x="8877" y="6346"/>
                    <a:pt x="8579" y="6319"/>
                  </a:cubicBezTo>
                  <a:cubicBezTo>
                    <a:pt x="8620" y="6252"/>
                    <a:pt x="8661" y="6198"/>
                    <a:pt x="8701" y="6130"/>
                  </a:cubicBezTo>
                  <a:cubicBezTo>
                    <a:pt x="8769" y="5981"/>
                    <a:pt x="8837" y="5832"/>
                    <a:pt x="8877" y="5670"/>
                  </a:cubicBezTo>
                  <a:cubicBezTo>
                    <a:pt x="8918" y="5507"/>
                    <a:pt x="8945" y="5345"/>
                    <a:pt x="8958" y="5169"/>
                  </a:cubicBezTo>
                  <a:lnTo>
                    <a:pt x="8958" y="4926"/>
                  </a:lnTo>
                  <a:close/>
                  <a:moveTo>
                    <a:pt x="11123" y="0"/>
                  </a:moveTo>
                  <a:cubicBezTo>
                    <a:pt x="10974" y="27"/>
                    <a:pt x="10839" y="54"/>
                    <a:pt x="10690" y="95"/>
                  </a:cubicBezTo>
                  <a:cubicBezTo>
                    <a:pt x="10271" y="217"/>
                    <a:pt x="9905" y="447"/>
                    <a:pt x="9608" y="772"/>
                  </a:cubicBezTo>
                  <a:cubicBezTo>
                    <a:pt x="9445" y="934"/>
                    <a:pt x="9310" y="1123"/>
                    <a:pt x="9202" y="1326"/>
                  </a:cubicBezTo>
                  <a:cubicBezTo>
                    <a:pt x="9067" y="1556"/>
                    <a:pt x="8958" y="1814"/>
                    <a:pt x="8904" y="2071"/>
                  </a:cubicBezTo>
                  <a:cubicBezTo>
                    <a:pt x="8850" y="2341"/>
                    <a:pt x="8850" y="2598"/>
                    <a:pt x="8931" y="2855"/>
                  </a:cubicBezTo>
                  <a:cubicBezTo>
                    <a:pt x="8931" y="2896"/>
                    <a:pt x="8945" y="2950"/>
                    <a:pt x="8972" y="2991"/>
                  </a:cubicBezTo>
                  <a:cubicBezTo>
                    <a:pt x="8715" y="2937"/>
                    <a:pt x="8471" y="2896"/>
                    <a:pt x="8214" y="2882"/>
                  </a:cubicBezTo>
                  <a:lnTo>
                    <a:pt x="8201" y="2882"/>
                  </a:lnTo>
                  <a:cubicBezTo>
                    <a:pt x="8174" y="2842"/>
                    <a:pt x="8133" y="2801"/>
                    <a:pt x="8106" y="2761"/>
                  </a:cubicBezTo>
                  <a:cubicBezTo>
                    <a:pt x="7903" y="2531"/>
                    <a:pt x="7673" y="2341"/>
                    <a:pt x="7429" y="2165"/>
                  </a:cubicBezTo>
                  <a:cubicBezTo>
                    <a:pt x="6915" y="1814"/>
                    <a:pt x="6320" y="1597"/>
                    <a:pt x="5711" y="1529"/>
                  </a:cubicBezTo>
                  <a:cubicBezTo>
                    <a:pt x="5589" y="1516"/>
                    <a:pt x="5481" y="1516"/>
                    <a:pt x="5373" y="1516"/>
                  </a:cubicBezTo>
                  <a:cubicBezTo>
                    <a:pt x="5156" y="1516"/>
                    <a:pt x="4940" y="1529"/>
                    <a:pt x="4737" y="1583"/>
                  </a:cubicBezTo>
                  <a:lnTo>
                    <a:pt x="4710" y="1583"/>
                  </a:lnTo>
                  <a:cubicBezTo>
                    <a:pt x="4615" y="1435"/>
                    <a:pt x="4507" y="1286"/>
                    <a:pt x="4385" y="1150"/>
                  </a:cubicBezTo>
                  <a:cubicBezTo>
                    <a:pt x="4168" y="893"/>
                    <a:pt x="3898" y="690"/>
                    <a:pt x="3586" y="555"/>
                  </a:cubicBezTo>
                  <a:cubicBezTo>
                    <a:pt x="3492" y="515"/>
                    <a:pt x="3383" y="487"/>
                    <a:pt x="3289" y="487"/>
                  </a:cubicBezTo>
                  <a:cubicBezTo>
                    <a:pt x="2396" y="487"/>
                    <a:pt x="2139" y="1719"/>
                    <a:pt x="2964" y="2071"/>
                  </a:cubicBezTo>
                  <a:cubicBezTo>
                    <a:pt x="2991" y="2084"/>
                    <a:pt x="3018" y="2111"/>
                    <a:pt x="3045" y="2138"/>
                  </a:cubicBezTo>
                  <a:cubicBezTo>
                    <a:pt x="3153" y="2233"/>
                    <a:pt x="3248" y="2355"/>
                    <a:pt x="3329" y="2477"/>
                  </a:cubicBezTo>
                  <a:cubicBezTo>
                    <a:pt x="3221" y="2612"/>
                    <a:pt x="3126" y="2761"/>
                    <a:pt x="3045" y="2910"/>
                  </a:cubicBezTo>
                  <a:cubicBezTo>
                    <a:pt x="2923" y="3112"/>
                    <a:pt x="2829" y="3343"/>
                    <a:pt x="2761" y="3573"/>
                  </a:cubicBezTo>
                  <a:cubicBezTo>
                    <a:pt x="2680" y="3830"/>
                    <a:pt x="2653" y="4114"/>
                    <a:pt x="2693" y="4398"/>
                  </a:cubicBezTo>
                  <a:cubicBezTo>
                    <a:pt x="2720" y="4533"/>
                    <a:pt x="2775" y="4682"/>
                    <a:pt x="2842" y="4817"/>
                  </a:cubicBezTo>
                  <a:cubicBezTo>
                    <a:pt x="2937" y="4966"/>
                    <a:pt x="3045" y="5102"/>
                    <a:pt x="3181" y="5223"/>
                  </a:cubicBezTo>
                  <a:cubicBezTo>
                    <a:pt x="3302" y="5332"/>
                    <a:pt x="3451" y="5426"/>
                    <a:pt x="3614" y="5507"/>
                  </a:cubicBezTo>
                  <a:cubicBezTo>
                    <a:pt x="3749" y="5548"/>
                    <a:pt x="3884" y="5589"/>
                    <a:pt x="4033" y="5616"/>
                  </a:cubicBezTo>
                  <a:cubicBezTo>
                    <a:pt x="4114" y="5616"/>
                    <a:pt x="4195" y="5629"/>
                    <a:pt x="4263" y="5629"/>
                  </a:cubicBezTo>
                  <a:cubicBezTo>
                    <a:pt x="4439" y="5629"/>
                    <a:pt x="4601" y="5602"/>
                    <a:pt x="4764" y="5548"/>
                  </a:cubicBezTo>
                  <a:cubicBezTo>
                    <a:pt x="4967" y="5467"/>
                    <a:pt x="5156" y="5332"/>
                    <a:pt x="5305" y="5169"/>
                  </a:cubicBezTo>
                  <a:lnTo>
                    <a:pt x="5305" y="5169"/>
                  </a:lnTo>
                  <a:cubicBezTo>
                    <a:pt x="5291" y="5291"/>
                    <a:pt x="5291" y="5426"/>
                    <a:pt x="5305" y="5562"/>
                  </a:cubicBezTo>
                  <a:cubicBezTo>
                    <a:pt x="5318" y="5738"/>
                    <a:pt x="5359" y="5913"/>
                    <a:pt x="5413" y="6089"/>
                  </a:cubicBezTo>
                  <a:cubicBezTo>
                    <a:pt x="5508" y="6333"/>
                    <a:pt x="5643" y="6549"/>
                    <a:pt x="5833" y="6725"/>
                  </a:cubicBezTo>
                  <a:cubicBezTo>
                    <a:pt x="5481" y="6874"/>
                    <a:pt x="5156" y="7050"/>
                    <a:pt x="4858" y="7253"/>
                  </a:cubicBezTo>
                  <a:cubicBezTo>
                    <a:pt x="4155" y="7727"/>
                    <a:pt x="3532" y="8308"/>
                    <a:pt x="3005" y="8971"/>
                  </a:cubicBezTo>
                  <a:cubicBezTo>
                    <a:pt x="2477" y="9648"/>
                    <a:pt x="2017" y="10379"/>
                    <a:pt x="1638" y="11163"/>
                  </a:cubicBezTo>
                  <a:cubicBezTo>
                    <a:pt x="907" y="12652"/>
                    <a:pt x="407" y="14262"/>
                    <a:pt x="163" y="15913"/>
                  </a:cubicBezTo>
                  <a:cubicBezTo>
                    <a:pt x="41" y="16792"/>
                    <a:pt x="1" y="17699"/>
                    <a:pt x="68" y="18592"/>
                  </a:cubicBezTo>
                  <a:cubicBezTo>
                    <a:pt x="136" y="19512"/>
                    <a:pt x="298" y="20419"/>
                    <a:pt x="583" y="21285"/>
                  </a:cubicBezTo>
                  <a:cubicBezTo>
                    <a:pt x="718" y="21718"/>
                    <a:pt x="880" y="22137"/>
                    <a:pt x="1083" y="22530"/>
                  </a:cubicBezTo>
                  <a:cubicBezTo>
                    <a:pt x="1273" y="22936"/>
                    <a:pt x="1503" y="23314"/>
                    <a:pt x="1760" y="23680"/>
                  </a:cubicBezTo>
                  <a:cubicBezTo>
                    <a:pt x="2260" y="24410"/>
                    <a:pt x="2896" y="25033"/>
                    <a:pt x="3627" y="25520"/>
                  </a:cubicBezTo>
                  <a:cubicBezTo>
                    <a:pt x="4398" y="26034"/>
                    <a:pt x="5264" y="26386"/>
                    <a:pt x="6171" y="26535"/>
                  </a:cubicBezTo>
                  <a:cubicBezTo>
                    <a:pt x="6617" y="26616"/>
                    <a:pt x="7064" y="26657"/>
                    <a:pt x="7510" y="26657"/>
                  </a:cubicBezTo>
                  <a:lnTo>
                    <a:pt x="7673" y="26657"/>
                  </a:lnTo>
                  <a:cubicBezTo>
                    <a:pt x="8187" y="26643"/>
                    <a:pt x="8701" y="26589"/>
                    <a:pt x="9202" y="26467"/>
                  </a:cubicBezTo>
                  <a:cubicBezTo>
                    <a:pt x="9567" y="26670"/>
                    <a:pt x="9960" y="26833"/>
                    <a:pt x="10352" y="26968"/>
                  </a:cubicBezTo>
                  <a:cubicBezTo>
                    <a:pt x="10771" y="27117"/>
                    <a:pt x="11204" y="27225"/>
                    <a:pt x="11651" y="27306"/>
                  </a:cubicBezTo>
                  <a:cubicBezTo>
                    <a:pt x="12084" y="27387"/>
                    <a:pt x="12531" y="27441"/>
                    <a:pt x="12977" y="27482"/>
                  </a:cubicBezTo>
                  <a:cubicBezTo>
                    <a:pt x="13342" y="27509"/>
                    <a:pt x="13708" y="27523"/>
                    <a:pt x="14046" y="27523"/>
                  </a:cubicBezTo>
                  <a:cubicBezTo>
                    <a:pt x="14520" y="27523"/>
                    <a:pt x="15007" y="27496"/>
                    <a:pt x="15507" y="27455"/>
                  </a:cubicBezTo>
                  <a:cubicBezTo>
                    <a:pt x="15940" y="27414"/>
                    <a:pt x="16373" y="27347"/>
                    <a:pt x="16793" y="27265"/>
                  </a:cubicBezTo>
                  <a:cubicBezTo>
                    <a:pt x="17239" y="27184"/>
                    <a:pt x="17686" y="27063"/>
                    <a:pt x="18119" y="26927"/>
                  </a:cubicBezTo>
                  <a:cubicBezTo>
                    <a:pt x="18998" y="26643"/>
                    <a:pt x="19851" y="26237"/>
                    <a:pt x="20649" y="25750"/>
                  </a:cubicBezTo>
                  <a:cubicBezTo>
                    <a:pt x="20771" y="25669"/>
                    <a:pt x="20893" y="25588"/>
                    <a:pt x="21015" y="25506"/>
                  </a:cubicBezTo>
                  <a:cubicBezTo>
                    <a:pt x="21042" y="25493"/>
                    <a:pt x="21082" y="25466"/>
                    <a:pt x="21109" y="25439"/>
                  </a:cubicBezTo>
                  <a:cubicBezTo>
                    <a:pt x="21502" y="25168"/>
                    <a:pt x="21867" y="24857"/>
                    <a:pt x="22219" y="24532"/>
                  </a:cubicBezTo>
                  <a:cubicBezTo>
                    <a:pt x="22435" y="24532"/>
                    <a:pt x="22665" y="24519"/>
                    <a:pt x="22895" y="24492"/>
                  </a:cubicBezTo>
                  <a:cubicBezTo>
                    <a:pt x="23382" y="24451"/>
                    <a:pt x="23856" y="24343"/>
                    <a:pt x="24316" y="24167"/>
                  </a:cubicBezTo>
                  <a:cubicBezTo>
                    <a:pt x="25250" y="23829"/>
                    <a:pt x="26062" y="23220"/>
                    <a:pt x="26643" y="22421"/>
                  </a:cubicBezTo>
                  <a:cubicBezTo>
                    <a:pt x="26968" y="21975"/>
                    <a:pt x="27225" y="21501"/>
                    <a:pt x="27415" y="21001"/>
                  </a:cubicBezTo>
                  <a:cubicBezTo>
                    <a:pt x="27618" y="20486"/>
                    <a:pt x="27780" y="19945"/>
                    <a:pt x="27902" y="19404"/>
                  </a:cubicBezTo>
                  <a:cubicBezTo>
                    <a:pt x="28118" y="18321"/>
                    <a:pt x="28186" y="17212"/>
                    <a:pt x="28091" y="16116"/>
                  </a:cubicBezTo>
                  <a:cubicBezTo>
                    <a:pt x="27997" y="15006"/>
                    <a:pt x="27780" y="13910"/>
                    <a:pt x="27428" y="12868"/>
                  </a:cubicBezTo>
                  <a:cubicBezTo>
                    <a:pt x="27090" y="11827"/>
                    <a:pt x="26643" y="10825"/>
                    <a:pt x="26089" y="9878"/>
                  </a:cubicBezTo>
                  <a:cubicBezTo>
                    <a:pt x="25561" y="8958"/>
                    <a:pt x="24925" y="8105"/>
                    <a:pt x="24194" y="7321"/>
                  </a:cubicBezTo>
                  <a:cubicBezTo>
                    <a:pt x="23477" y="6536"/>
                    <a:pt x="22611" y="5900"/>
                    <a:pt x="21650" y="5440"/>
                  </a:cubicBezTo>
                  <a:cubicBezTo>
                    <a:pt x="21245" y="5264"/>
                    <a:pt x="20812" y="5129"/>
                    <a:pt x="20365" y="5061"/>
                  </a:cubicBezTo>
                  <a:cubicBezTo>
                    <a:pt x="20176" y="5034"/>
                    <a:pt x="19973" y="5020"/>
                    <a:pt x="19770" y="5020"/>
                  </a:cubicBezTo>
                  <a:cubicBezTo>
                    <a:pt x="19513" y="5020"/>
                    <a:pt x="19255" y="5047"/>
                    <a:pt x="18998" y="5088"/>
                  </a:cubicBezTo>
                  <a:cubicBezTo>
                    <a:pt x="18525" y="5183"/>
                    <a:pt x="18051" y="5359"/>
                    <a:pt x="17632" y="5602"/>
                  </a:cubicBezTo>
                  <a:cubicBezTo>
                    <a:pt x="17524" y="5656"/>
                    <a:pt x="17429" y="5710"/>
                    <a:pt x="17334" y="5778"/>
                  </a:cubicBezTo>
                  <a:cubicBezTo>
                    <a:pt x="17118" y="5670"/>
                    <a:pt x="16901" y="5562"/>
                    <a:pt x="16685" y="5467"/>
                  </a:cubicBezTo>
                  <a:cubicBezTo>
                    <a:pt x="16549" y="4926"/>
                    <a:pt x="16387" y="4384"/>
                    <a:pt x="16170" y="3870"/>
                  </a:cubicBezTo>
                  <a:cubicBezTo>
                    <a:pt x="15981" y="3383"/>
                    <a:pt x="15737" y="2937"/>
                    <a:pt x="15453" y="2517"/>
                  </a:cubicBezTo>
                  <a:cubicBezTo>
                    <a:pt x="15250" y="2233"/>
                    <a:pt x="15034" y="1962"/>
                    <a:pt x="14804" y="1719"/>
                  </a:cubicBezTo>
                  <a:cubicBezTo>
                    <a:pt x="14533" y="1462"/>
                    <a:pt x="14249" y="1218"/>
                    <a:pt x="13951" y="988"/>
                  </a:cubicBezTo>
                  <a:cubicBezTo>
                    <a:pt x="13654" y="758"/>
                    <a:pt x="13315" y="569"/>
                    <a:pt x="12977" y="393"/>
                  </a:cubicBezTo>
                  <a:cubicBezTo>
                    <a:pt x="12490" y="149"/>
                    <a:pt x="11962" y="14"/>
                    <a:pt x="1142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dist="38100" dir="30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38"/>
            <p:cNvSpPr/>
            <p:nvPr/>
          </p:nvSpPr>
          <p:spPr>
            <a:xfrm>
              <a:off x="4907025" y="595425"/>
              <a:ext cx="211450" cy="175000"/>
            </a:xfrm>
            <a:custGeom>
              <a:avLst/>
              <a:gdLst/>
              <a:ahLst/>
              <a:cxnLst/>
              <a:rect l="l" t="t" r="r" b="b"/>
              <a:pathLst>
                <a:path w="8458" h="7000" extrusionOk="0">
                  <a:moveTo>
                    <a:pt x="1272" y="1854"/>
                  </a:moveTo>
                  <a:cubicBezTo>
                    <a:pt x="1299" y="1921"/>
                    <a:pt x="1326" y="2003"/>
                    <a:pt x="1354" y="2070"/>
                  </a:cubicBezTo>
                  <a:lnTo>
                    <a:pt x="1354" y="2084"/>
                  </a:lnTo>
                  <a:cubicBezTo>
                    <a:pt x="1435" y="2327"/>
                    <a:pt x="1475" y="2571"/>
                    <a:pt x="1502" y="2828"/>
                  </a:cubicBezTo>
                  <a:cubicBezTo>
                    <a:pt x="1502" y="2923"/>
                    <a:pt x="1502" y="3018"/>
                    <a:pt x="1489" y="3112"/>
                  </a:cubicBezTo>
                  <a:cubicBezTo>
                    <a:pt x="1475" y="3153"/>
                    <a:pt x="1462" y="3193"/>
                    <a:pt x="1448" y="3234"/>
                  </a:cubicBezTo>
                  <a:cubicBezTo>
                    <a:pt x="1435" y="3248"/>
                    <a:pt x="1421" y="3275"/>
                    <a:pt x="1408" y="3288"/>
                  </a:cubicBezTo>
                  <a:lnTo>
                    <a:pt x="1354" y="3329"/>
                  </a:lnTo>
                  <a:lnTo>
                    <a:pt x="1299" y="3356"/>
                  </a:lnTo>
                  <a:cubicBezTo>
                    <a:pt x="1272" y="3356"/>
                    <a:pt x="1245" y="3369"/>
                    <a:pt x="1218" y="3369"/>
                  </a:cubicBezTo>
                  <a:cubicBezTo>
                    <a:pt x="1151" y="3369"/>
                    <a:pt x="1096" y="3369"/>
                    <a:pt x="1029" y="3356"/>
                  </a:cubicBezTo>
                  <a:cubicBezTo>
                    <a:pt x="961" y="3342"/>
                    <a:pt x="907" y="3315"/>
                    <a:pt x="853" y="3288"/>
                  </a:cubicBezTo>
                  <a:cubicBezTo>
                    <a:pt x="826" y="3275"/>
                    <a:pt x="799" y="3261"/>
                    <a:pt x="772" y="3234"/>
                  </a:cubicBezTo>
                  <a:cubicBezTo>
                    <a:pt x="758" y="3220"/>
                    <a:pt x="731" y="3193"/>
                    <a:pt x="718" y="3180"/>
                  </a:cubicBezTo>
                  <a:cubicBezTo>
                    <a:pt x="704" y="3153"/>
                    <a:pt x="704" y="3139"/>
                    <a:pt x="690" y="3112"/>
                  </a:cubicBezTo>
                  <a:cubicBezTo>
                    <a:pt x="677" y="3085"/>
                    <a:pt x="677" y="3045"/>
                    <a:pt x="677" y="3004"/>
                  </a:cubicBezTo>
                  <a:cubicBezTo>
                    <a:pt x="677" y="2950"/>
                    <a:pt x="677" y="2882"/>
                    <a:pt x="690" y="2815"/>
                  </a:cubicBezTo>
                  <a:cubicBezTo>
                    <a:pt x="731" y="2679"/>
                    <a:pt x="772" y="2557"/>
                    <a:pt x="839" y="2422"/>
                  </a:cubicBezTo>
                  <a:cubicBezTo>
                    <a:pt x="934" y="2246"/>
                    <a:pt x="1056" y="2084"/>
                    <a:pt x="1191" y="1935"/>
                  </a:cubicBezTo>
                  <a:cubicBezTo>
                    <a:pt x="1218" y="1908"/>
                    <a:pt x="1245" y="1881"/>
                    <a:pt x="1259" y="1854"/>
                  </a:cubicBezTo>
                  <a:close/>
                  <a:moveTo>
                    <a:pt x="7348" y="4059"/>
                  </a:moveTo>
                  <a:lnTo>
                    <a:pt x="7361" y="4080"/>
                  </a:lnTo>
                  <a:lnTo>
                    <a:pt x="7361" y="4080"/>
                  </a:lnTo>
                  <a:cubicBezTo>
                    <a:pt x="7358" y="4073"/>
                    <a:pt x="7355" y="4066"/>
                    <a:pt x="7348" y="4059"/>
                  </a:cubicBezTo>
                  <a:close/>
                  <a:moveTo>
                    <a:pt x="7361" y="4080"/>
                  </a:moveTo>
                  <a:cubicBezTo>
                    <a:pt x="7365" y="4086"/>
                    <a:pt x="7368" y="4093"/>
                    <a:pt x="7375" y="4100"/>
                  </a:cubicBezTo>
                  <a:lnTo>
                    <a:pt x="7361" y="4080"/>
                  </a:lnTo>
                  <a:close/>
                  <a:moveTo>
                    <a:pt x="4439" y="2923"/>
                  </a:moveTo>
                  <a:cubicBezTo>
                    <a:pt x="4479" y="3018"/>
                    <a:pt x="4520" y="3126"/>
                    <a:pt x="4560" y="3220"/>
                  </a:cubicBezTo>
                  <a:cubicBezTo>
                    <a:pt x="4615" y="3396"/>
                    <a:pt x="4642" y="3572"/>
                    <a:pt x="4669" y="3762"/>
                  </a:cubicBezTo>
                  <a:cubicBezTo>
                    <a:pt x="4669" y="3884"/>
                    <a:pt x="4655" y="4005"/>
                    <a:pt x="4642" y="4127"/>
                  </a:cubicBezTo>
                  <a:cubicBezTo>
                    <a:pt x="4615" y="4222"/>
                    <a:pt x="4587" y="4303"/>
                    <a:pt x="4547" y="4384"/>
                  </a:cubicBezTo>
                  <a:cubicBezTo>
                    <a:pt x="4520" y="4438"/>
                    <a:pt x="4466" y="4506"/>
                    <a:pt x="4425" y="4560"/>
                  </a:cubicBezTo>
                  <a:cubicBezTo>
                    <a:pt x="4371" y="4628"/>
                    <a:pt x="4303" y="4682"/>
                    <a:pt x="4236" y="4736"/>
                  </a:cubicBezTo>
                  <a:cubicBezTo>
                    <a:pt x="4182" y="4763"/>
                    <a:pt x="4127" y="4790"/>
                    <a:pt x="4060" y="4817"/>
                  </a:cubicBezTo>
                  <a:cubicBezTo>
                    <a:pt x="4019" y="4831"/>
                    <a:pt x="3965" y="4831"/>
                    <a:pt x="3924" y="4844"/>
                  </a:cubicBezTo>
                  <a:cubicBezTo>
                    <a:pt x="3870" y="4844"/>
                    <a:pt x="3830" y="4844"/>
                    <a:pt x="3789" y="4831"/>
                  </a:cubicBezTo>
                  <a:cubicBezTo>
                    <a:pt x="3749" y="4817"/>
                    <a:pt x="3708" y="4804"/>
                    <a:pt x="3667" y="4790"/>
                  </a:cubicBezTo>
                  <a:cubicBezTo>
                    <a:pt x="3627" y="4763"/>
                    <a:pt x="3600" y="4736"/>
                    <a:pt x="3573" y="4722"/>
                  </a:cubicBezTo>
                  <a:cubicBezTo>
                    <a:pt x="3532" y="4682"/>
                    <a:pt x="3505" y="4655"/>
                    <a:pt x="3478" y="4614"/>
                  </a:cubicBezTo>
                  <a:cubicBezTo>
                    <a:pt x="3451" y="4560"/>
                    <a:pt x="3424" y="4506"/>
                    <a:pt x="3410" y="4452"/>
                  </a:cubicBezTo>
                  <a:cubicBezTo>
                    <a:pt x="3383" y="4384"/>
                    <a:pt x="3370" y="4303"/>
                    <a:pt x="3370" y="4235"/>
                  </a:cubicBezTo>
                  <a:cubicBezTo>
                    <a:pt x="3370" y="4114"/>
                    <a:pt x="3383" y="3978"/>
                    <a:pt x="3397" y="3856"/>
                  </a:cubicBezTo>
                  <a:cubicBezTo>
                    <a:pt x="3424" y="3748"/>
                    <a:pt x="3464" y="3640"/>
                    <a:pt x="3518" y="3532"/>
                  </a:cubicBezTo>
                  <a:cubicBezTo>
                    <a:pt x="3559" y="3464"/>
                    <a:pt x="3613" y="3383"/>
                    <a:pt x="3681" y="3315"/>
                  </a:cubicBezTo>
                  <a:cubicBezTo>
                    <a:pt x="3735" y="3248"/>
                    <a:pt x="3803" y="3193"/>
                    <a:pt x="3884" y="3139"/>
                  </a:cubicBezTo>
                  <a:cubicBezTo>
                    <a:pt x="3979" y="3085"/>
                    <a:pt x="4087" y="3031"/>
                    <a:pt x="4209" y="2990"/>
                  </a:cubicBezTo>
                  <a:cubicBezTo>
                    <a:pt x="4276" y="2977"/>
                    <a:pt x="4357" y="2950"/>
                    <a:pt x="4439" y="2936"/>
                  </a:cubicBezTo>
                  <a:lnTo>
                    <a:pt x="4439" y="2923"/>
                  </a:lnTo>
                  <a:close/>
                  <a:moveTo>
                    <a:pt x="176" y="0"/>
                  </a:moveTo>
                  <a:cubicBezTo>
                    <a:pt x="122" y="0"/>
                    <a:pt x="68" y="41"/>
                    <a:pt x="41" y="95"/>
                  </a:cubicBezTo>
                  <a:lnTo>
                    <a:pt x="27" y="95"/>
                  </a:lnTo>
                  <a:cubicBezTo>
                    <a:pt x="0" y="162"/>
                    <a:pt x="41" y="257"/>
                    <a:pt x="109" y="284"/>
                  </a:cubicBezTo>
                  <a:lnTo>
                    <a:pt x="163" y="298"/>
                  </a:lnTo>
                  <a:cubicBezTo>
                    <a:pt x="244" y="352"/>
                    <a:pt x="325" y="406"/>
                    <a:pt x="393" y="474"/>
                  </a:cubicBezTo>
                  <a:cubicBezTo>
                    <a:pt x="555" y="636"/>
                    <a:pt x="704" y="812"/>
                    <a:pt x="826" y="1015"/>
                  </a:cubicBezTo>
                  <a:lnTo>
                    <a:pt x="812" y="988"/>
                  </a:lnTo>
                  <a:lnTo>
                    <a:pt x="812" y="988"/>
                  </a:lnTo>
                  <a:cubicBezTo>
                    <a:pt x="893" y="1123"/>
                    <a:pt x="975" y="1258"/>
                    <a:pt x="1042" y="1407"/>
                  </a:cubicBezTo>
                  <a:cubicBezTo>
                    <a:pt x="961" y="1488"/>
                    <a:pt x="893" y="1570"/>
                    <a:pt x="826" y="1651"/>
                  </a:cubicBezTo>
                  <a:cubicBezTo>
                    <a:pt x="704" y="1786"/>
                    <a:pt x="609" y="1935"/>
                    <a:pt x="515" y="2084"/>
                  </a:cubicBezTo>
                  <a:cubicBezTo>
                    <a:pt x="420" y="2246"/>
                    <a:pt x="352" y="2409"/>
                    <a:pt x="298" y="2585"/>
                  </a:cubicBezTo>
                  <a:cubicBezTo>
                    <a:pt x="244" y="2760"/>
                    <a:pt x="230" y="2936"/>
                    <a:pt x="257" y="3112"/>
                  </a:cubicBezTo>
                  <a:cubicBezTo>
                    <a:pt x="271" y="3193"/>
                    <a:pt x="298" y="3261"/>
                    <a:pt x="339" y="3329"/>
                  </a:cubicBezTo>
                  <a:cubicBezTo>
                    <a:pt x="379" y="3410"/>
                    <a:pt x="447" y="3491"/>
                    <a:pt x="515" y="3545"/>
                  </a:cubicBezTo>
                  <a:cubicBezTo>
                    <a:pt x="582" y="3599"/>
                    <a:pt x="663" y="3640"/>
                    <a:pt x="745" y="3681"/>
                  </a:cubicBezTo>
                  <a:cubicBezTo>
                    <a:pt x="826" y="3708"/>
                    <a:pt x="921" y="3735"/>
                    <a:pt x="1015" y="3748"/>
                  </a:cubicBezTo>
                  <a:cubicBezTo>
                    <a:pt x="1049" y="3752"/>
                    <a:pt x="1083" y="3753"/>
                    <a:pt x="1117" y="3753"/>
                  </a:cubicBezTo>
                  <a:cubicBezTo>
                    <a:pt x="1218" y="3753"/>
                    <a:pt x="1320" y="3738"/>
                    <a:pt x="1421" y="3708"/>
                  </a:cubicBezTo>
                  <a:cubicBezTo>
                    <a:pt x="1529" y="3667"/>
                    <a:pt x="1624" y="3599"/>
                    <a:pt x="1692" y="3505"/>
                  </a:cubicBezTo>
                  <a:cubicBezTo>
                    <a:pt x="1759" y="3410"/>
                    <a:pt x="1814" y="3302"/>
                    <a:pt x="1827" y="3180"/>
                  </a:cubicBezTo>
                  <a:cubicBezTo>
                    <a:pt x="1854" y="3058"/>
                    <a:pt x="1854" y="2936"/>
                    <a:pt x="1841" y="2801"/>
                  </a:cubicBezTo>
                  <a:cubicBezTo>
                    <a:pt x="1827" y="2530"/>
                    <a:pt x="1759" y="2246"/>
                    <a:pt x="1665" y="1989"/>
                  </a:cubicBezTo>
                  <a:cubicBezTo>
                    <a:pt x="1624" y="1867"/>
                    <a:pt x="1570" y="1759"/>
                    <a:pt x="1529" y="1651"/>
                  </a:cubicBezTo>
                  <a:cubicBezTo>
                    <a:pt x="1584" y="1624"/>
                    <a:pt x="1651" y="1597"/>
                    <a:pt x="1705" y="1570"/>
                  </a:cubicBezTo>
                  <a:cubicBezTo>
                    <a:pt x="1841" y="1529"/>
                    <a:pt x="1989" y="1516"/>
                    <a:pt x="2138" y="1502"/>
                  </a:cubicBezTo>
                  <a:cubicBezTo>
                    <a:pt x="2171" y="1500"/>
                    <a:pt x="2203" y="1498"/>
                    <a:pt x="2236" y="1498"/>
                  </a:cubicBezTo>
                  <a:cubicBezTo>
                    <a:pt x="2383" y="1498"/>
                    <a:pt x="2536" y="1521"/>
                    <a:pt x="2680" y="1543"/>
                  </a:cubicBezTo>
                  <a:cubicBezTo>
                    <a:pt x="2910" y="1597"/>
                    <a:pt x="3126" y="1678"/>
                    <a:pt x="3343" y="1786"/>
                  </a:cubicBezTo>
                  <a:cubicBezTo>
                    <a:pt x="3546" y="1894"/>
                    <a:pt x="3735" y="2030"/>
                    <a:pt x="3911" y="2192"/>
                  </a:cubicBezTo>
                  <a:cubicBezTo>
                    <a:pt x="4006" y="2273"/>
                    <a:pt x="4087" y="2368"/>
                    <a:pt x="4168" y="2463"/>
                  </a:cubicBezTo>
                  <a:lnTo>
                    <a:pt x="4087" y="2490"/>
                  </a:lnTo>
                  <a:cubicBezTo>
                    <a:pt x="3924" y="2530"/>
                    <a:pt x="3789" y="2598"/>
                    <a:pt x="3640" y="2679"/>
                  </a:cubicBezTo>
                  <a:cubicBezTo>
                    <a:pt x="3573" y="2720"/>
                    <a:pt x="3505" y="2774"/>
                    <a:pt x="3437" y="2828"/>
                  </a:cubicBezTo>
                  <a:cubicBezTo>
                    <a:pt x="3248" y="2990"/>
                    <a:pt x="3099" y="3207"/>
                    <a:pt x="3004" y="3437"/>
                  </a:cubicBezTo>
                  <a:cubicBezTo>
                    <a:pt x="2937" y="3613"/>
                    <a:pt x="2883" y="3789"/>
                    <a:pt x="2869" y="3965"/>
                  </a:cubicBezTo>
                  <a:cubicBezTo>
                    <a:pt x="2855" y="4086"/>
                    <a:pt x="2855" y="4195"/>
                    <a:pt x="2869" y="4303"/>
                  </a:cubicBezTo>
                  <a:cubicBezTo>
                    <a:pt x="2883" y="4425"/>
                    <a:pt x="2910" y="4547"/>
                    <a:pt x="2950" y="4655"/>
                  </a:cubicBezTo>
                  <a:cubicBezTo>
                    <a:pt x="3018" y="4858"/>
                    <a:pt x="3153" y="5020"/>
                    <a:pt x="3316" y="5142"/>
                  </a:cubicBezTo>
                  <a:cubicBezTo>
                    <a:pt x="3478" y="5264"/>
                    <a:pt x="3667" y="5331"/>
                    <a:pt x="3870" y="5331"/>
                  </a:cubicBezTo>
                  <a:cubicBezTo>
                    <a:pt x="4087" y="5331"/>
                    <a:pt x="4303" y="5277"/>
                    <a:pt x="4479" y="5155"/>
                  </a:cubicBezTo>
                  <a:cubicBezTo>
                    <a:pt x="4790" y="4966"/>
                    <a:pt x="5020" y="4668"/>
                    <a:pt x="5115" y="4316"/>
                  </a:cubicBezTo>
                  <a:cubicBezTo>
                    <a:pt x="5142" y="4195"/>
                    <a:pt x="5169" y="4073"/>
                    <a:pt x="5169" y="3938"/>
                  </a:cubicBezTo>
                  <a:cubicBezTo>
                    <a:pt x="5183" y="3708"/>
                    <a:pt x="5156" y="3464"/>
                    <a:pt x="5088" y="3234"/>
                  </a:cubicBezTo>
                  <a:cubicBezTo>
                    <a:pt x="5061" y="3112"/>
                    <a:pt x="5020" y="2990"/>
                    <a:pt x="4980" y="2882"/>
                  </a:cubicBezTo>
                  <a:cubicBezTo>
                    <a:pt x="5183" y="2882"/>
                    <a:pt x="5386" y="2909"/>
                    <a:pt x="5575" y="2950"/>
                  </a:cubicBezTo>
                  <a:cubicBezTo>
                    <a:pt x="5900" y="3031"/>
                    <a:pt x="6198" y="3139"/>
                    <a:pt x="6495" y="3288"/>
                  </a:cubicBezTo>
                  <a:cubicBezTo>
                    <a:pt x="6685" y="3383"/>
                    <a:pt x="6861" y="3505"/>
                    <a:pt x="7023" y="3640"/>
                  </a:cubicBezTo>
                  <a:cubicBezTo>
                    <a:pt x="7158" y="3775"/>
                    <a:pt x="7280" y="3924"/>
                    <a:pt x="7375" y="4086"/>
                  </a:cubicBezTo>
                  <a:cubicBezTo>
                    <a:pt x="7524" y="4316"/>
                    <a:pt x="7632" y="4560"/>
                    <a:pt x="7713" y="4804"/>
                  </a:cubicBezTo>
                  <a:cubicBezTo>
                    <a:pt x="7835" y="5169"/>
                    <a:pt x="7903" y="5561"/>
                    <a:pt x="7916" y="5940"/>
                  </a:cubicBezTo>
                  <a:cubicBezTo>
                    <a:pt x="7930" y="6197"/>
                    <a:pt x="7916" y="6454"/>
                    <a:pt x="7903" y="6725"/>
                  </a:cubicBezTo>
                  <a:cubicBezTo>
                    <a:pt x="7881" y="6904"/>
                    <a:pt x="8015" y="7000"/>
                    <a:pt x="8150" y="7000"/>
                  </a:cubicBezTo>
                  <a:cubicBezTo>
                    <a:pt x="8270" y="7000"/>
                    <a:pt x="8390" y="6925"/>
                    <a:pt x="8403" y="6766"/>
                  </a:cubicBezTo>
                  <a:cubicBezTo>
                    <a:pt x="8457" y="6238"/>
                    <a:pt x="8430" y="5710"/>
                    <a:pt x="8336" y="5196"/>
                  </a:cubicBezTo>
                  <a:cubicBezTo>
                    <a:pt x="8295" y="4925"/>
                    <a:pt x="8214" y="4668"/>
                    <a:pt x="8119" y="4425"/>
                  </a:cubicBezTo>
                  <a:cubicBezTo>
                    <a:pt x="8024" y="4181"/>
                    <a:pt x="7889" y="3938"/>
                    <a:pt x="7740" y="3721"/>
                  </a:cubicBezTo>
                  <a:cubicBezTo>
                    <a:pt x="7551" y="3423"/>
                    <a:pt x="7294" y="3180"/>
                    <a:pt x="6982" y="2977"/>
                  </a:cubicBezTo>
                  <a:cubicBezTo>
                    <a:pt x="6698" y="2801"/>
                    <a:pt x="6401" y="2666"/>
                    <a:pt x="6076" y="2571"/>
                  </a:cubicBezTo>
                  <a:cubicBezTo>
                    <a:pt x="5751" y="2463"/>
                    <a:pt x="5413" y="2395"/>
                    <a:pt x="5061" y="2368"/>
                  </a:cubicBezTo>
                  <a:lnTo>
                    <a:pt x="4723" y="2368"/>
                  </a:lnTo>
                  <a:cubicBezTo>
                    <a:pt x="4655" y="2246"/>
                    <a:pt x="4560" y="2138"/>
                    <a:pt x="4466" y="2016"/>
                  </a:cubicBezTo>
                  <a:cubicBezTo>
                    <a:pt x="4317" y="1840"/>
                    <a:pt x="4127" y="1678"/>
                    <a:pt x="3924" y="1543"/>
                  </a:cubicBezTo>
                  <a:cubicBezTo>
                    <a:pt x="3505" y="1258"/>
                    <a:pt x="3018" y="1083"/>
                    <a:pt x="2517" y="1015"/>
                  </a:cubicBezTo>
                  <a:cubicBezTo>
                    <a:pt x="2436" y="1006"/>
                    <a:pt x="2353" y="1001"/>
                    <a:pt x="2271" y="1001"/>
                  </a:cubicBezTo>
                  <a:cubicBezTo>
                    <a:pt x="2105" y="1001"/>
                    <a:pt x="1940" y="1019"/>
                    <a:pt x="1787" y="1056"/>
                  </a:cubicBezTo>
                  <a:cubicBezTo>
                    <a:pt x="1624" y="1096"/>
                    <a:pt x="1462" y="1150"/>
                    <a:pt x="1326" y="1218"/>
                  </a:cubicBezTo>
                  <a:lnTo>
                    <a:pt x="1286" y="1164"/>
                  </a:lnTo>
                  <a:cubicBezTo>
                    <a:pt x="1137" y="907"/>
                    <a:pt x="975" y="663"/>
                    <a:pt x="785" y="433"/>
                  </a:cubicBezTo>
                  <a:cubicBezTo>
                    <a:pt x="636" y="257"/>
                    <a:pt x="447" y="108"/>
                    <a:pt x="23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38"/>
            <p:cNvSpPr/>
            <p:nvPr/>
          </p:nvSpPr>
          <p:spPr>
            <a:xfrm>
              <a:off x="5067025" y="582900"/>
              <a:ext cx="168150" cy="188475"/>
            </a:xfrm>
            <a:custGeom>
              <a:avLst/>
              <a:gdLst/>
              <a:ahLst/>
              <a:cxnLst/>
              <a:rect l="l" t="t" r="r" b="b"/>
              <a:pathLst>
                <a:path w="6726" h="7539" extrusionOk="0">
                  <a:moveTo>
                    <a:pt x="1881" y="0"/>
                  </a:moveTo>
                  <a:cubicBezTo>
                    <a:pt x="1706" y="0"/>
                    <a:pt x="1530" y="27"/>
                    <a:pt x="1354" y="82"/>
                  </a:cubicBezTo>
                  <a:cubicBezTo>
                    <a:pt x="1056" y="163"/>
                    <a:pt x="785" y="339"/>
                    <a:pt x="582" y="569"/>
                  </a:cubicBezTo>
                  <a:cubicBezTo>
                    <a:pt x="461" y="704"/>
                    <a:pt x="352" y="839"/>
                    <a:pt x="258" y="1002"/>
                  </a:cubicBezTo>
                  <a:cubicBezTo>
                    <a:pt x="149" y="1164"/>
                    <a:pt x="82" y="1354"/>
                    <a:pt x="41" y="1543"/>
                  </a:cubicBezTo>
                  <a:cubicBezTo>
                    <a:pt x="1" y="1692"/>
                    <a:pt x="14" y="1854"/>
                    <a:pt x="55" y="2003"/>
                  </a:cubicBezTo>
                  <a:cubicBezTo>
                    <a:pt x="95" y="2138"/>
                    <a:pt x="163" y="2274"/>
                    <a:pt x="258" y="2382"/>
                  </a:cubicBezTo>
                  <a:cubicBezTo>
                    <a:pt x="352" y="2490"/>
                    <a:pt x="461" y="2598"/>
                    <a:pt x="569" y="2693"/>
                  </a:cubicBezTo>
                  <a:lnTo>
                    <a:pt x="691" y="2788"/>
                  </a:lnTo>
                  <a:cubicBezTo>
                    <a:pt x="772" y="2855"/>
                    <a:pt x="840" y="2923"/>
                    <a:pt x="921" y="2991"/>
                  </a:cubicBezTo>
                  <a:cubicBezTo>
                    <a:pt x="1015" y="3086"/>
                    <a:pt x="1110" y="3180"/>
                    <a:pt x="1191" y="3288"/>
                  </a:cubicBezTo>
                  <a:cubicBezTo>
                    <a:pt x="1273" y="3397"/>
                    <a:pt x="1340" y="3532"/>
                    <a:pt x="1394" y="3654"/>
                  </a:cubicBezTo>
                  <a:cubicBezTo>
                    <a:pt x="1462" y="3816"/>
                    <a:pt x="1503" y="3979"/>
                    <a:pt x="1530" y="4141"/>
                  </a:cubicBezTo>
                  <a:cubicBezTo>
                    <a:pt x="1557" y="4357"/>
                    <a:pt x="1557" y="4587"/>
                    <a:pt x="1530" y="4817"/>
                  </a:cubicBezTo>
                  <a:cubicBezTo>
                    <a:pt x="1476" y="5156"/>
                    <a:pt x="1381" y="5481"/>
                    <a:pt x="1259" y="5792"/>
                  </a:cubicBezTo>
                  <a:cubicBezTo>
                    <a:pt x="1097" y="6171"/>
                    <a:pt x="880" y="6536"/>
                    <a:pt x="637" y="6874"/>
                  </a:cubicBezTo>
                  <a:cubicBezTo>
                    <a:pt x="610" y="6901"/>
                    <a:pt x="610" y="6942"/>
                    <a:pt x="623" y="6969"/>
                  </a:cubicBezTo>
                  <a:cubicBezTo>
                    <a:pt x="623" y="7010"/>
                    <a:pt x="650" y="7037"/>
                    <a:pt x="677" y="7050"/>
                  </a:cubicBezTo>
                  <a:lnTo>
                    <a:pt x="691" y="7050"/>
                  </a:lnTo>
                  <a:cubicBezTo>
                    <a:pt x="1340" y="7321"/>
                    <a:pt x="2030" y="7483"/>
                    <a:pt x="2720" y="7524"/>
                  </a:cubicBezTo>
                  <a:cubicBezTo>
                    <a:pt x="2910" y="7537"/>
                    <a:pt x="3086" y="7537"/>
                    <a:pt x="3262" y="7537"/>
                  </a:cubicBezTo>
                  <a:cubicBezTo>
                    <a:pt x="3304" y="7538"/>
                    <a:pt x="3346" y="7539"/>
                    <a:pt x="3388" y="7539"/>
                  </a:cubicBezTo>
                  <a:cubicBezTo>
                    <a:pt x="3927" y="7539"/>
                    <a:pt x="4465" y="7459"/>
                    <a:pt x="4980" y="7321"/>
                  </a:cubicBezTo>
                  <a:cubicBezTo>
                    <a:pt x="5616" y="7145"/>
                    <a:pt x="6198" y="6807"/>
                    <a:pt x="6658" y="6319"/>
                  </a:cubicBezTo>
                  <a:cubicBezTo>
                    <a:pt x="6658" y="6319"/>
                    <a:pt x="6671" y="6306"/>
                    <a:pt x="6685" y="6306"/>
                  </a:cubicBezTo>
                  <a:cubicBezTo>
                    <a:pt x="6712" y="6279"/>
                    <a:pt x="6726" y="6238"/>
                    <a:pt x="6726" y="6211"/>
                  </a:cubicBezTo>
                  <a:cubicBezTo>
                    <a:pt x="6604" y="5264"/>
                    <a:pt x="6374" y="4330"/>
                    <a:pt x="6008" y="3437"/>
                  </a:cubicBezTo>
                  <a:cubicBezTo>
                    <a:pt x="5833" y="3004"/>
                    <a:pt x="5616" y="2598"/>
                    <a:pt x="5345" y="2206"/>
                  </a:cubicBezTo>
                  <a:cubicBezTo>
                    <a:pt x="5183" y="1962"/>
                    <a:pt x="4994" y="1719"/>
                    <a:pt x="4777" y="1516"/>
                  </a:cubicBezTo>
                  <a:cubicBezTo>
                    <a:pt x="4534" y="1272"/>
                    <a:pt x="4290" y="1042"/>
                    <a:pt x="4019" y="853"/>
                  </a:cubicBezTo>
                  <a:cubicBezTo>
                    <a:pt x="3749" y="650"/>
                    <a:pt x="3451" y="474"/>
                    <a:pt x="3153" y="325"/>
                  </a:cubicBezTo>
                  <a:cubicBezTo>
                    <a:pt x="2761" y="122"/>
                    <a:pt x="2328" y="14"/>
                    <a:pt x="1881" y="0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38"/>
            <p:cNvSpPr/>
            <p:nvPr/>
          </p:nvSpPr>
          <p:spPr>
            <a:xfrm>
              <a:off x="5067025" y="583225"/>
              <a:ext cx="91700" cy="188450"/>
            </a:xfrm>
            <a:custGeom>
              <a:avLst/>
              <a:gdLst/>
              <a:ahLst/>
              <a:cxnLst/>
              <a:rect l="l" t="t" r="r" b="b"/>
              <a:pathLst>
                <a:path w="3668" h="7538" extrusionOk="0">
                  <a:moveTo>
                    <a:pt x="1651" y="1"/>
                  </a:moveTo>
                  <a:cubicBezTo>
                    <a:pt x="1543" y="14"/>
                    <a:pt x="1435" y="42"/>
                    <a:pt x="1340" y="69"/>
                  </a:cubicBezTo>
                  <a:lnTo>
                    <a:pt x="1354" y="55"/>
                  </a:lnTo>
                  <a:lnTo>
                    <a:pt x="1354" y="55"/>
                  </a:lnTo>
                  <a:cubicBezTo>
                    <a:pt x="1056" y="136"/>
                    <a:pt x="785" y="312"/>
                    <a:pt x="569" y="542"/>
                  </a:cubicBezTo>
                  <a:cubicBezTo>
                    <a:pt x="447" y="678"/>
                    <a:pt x="339" y="826"/>
                    <a:pt x="258" y="989"/>
                  </a:cubicBezTo>
                  <a:cubicBezTo>
                    <a:pt x="149" y="1151"/>
                    <a:pt x="82" y="1327"/>
                    <a:pt x="28" y="1530"/>
                  </a:cubicBezTo>
                  <a:cubicBezTo>
                    <a:pt x="1" y="1679"/>
                    <a:pt x="1" y="1841"/>
                    <a:pt x="41" y="1990"/>
                  </a:cubicBezTo>
                  <a:cubicBezTo>
                    <a:pt x="95" y="2125"/>
                    <a:pt x="163" y="2261"/>
                    <a:pt x="258" y="2369"/>
                  </a:cubicBezTo>
                  <a:cubicBezTo>
                    <a:pt x="352" y="2477"/>
                    <a:pt x="447" y="2572"/>
                    <a:pt x="569" y="2667"/>
                  </a:cubicBezTo>
                  <a:lnTo>
                    <a:pt x="691" y="2775"/>
                  </a:lnTo>
                  <a:cubicBezTo>
                    <a:pt x="758" y="2842"/>
                    <a:pt x="840" y="2910"/>
                    <a:pt x="921" y="2978"/>
                  </a:cubicBezTo>
                  <a:cubicBezTo>
                    <a:pt x="1015" y="3073"/>
                    <a:pt x="1097" y="3167"/>
                    <a:pt x="1191" y="3275"/>
                  </a:cubicBezTo>
                  <a:cubicBezTo>
                    <a:pt x="1273" y="3384"/>
                    <a:pt x="1340" y="3506"/>
                    <a:pt x="1394" y="3641"/>
                  </a:cubicBezTo>
                  <a:cubicBezTo>
                    <a:pt x="1462" y="3790"/>
                    <a:pt x="1503" y="3952"/>
                    <a:pt x="1530" y="4128"/>
                  </a:cubicBezTo>
                  <a:cubicBezTo>
                    <a:pt x="1557" y="4344"/>
                    <a:pt x="1557" y="4574"/>
                    <a:pt x="1530" y="4804"/>
                  </a:cubicBezTo>
                  <a:cubicBezTo>
                    <a:pt x="1476" y="5129"/>
                    <a:pt x="1381" y="5454"/>
                    <a:pt x="1245" y="5779"/>
                  </a:cubicBezTo>
                  <a:cubicBezTo>
                    <a:pt x="1083" y="6158"/>
                    <a:pt x="880" y="6523"/>
                    <a:pt x="623" y="6861"/>
                  </a:cubicBezTo>
                  <a:cubicBezTo>
                    <a:pt x="610" y="6888"/>
                    <a:pt x="596" y="6929"/>
                    <a:pt x="610" y="6956"/>
                  </a:cubicBezTo>
                  <a:cubicBezTo>
                    <a:pt x="623" y="6997"/>
                    <a:pt x="637" y="7024"/>
                    <a:pt x="677" y="7037"/>
                  </a:cubicBezTo>
                  <a:lnTo>
                    <a:pt x="691" y="7051"/>
                  </a:lnTo>
                  <a:cubicBezTo>
                    <a:pt x="1340" y="7321"/>
                    <a:pt x="2017" y="7484"/>
                    <a:pt x="2720" y="7524"/>
                  </a:cubicBezTo>
                  <a:cubicBezTo>
                    <a:pt x="2923" y="7538"/>
                    <a:pt x="3099" y="7538"/>
                    <a:pt x="3262" y="7538"/>
                  </a:cubicBezTo>
                  <a:lnTo>
                    <a:pt x="3559" y="7538"/>
                  </a:lnTo>
                  <a:cubicBezTo>
                    <a:pt x="3559" y="7497"/>
                    <a:pt x="3573" y="7443"/>
                    <a:pt x="3573" y="7402"/>
                  </a:cubicBezTo>
                  <a:cubicBezTo>
                    <a:pt x="3668" y="6699"/>
                    <a:pt x="3668" y="5982"/>
                    <a:pt x="3573" y="5278"/>
                  </a:cubicBezTo>
                  <a:cubicBezTo>
                    <a:pt x="3505" y="4750"/>
                    <a:pt x="3370" y="4250"/>
                    <a:pt x="3180" y="3763"/>
                  </a:cubicBezTo>
                  <a:cubicBezTo>
                    <a:pt x="3126" y="3641"/>
                    <a:pt x="3072" y="3519"/>
                    <a:pt x="3005" y="3411"/>
                  </a:cubicBezTo>
                  <a:cubicBezTo>
                    <a:pt x="2950" y="3289"/>
                    <a:pt x="2883" y="3181"/>
                    <a:pt x="2802" y="3073"/>
                  </a:cubicBezTo>
                  <a:cubicBezTo>
                    <a:pt x="2693" y="2937"/>
                    <a:pt x="2572" y="2815"/>
                    <a:pt x="2423" y="2707"/>
                  </a:cubicBezTo>
                  <a:cubicBezTo>
                    <a:pt x="2274" y="2585"/>
                    <a:pt x="2125" y="2491"/>
                    <a:pt x="1963" y="2382"/>
                  </a:cubicBezTo>
                  <a:cubicBezTo>
                    <a:pt x="1800" y="2274"/>
                    <a:pt x="1665" y="2179"/>
                    <a:pt x="1516" y="2071"/>
                  </a:cubicBezTo>
                  <a:cubicBezTo>
                    <a:pt x="1381" y="1963"/>
                    <a:pt x="1273" y="1855"/>
                    <a:pt x="1164" y="1719"/>
                  </a:cubicBezTo>
                  <a:cubicBezTo>
                    <a:pt x="1124" y="1665"/>
                    <a:pt x="1083" y="1598"/>
                    <a:pt x="1056" y="1530"/>
                  </a:cubicBezTo>
                  <a:cubicBezTo>
                    <a:pt x="1029" y="1449"/>
                    <a:pt x="1002" y="1368"/>
                    <a:pt x="988" y="1273"/>
                  </a:cubicBezTo>
                  <a:cubicBezTo>
                    <a:pt x="988" y="1192"/>
                    <a:pt x="988" y="1111"/>
                    <a:pt x="988" y="1016"/>
                  </a:cubicBezTo>
                  <a:cubicBezTo>
                    <a:pt x="988" y="975"/>
                    <a:pt x="1015" y="935"/>
                    <a:pt x="1029" y="894"/>
                  </a:cubicBezTo>
                  <a:cubicBezTo>
                    <a:pt x="1029" y="853"/>
                    <a:pt x="1056" y="813"/>
                    <a:pt x="1070" y="772"/>
                  </a:cubicBezTo>
                  <a:cubicBezTo>
                    <a:pt x="1137" y="610"/>
                    <a:pt x="1245" y="461"/>
                    <a:pt x="1354" y="326"/>
                  </a:cubicBezTo>
                  <a:cubicBezTo>
                    <a:pt x="1448" y="217"/>
                    <a:pt x="1543" y="109"/>
                    <a:pt x="1651" y="1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38"/>
            <p:cNvSpPr/>
            <p:nvPr/>
          </p:nvSpPr>
          <p:spPr>
            <a:xfrm>
              <a:off x="5127925" y="6505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AA55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38"/>
            <p:cNvSpPr/>
            <p:nvPr/>
          </p:nvSpPr>
          <p:spPr>
            <a:xfrm>
              <a:off x="5127925" y="6505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AA55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38"/>
            <p:cNvSpPr/>
            <p:nvPr/>
          </p:nvSpPr>
          <p:spPr>
            <a:xfrm>
              <a:off x="5137400" y="6596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AA55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38"/>
            <p:cNvSpPr/>
            <p:nvPr/>
          </p:nvSpPr>
          <p:spPr>
            <a:xfrm>
              <a:off x="5137400" y="6600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AA55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38"/>
            <p:cNvSpPr/>
            <p:nvPr/>
          </p:nvSpPr>
          <p:spPr>
            <a:xfrm>
              <a:off x="5131975" y="601175"/>
              <a:ext cx="83575" cy="126225"/>
            </a:xfrm>
            <a:custGeom>
              <a:avLst/>
              <a:gdLst/>
              <a:ahLst/>
              <a:cxnLst/>
              <a:rect l="l" t="t" r="r" b="b"/>
              <a:pathLst>
                <a:path w="3343" h="5049" extrusionOk="0">
                  <a:moveTo>
                    <a:pt x="41" y="0"/>
                  </a:moveTo>
                  <a:cubicBezTo>
                    <a:pt x="14" y="0"/>
                    <a:pt x="1" y="14"/>
                    <a:pt x="1" y="27"/>
                  </a:cubicBezTo>
                  <a:cubicBezTo>
                    <a:pt x="1" y="54"/>
                    <a:pt x="14" y="81"/>
                    <a:pt x="28" y="81"/>
                  </a:cubicBezTo>
                  <a:lnTo>
                    <a:pt x="109" y="122"/>
                  </a:lnTo>
                  <a:cubicBezTo>
                    <a:pt x="393" y="271"/>
                    <a:pt x="664" y="460"/>
                    <a:pt x="907" y="677"/>
                  </a:cubicBezTo>
                  <a:lnTo>
                    <a:pt x="894" y="677"/>
                  </a:lnTo>
                  <a:cubicBezTo>
                    <a:pt x="975" y="744"/>
                    <a:pt x="1056" y="826"/>
                    <a:pt x="1137" y="907"/>
                  </a:cubicBezTo>
                  <a:cubicBezTo>
                    <a:pt x="1218" y="988"/>
                    <a:pt x="1300" y="1083"/>
                    <a:pt x="1381" y="1177"/>
                  </a:cubicBezTo>
                  <a:cubicBezTo>
                    <a:pt x="1530" y="1367"/>
                    <a:pt x="1678" y="1570"/>
                    <a:pt x="1814" y="1773"/>
                  </a:cubicBezTo>
                  <a:cubicBezTo>
                    <a:pt x="1990" y="2043"/>
                    <a:pt x="2152" y="2327"/>
                    <a:pt x="2287" y="2625"/>
                  </a:cubicBezTo>
                  <a:cubicBezTo>
                    <a:pt x="2430" y="2910"/>
                    <a:pt x="2548" y="3208"/>
                    <a:pt x="2653" y="3518"/>
                  </a:cubicBezTo>
                  <a:lnTo>
                    <a:pt x="2653" y="3518"/>
                  </a:lnTo>
                  <a:cubicBezTo>
                    <a:pt x="2653" y="3518"/>
                    <a:pt x="2653" y="3518"/>
                    <a:pt x="2653" y="3518"/>
                  </a:cubicBezTo>
                  <a:lnTo>
                    <a:pt x="2653" y="3518"/>
                  </a:lnTo>
                  <a:cubicBezTo>
                    <a:pt x="2653" y="3519"/>
                    <a:pt x="2653" y="3520"/>
                    <a:pt x="2653" y="3520"/>
                  </a:cubicBezTo>
                  <a:lnTo>
                    <a:pt x="2653" y="3520"/>
                  </a:lnTo>
                  <a:cubicBezTo>
                    <a:pt x="2653" y="3520"/>
                    <a:pt x="2653" y="3519"/>
                    <a:pt x="2653" y="3518"/>
                  </a:cubicBezTo>
                  <a:lnTo>
                    <a:pt x="2653" y="3518"/>
                  </a:lnTo>
                  <a:cubicBezTo>
                    <a:pt x="2653" y="3524"/>
                    <a:pt x="2655" y="3529"/>
                    <a:pt x="2657" y="3534"/>
                  </a:cubicBezTo>
                  <a:lnTo>
                    <a:pt x="2657" y="3534"/>
                  </a:lnTo>
                  <a:cubicBezTo>
                    <a:pt x="2656" y="3530"/>
                    <a:pt x="2655" y="3525"/>
                    <a:pt x="2653" y="3520"/>
                  </a:cubicBezTo>
                  <a:lnTo>
                    <a:pt x="2653" y="3520"/>
                  </a:lnTo>
                  <a:cubicBezTo>
                    <a:pt x="2655" y="3526"/>
                    <a:pt x="2657" y="3532"/>
                    <a:pt x="2659" y="3538"/>
                  </a:cubicBezTo>
                  <a:lnTo>
                    <a:pt x="2659" y="3538"/>
                  </a:lnTo>
                  <a:cubicBezTo>
                    <a:pt x="2659" y="3537"/>
                    <a:pt x="2658" y="3536"/>
                    <a:pt x="2657" y="3534"/>
                  </a:cubicBezTo>
                  <a:lnTo>
                    <a:pt x="2657" y="3534"/>
                  </a:lnTo>
                  <a:cubicBezTo>
                    <a:pt x="2724" y="3759"/>
                    <a:pt x="2789" y="3984"/>
                    <a:pt x="2842" y="4208"/>
                  </a:cubicBezTo>
                  <a:cubicBezTo>
                    <a:pt x="2869" y="4330"/>
                    <a:pt x="2883" y="4438"/>
                    <a:pt x="2910" y="4547"/>
                  </a:cubicBezTo>
                  <a:cubicBezTo>
                    <a:pt x="2937" y="4655"/>
                    <a:pt x="2950" y="4777"/>
                    <a:pt x="2964" y="4885"/>
                  </a:cubicBezTo>
                  <a:cubicBezTo>
                    <a:pt x="2989" y="4984"/>
                    <a:pt x="3070" y="5049"/>
                    <a:pt x="3156" y="5049"/>
                  </a:cubicBezTo>
                  <a:cubicBezTo>
                    <a:pt x="3164" y="5049"/>
                    <a:pt x="3172" y="5048"/>
                    <a:pt x="3180" y="5047"/>
                  </a:cubicBezTo>
                  <a:cubicBezTo>
                    <a:pt x="3235" y="5034"/>
                    <a:pt x="3275" y="5007"/>
                    <a:pt x="3316" y="4966"/>
                  </a:cubicBezTo>
                  <a:cubicBezTo>
                    <a:pt x="3316" y="4952"/>
                    <a:pt x="3329" y="4939"/>
                    <a:pt x="3329" y="4925"/>
                  </a:cubicBezTo>
                  <a:cubicBezTo>
                    <a:pt x="3343" y="4885"/>
                    <a:pt x="3343" y="4858"/>
                    <a:pt x="3329" y="4817"/>
                  </a:cubicBezTo>
                  <a:lnTo>
                    <a:pt x="3329" y="4844"/>
                  </a:lnTo>
                  <a:cubicBezTo>
                    <a:pt x="3302" y="4452"/>
                    <a:pt x="3235" y="4046"/>
                    <a:pt x="3113" y="3667"/>
                  </a:cubicBezTo>
                  <a:cubicBezTo>
                    <a:pt x="2977" y="3261"/>
                    <a:pt x="2815" y="2869"/>
                    <a:pt x="2612" y="2503"/>
                  </a:cubicBezTo>
                  <a:cubicBezTo>
                    <a:pt x="2423" y="2124"/>
                    <a:pt x="2179" y="1773"/>
                    <a:pt x="1908" y="1448"/>
                  </a:cubicBezTo>
                  <a:cubicBezTo>
                    <a:pt x="1773" y="1299"/>
                    <a:pt x="1638" y="1150"/>
                    <a:pt x="1489" y="1001"/>
                  </a:cubicBezTo>
                  <a:cubicBezTo>
                    <a:pt x="1340" y="866"/>
                    <a:pt x="1191" y="731"/>
                    <a:pt x="1029" y="609"/>
                  </a:cubicBezTo>
                  <a:cubicBezTo>
                    <a:pt x="731" y="365"/>
                    <a:pt x="393" y="162"/>
                    <a:pt x="55" y="0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38"/>
            <p:cNvSpPr/>
            <p:nvPr/>
          </p:nvSpPr>
          <p:spPr>
            <a:xfrm>
              <a:off x="5139425" y="645825"/>
              <a:ext cx="38575" cy="78550"/>
            </a:xfrm>
            <a:custGeom>
              <a:avLst/>
              <a:gdLst/>
              <a:ahLst/>
              <a:cxnLst/>
              <a:rect l="l" t="t" r="r" b="b"/>
              <a:pathLst>
                <a:path w="1543" h="3142" extrusionOk="0">
                  <a:moveTo>
                    <a:pt x="68" y="0"/>
                  </a:moveTo>
                  <a:cubicBezTo>
                    <a:pt x="68" y="0"/>
                    <a:pt x="54" y="0"/>
                    <a:pt x="41" y="14"/>
                  </a:cubicBezTo>
                  <a:lnTo>
                    <a:pt x="27" y="14"/>
                  </a:lnTo>
                  <a:cubicBezTo>
                    <a:pt x="0" y="27"/>
                    <a:pt x="0" y="54"/>
                    <a:pt x="27" y="68"/>
                  </a:cubicBezTo>
                  <a:cubicBezTo>
                    <a:pt x="81" y="149"/>
                    <a:pt x="149" y="217"/>
                    <a:pt x="203" y="298"/>
                  </a:cubicBezTo>
                  <a:cubicBezTo>
                    <a:pt x="257" y="366"/>
                    <a:pt x="311" y="460"/>
                    <a:pt x="379" y="541"/>
                  </a:cubicBezTo>
                  <a:lnTo>
                    <a:pt x="379" y="528"/>
                  </a:lnTo>
                  <a:cubicBezTo>
                    <a:pt x="433" y="636"/>
                    <a:pt x="501" y="731"/>
                    <a:pt x="555" y="839"/>
                  </a:cubicBezTo>
                  <a:cubicBezTo>
                    <a:pt x="623" y="934"/>
                    <a:pt x="677" y="1056"/>
                    <a:pt x="731" y="1164"/>
                  </a:cubicBezTo>
                  <a:cubicBezTo>
                    <a:pt x="839" y="1394"/>
                    <a:pt x="934" y="1637"/>
                    <a:pt x="1015" y="1881"/>
                  </a:cubicBezTo>
                  <a:lnTo>
                    <a:pt x="1015" y="1854"/>
                  </a:lnTo>
                  <a:cubicBezTo>
                    <a:pt x="1069" y="2043"/>
                    <a:pt x="1123" y="2246"/>
                    <a:pt x="1164" y="2436"/>
                  </a:cubicBezTo>
                  <a:cubicBezTo>
                    <a:pt x="1205" y="2625"/>
                    <a:pt x="1218" y="2828"/>
                    <a:pt x="1245" y="3018"/>
                  </a:cubicBezTo>
                  <a:cubicBezTo>
                    <a:pt x="1245" y="3058"/>
                    <a:pt x="1272" y="3099"/>
                    <a:pt x="1299" y="3112"/>
                  </a:cubicBezTo>
                  <a:cubicBezTo>
                    <a:pt x="1325" y="3133"/>
                    <a:pt x="1355" y="3142"/>
                    <a:pt x="1385" y="3142"/>
                  </a:cubicBezTo>
                  <a:cubicBezTo>
                    <a:pt x="1433" y="3142"/>
                    <a:pt x="1482" y="3119"/>
                    <a:pt x="1516" y="3085"/>
                  </a:cubicBezTo>
                  <a:cubicBezTo>
                    <a:pt x="1529" y="3045"/>
                    <a:pt x="1543" y="3004"/>
                    <a:pt x="1529" y="2977"/>
                  </a:cubicBezTo>
                  <a:cubicBezTo>
                    <a:pt x="1502" y="2706"/>
                    <a:pt x="1435" y="2436"/>
                    <a:pt x="1353" y="2179"/>
                  </a:cubicBezTo>
                  <a:cubicBezTo>
                    <a:pt x="1259" y="1908"/>
                    <a:pt x="1150" y="1651"/>
                    <a:pt x="1029" y="1394"/>
                  </a:cubicBezTo>
                  <a:cubicBezTo>
                    <a:pt x="907" y="1150"/>
                    <a:pt x="772" y="907"/>
                    <a:pt x="609" y="677"/>
                  </a:cubicBezTo>
                  <a:cubicBezTo>
                    <a:pt x="460" y="447"/>
                    <a:pt x="284" y="217"/>
                    <a:pt x="109" y="14"/>
                  </a:cubicBezTo>
                  <a:cubicBezTo>
                    <a:pt x="95" y="0"/>
                    <a:pt x="81" y="0"/>
                    <a:pt x="68" y="0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38"/>
            <p:cNvSpPr/>
            <p:nvPr/>
          </p:nvSpPr>
          <p:spPr>
            <a:xfrm>
              <a:off x="5105600" y="608275"/>
              <a:ext cx="72400" cy="65775"/>
            </a:xfrm>
            <a:custGeom>
              <a:avLst/>
              <a:gdLst/>
              <a:ahLst/>
              <a:cxnLst/>
              <a:rect l="l" t="t" r="r" b="b"/>
              <a:pathLst>
                <a:path w="2896" h="2631" extrusionOk="0">
                  <a:moveTo>
                    <a:pt x="176" y="0"/>
                  </a:moveTo>
                  <a:cubicBezTo>
                    <a:pt x="108" y="0"/>
                    <a:pt x="54" y="41"/>
                    <a:pt x="27" y="109"/>
                  </a:cubicBezTo>
                  <a:lnTo>
                    <a:pt x="27" y="95"/>
                  </a:lnTo>
                  <a:lnTo>
                    <a:pt x="27" y="95"/>
                  </a:lnTo>
                  <a:cubicBezTo>
                    <a:pt x="0" y="163"/>
                    <a:pt x="27" y="244"/>
                    <a:pt x="95" y="284"/>
                  </a:cubicBezTo>
                  <a:cubicBezTo>
                    <a:pt x="149" y="311"/>
                    <a:pt x="217" y="352"/>
                    <a:pt x="284" y="379"/>
                  </a:cubicBezTo>
                  <a:lnTo>
                    <a:pt x="474" y="460"/>
                  </a:lnTo>
                  <a:cubicBezTo>
                    <a:pt x="596" y="501"/>
                    <a:pt x="717" y="555"/>
                    <a:pt x="826" y="623"/>
                  </a:cubicBezTo>
                  <a:cubicBezTo>
                    <a:pt x="812" y="623"/>
                    <a:pt x="798" y="609"/>
                    <a:pt x="785" y="609"/>
                  </a:cubicBezTo>
                  <a:lnTo>
                    <a:pt x="785" y="609"/>
                  </a:lnTo>
                  <a:lnTo>
                    <a:pt x="961" y="690"/>
                  </a:lnTo>
                  <a:lnTo>
                    <a:pt x="934" y="677"/>
                  </a:lnTo>
                  <a:lnTo>
                    <a:pt x="934" y="677"/>
                  </a:lnTo>
                  <a:cubicBezTo>
                    <a:pt x="1110" y="758"/>
                    <a:pt x="1259" y="866"/>
                    <a:pt x="1421" y="961"/>
                  </a:cubicBezTo>
                  <a:cubicBezTo>
                    <a:pt x="1597" y="1069"/>
                    <a:pt x="1746" y="1191"/>
                    <a:pt x="1895" y="1326"/>
                  </a:cubicBezTo>
                  <a:lnTo>
                    <a:pt x="1881" y="1313"/>
                  </a:lnTo>
                  <a:lnTo>
                    <a:pt x="1881" y="1313"/>
                  </a:lnTo>
                  <a:cubicBezTo>
                    <a:pt x="2125" y="1529"/>
                    <a:pt x="2328" y="1773"/>
                    <a:pt x="2503" y="2043"/>
                  </a:cubicBezTo>
                  <a:cubicBezTo>
                    <a:pt x="2625" y="2219"/>
                    <a:pt x="2720" y="2409"/>
                    <a:pt x="2815" y="2612"/>
                  </a:cubicBezTo>
                  <a:cubicBezTo>
                    <a:pt x="2824" y="2621"/>
                    <a:pt x="2841" y="2631"/>
                    <a:pt x="2854" y="2631"/>
                  </a:cubicBezTo>
                  <a:cubicBezTo>
                    <a:pt x="2860" y="2631"/>
                    <a:pt x="2865" y="2629"/>
                    <a:pt x="2869" y="2625"/>
                  </a:cubicBezTo>
                  <a:cubicBezTo>
                    <a:pt x="2896" y="2625"/>
                    <a:pt x="2896" y="2598"/>
                    <a:pt x="2882" y="2571"/>
                  </a:cubicBezTo>
                  <a:cubicBezTo>
                    <a:pt x="2639" y="1989"/>
                    <a:pt x="2287" y="1448"/>
                    <a:pt x="1840" y="1002"/>
                  </a:cubicBezTo>
                  <a:cubicBezTo>
                    <a:pt x="1732" y="880"/>
                    <a:pt x="1624" y="785"/>
                    <a:pt x="1502" y="677"/>
                  </a:cubicBezTo>
                  <a:cubicBezTo>
                    <a:pt x="1380" y="569"/>
                    <a:pt x="1245" y="474"/>
                    <a:pt x="1110" y="393"/>
                  </a:cubicBezTo>
                  <a:cubicBezTo>
                    <a:pt x="1042" y="352"/>
                    <a:pt x="988" y="325"/>
                    <a:pt x="920" y="284"/>
                  </a:cubicBezTo>
                  <a:cubicBezTo>
                    <a:pt x="853" y="244"/>
                    <a:pt x="758" y="203"/>
                    <a:pt x="677" y="163"/>
                  </a:cubicBezTo>
                  <a:cubicBezTo>
                    <a:pt x="609" y="122"/>
                    <a:pt x="528" y="95"/>
                    <a:pt x="447" y="68"/>
                  </a:cubicBezTo>
                  <a:cubicBezTo>
                    <a:pt x="366" y="27"/>
                    <a:pt x="284" y="14"/>
                    <a:pt x="190" y="0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38"/>
            <p:cNvSpPr/>
            <p:nvPr/>
          </p:nvSpPr>
          <p:spPr>
            <a:xfrm>
              <a:off x="4846125" y="705025"/>
              <a:ext cx="670150" cy="531450"/>
            </a:xfrm>
            <a:custGeom>
              <a:avLst/>
              <a:gdLst/>
              <a:ahLst/>
              <a:cxnLst/>
              <a:rect l="l" t="t" r="r" b="b"/>
              <a:pathLst>
                <a:path w="26806" h="21258" extrusionOk="0">
                  <a:moveTo>
                    <a:pt x="13180" y="0"/>
                  </a:moveTo>
                  <a:cubicBezTo>
                    <a:pt x="13031" y="0"/>
                    <a:pt x="12896" y="0"/>
                    <a:pt x="12761" y="14"/>
                  </a:cubicBezTo>
                  <a:cubicBezTo>
                    <a:pt x="11922" y="68"/>
                    <a:pt x="11096" y="298"/>
                    <a:pt x="10339" y="690"/>
                  </a:cubicBezTo>
                  <a:cubicBezTo>
                    <a:pt x="9946" y="893"/>
                    <a:pt x="9567" y="1137"/>
                    <a:pt x="9229" y="1421"/>
                  </a:cubicBezTo>
                  <a:cubicBezTo>
                    <a:pt x="9107" y="1502"/>
                    <a:pt x="9013" y="1583"/>
                    <a:pt x="8931" y="1664"/>
                  </a:cubicBezTo>
                  <a:cubicBezTo>
                    <a:pt x="8552" y="1543"/>
                    <a:pt x="8160" y="1462"/>
                    <a:pt x="7754" y="1421"/>
                  </a:cubicBezTo>
                  <a:cubicBezTo>
                    <a:pt x="7605" y="1407"/>
                    <a:pt x="7456" y="1394"/>
                    <a:pt x="7294" y="1394"/>
                  </a:cubicBezTo>
                  <a:cubicBezTo>
                    <a:pt x="6306" y="1394"/>
                    <a:pt x="5359" y="1692"/>
                    <a:pt x="4547" y="2246"/>
                  </a:cubicBezTo>
                  <a:cubicBezTo>
                    <a:pt x="3898" y="2679"/>
                    <a:pt x="3329" y="3207"/>
                    <a:pt x="2856" y="3829"/>
                  </a:cubicBezTo>
                  <a:cubicBezTo>
                    <a:pt x="2355" y="4465"/>
                    <a:pt x="1922" y="5155"/>
                    <a:pt x="1570" y="5886"/>
                  </a:cubicBezTo>
                  <a:cubicBezTo>
                    <a:pt x="1205" y="6630"/>
                    <a:pt x="894" y="7388"/>
                    <a:pt x="664" y="8186"/>
                  </a:cubicBezTo>
                  <a:cubicBezTo>
                    <a:pt x="434" y="8917"/>
                    <a:pt x="258" y="9661"/>
                    <a:pt x="150" y="10433"/>
                  </a:cubicBezTo>
                  <a:cubicBezTo>
                    <a:pt x="28" y="11272"/>
                    <a:pt x="1" y="12124"/>
                    <a:pt x="55" y="12963"/>
                  </a:cubicBezTo>
                  <a:cubicBezTo>
                    <a:pt x="123" y="13829"/>
                    <a:pt x="285" y="14681"/>
                    <a:pt x="542" y="15507"/>
                  </a:cubicBezTo>
                  <a:cubicBezTo>
                    <a:pt x="677" y="15899"/>
                    <a:pt x="826" y="16292"/>
                    <a:pt x="1016" y="16670"/>
                  </a:cubicBezTo>
                  <a:cubicBezTo>
                    <a:pt x="1192" y="17036"/>
                    <a:pt x="1395" y="17388"/>
                    <a:pt x="1625" y="17712"/>
                  </a:cubicBezTo>
                  <a:cubicBezTo>
                    <a:pt x="2085" y="18375"/>
                    <a:pt x="2653" y="18944"/>
                    <a:pt x="3316" y="19390"/>
                  </a:cubicBezTo>
                  <a:cubicBezTo>
                    <a:pt x="4006" y="19837"/>
                    <a:pt x="4777" y="20148"/>
                    <a:pt x="5603" y="20283"/>
                  </a:cubicBezTo>
                  <a:cubicBezTo>
                    <a:pt x="5995" y="20364"/>
                    <a:pt x="6415" y="20392"/>
                    <a:pt x="6820" y="20392"/>
                  </a:cubicBezTo>
                  <a:lnTo>
                    <a:pt x="6969" y="20392"/>
                  </a:lnTo>
                  <a:cubicBezTo>
                    <a:pt x="7524" y="20392"/>
                    <a:pt x="8079" y="20310"/>
                    <a:pt x="8607" y="20161"/>
                  </a:cubicBezTo>
                  <a:cubicBezTo>
                    <a:pt x="8661" y="20202"/>
                    <a:pt x="8728" y="20229"/>
                    <a:pt x="8782" y="20256"/>
                  </a:cubicBezTo>
                  <a:cubicBezTo>
                    <a:pt x="9134" y="20459"/>
                    <a:pt x="9500" y="20622"/>
                    <a:pt x="9892" y="20743"/>
                  </a:cubicBezTo>
                  <a:cubicBezTo>
                    <a:pt x="10271" y="20879"/>
                    <a:pt x="10677" y="20973"/>
                    <a:pt x="11083" y="21055"/>
                  </a:cubicBezTo>
                  <a:cubicBezTo>
                    <a:pt x="11502" y="21136"/>
                    <a:pt x="11922" y="21190"/>
                    <a:pt x="12341" y="21217"/>
                  </a:cubicBezTo>
                  <a:cubicBezTo>
                    <a:pt x="12679" y="21244"/>
                    <a:pt x="13018" y="21258"/>
                    <a:pt x="13370" y="21258"/>
                  </a:cubicBezTo>
                  <a:cubicBezTo>
                    <a:pt x="13816" y="21258"/>
                    <a:pt x="14290" y="21244"/>
                    <a:pt x="14763" y="21203"/>
                  </a:cubicBezTo>
                  <a:cubicBezTo>
                    <a:pt x="15169" y="21163"/>
                    <a:pt x="15575" y="21109"/>
                    <a:pt x="15968" y="21027"/>
                  </a:cubicBezTo>
                  <a:cubicBezTo>
                    <a:pt x="16387" y="20946"/>
                    <a:pt x="16806" y="20838"/>
                    <a:pt x="17212" y="20703"/>
                  </a:cubicBezTo>
                  <a:cubicBezTo>
                    <a:pt x="18051" y="20432"/>
                    <a:pt x="18850" y="20067"/>
                    <a:pt x="19594" y="19593"/>
                  </a:cubicBezTo>
                  <a:cubicBezTo>
                    <a:pt x="20203" y="19228"/>
                    <a:pt x="20744" y="18781"/>
                    <a:pt x="21245" y="18281"/>
                  </a:cubicBezTo>
                  <a:lnTo>
                    <a:pt x="21488" y="18281"/>
                  </a:lnTo>
                  <a:cubicBezTo>
                    <a:pt x="21705" y="18281"/>
                    <a:pt x="21921" y="18267"/>
                    <a:pt x="22124" y="18240"/>
                  </a:cubicBezTo>
                  <a:cubicBezTo>
                    <a:pt x="22557" y="18199"/>
                    <a:pt x="22977" y="18105"/>
                    <a:pt x="23396" y="17956"/>
                  </a:cubicBezTo>
                  <a:cubicBezTo>
                    <a:pt x="24194" y="17672"/>
                    <a:pt x="24898" y="17144"/>
                    <a:pt x="25412" y="16454"/>
                  </a:cubicBezTo>
                  <a:cubicBezTo>
                    <a:pt x="25683" y="16062"/>
                    <a:pt x="25913" y="15629"/>
                    <a:pt x="26089" y="15182"/>
                  </a:cubicBezTo>
                  <a:cubicBezTo>
                    <a:pt x="26278" y="14708"/>
                    <a:pt x="26427" y="14208"/>
                    <a:pt x="26535" y="13707"/>
                  </a:cubicBezTo>
                  <a:cubicBezTo>
                    <a:pt x="26738" y="12679"/>
                    <a:pt x="26806" y="11637"/>
                    <a:pt x="26711" y="10595"/>
                  </a:cubicBezTo>
                  <a:cubicBezTo>
                    <a:pt x="26616" y="9540"/>
                    <a:pt x="26414" y="8498"/>
                    <a:pt x="26075" y="7496"/>
                  </a:cubicBezTo>
                  <a:cubicBezTo>
                    <a:pt x="25751" y="6509"/>
                    <a:pt x="25318" y="5548"/>
                    <a:pt x="24803" y="4655"/>
                  </a:cubicBezTo>
                  <a:cubicBezTo>
                    <a:pt x="24289" y="3775"/>
                    <a:pt x="23680" y="2963"/>
                    <a:pt x="22990" y="2219"/>
                  </a:cubicBezTo>
                  <a:cubicBezTo>
                    <a:pt x="22341" y="1489"/>
                    <a:pt x="21556" y="907"/>
                    <a:pt x="20676" y="487"/>
                  </a:cubicBezTo>
                  <a:cubicBezTo>
                    <a:pt x="20311" y="325"/>
                    <a:pt x="19946" y="217"/>
                    <a:pt x="19567" y="163"/>
                  </a:cubicBezTo>
                  <a:cubicBezTo>
                    <a:pt x="19391" y="135"/>
                    <a:pt x="19229" y="122"/>
                    <a:pt x="19053" y="122"/>
                  </a:cubicBezTo>
                  <a:cubicBezTo>
                    <a:pt x="18836" y="122"/>
                    <a:pt x="18620" y="149"/>
                    <a:pt x="18417" y="190"/>
                  </a:cubicBezTo>
                  <a:cubicBezTo>
                    <a:pt x="17997" y="271"/>
                    <a:pt x="17605" y="406"/>
                    <a:pt x="17253" y="623"/>
                  </a:cubicBezTo>
                  <a:cubicBezTo>
                    <a:pt x="17036" y="744"/>
                    <a:pt x="16847" y="880"/>
                    <a:pt x="16658" y="1029"/>
                  </a:cubicBezTo>
                  <a:cubicBezTo>
                    <a:pt x="16211" y="744"/>
                    <a:pt x="15724" y="514"/>
                    <a:pt x="15223" y="352"/>
                  </a:cubicBezTo>
                  <a:cubicBezTo>
                    <a:pt x="14594" y="133"/>
                    <a:pt x="13927" y="13"/>
                    <a:pt x="13259" y="13"/>
                  </a:cubicBezTo>
                  <a:cubicBezTo>
                    <a:pt x="13224" y="13"/>
                    <a:pt x="13188" y="13"/>
                    <a:pt x="13153" y="14"/>
                  </a:cubicBezTo>
                  <a:lnTo>
                    <a:pt x="13180" y="0"/>
                  </a:lnTo>
                  <a:close/>
                </a:path>
              </a:pathLst>
            </a:custGeom>
            <a:solidFill>
              <a:srgbClr val="F97F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38"/>
            <p:cNvSpPr/>
            <p:nvPr/>
          </p:nvSpPr>
          <p:spPr>
            <a:xfrm>
              <a:off x="5008175" y="756100"/>
              <a:ext cx="59550" cy="327475"/>
            </a:xfrm>
            <a:custGeom>
              <a:avLst/>
              <a:gdLst/>
              <a:ahLst/>
              <a:cxnLst/>
              <a:rect l="l" t="t" r="r" b="b"/>
              <a:pathLst>
                <a:path w="2382" h="13099" extrusionOk="0">
                  <a:moveTo>
                    <a:pt x="2300" y="0"/>
                  </a:moveTo>
                  <a:cubicBezTo>
                    <a:pt x="2273" y="0"/>
                    <a:pt x="2246" y="14"/>
                    <a:pt x="2233" y="41"/>
                  </a:cubicBezTo>
                  <a:cubicBezTo>
                    <a:pt x="1976" y="542"/>
                    <a:pt x="1759" y="1002"/>
                    <a:pt x="1556" y="1435"/>
                  </a:cubicBezTo>
                  <a:cubicBezTo>
                    <a:pt x="1367" y="1868"/>
                    <a:pt x="1177" y="2328"/>
                    <a:pt x="988" y="2842"/>
                  </a:cubicBezTo>
                  <a:cubicBezTo>
                    <a:pt x="826" y="3315"/>
                    <a:pt x="677" y="3789"/>
                    <a:pt x="555" y="4276"/>
                  </a:cubicBezTo>
                  <a:cubicBezTo>
                    <a:pt x="420" y="4763"/>
                    <a:pt x="311" y="5264"/>
                    <a:pt x="230" y="5738"/>
                  </a:cubicBezTo>
                  <a:cubicBezTo>
                    <a:pt x="149" y="6225"/>
                    <a:pt x="95" y="6725"/>
                    <a:pt x="68" y="7212"/>
                  </a:cubicBezTo>
                  <a:cubicBezTo>
                    <a:pt x="27" y="7740"/>
                    <a:pt x="0" y="8227"/>
                    <a:pt x="0" y="8701"/>
                  </a:cubicBezTo>
                  <a:cubicBezTo>
                    <a:pt x="0" y="9229"/>
                    <a:pt x="27" y="9743"/>
                    <a:pt x="81" y="10257"/>
                  </a:cubicBezTo>
                  <a:cubicBezTo>
                    <a:pt x="122" y="10758"/>
                    <a:pt x="203" y="11272"/>
                    <a:pt x="298" y="11772"/>
                  </a:cubicBezTo>
                  <a:cubicBezTo>
                    <a:pt x="379" y="12178"/>
                    <a:pt x="487" y="12571"/>
                    <a:pt x="623" y="12963"/>
                  </a:cubicBezTo>
                  <a:cubicBezTo>
                    <a:pt x="636" y="12990"/>
                    <a:pt x="663" y="13031"/>
                    <a:pt x="704" y="13058"/>
                  </a:cubicBezTo>
                  <a:cubicBezTo>
                    <a:pt x="744" y="13085"/>
                    <a:pt x="799" y="13098"/>
                    <a:pt x="853" y="13098"/>
                  </a:cubicBezTo>
                  <a:lnTo>
                    <a:pt x="893" y="13098"/>
                  </a:lnTo>
                  <a:cubicBezTo>
                    <a:pt x="1015" y="13071"/>
                    <a:pt x="1110" y="12950"/>
                    <a:pt x="1083" y="12814"/>
                  </a:cubicBezTo>
                  <a:cubicBezTo>
                    <a:pt x="1042" y="12571"/>
                    <a:pt x="1002" y="12314"/>
                    <a:pt x="947" y="12070"/>
                  </a:cubicBezTo>
                  <a:lnTo>
                    <a:pt x="947" y="12043"/>
                  </a:lnTo>
                  <a:cubicBezTo>
                    <a:pt x="934" y="11935"/>
                    <a:pt x="907" y="11827"/>
                    <a:pt x="893" y="11705"/>
                  </a:cubicBezTo>
                  <a:cubicBezTo>
                    <a:pt x="812" y="11272"/>
                    <a:pt x="744" y="10933"/>
                    <a:pt x="704" y="10622"/>
                  </a:cubicBezTo>
                  <a:cubicBezTo>
                    <a:pt x="596" y="9919"/>
                    <a:pt x="528" y="9215"/>
                    <a:pt x="487" y="8511"/>
                  </a:cubicBezTo>
                  <a:lnTo>
                    <a:pt x="487" y="8471"/>
                  </a:lnTo>
                  <a:cubicBezTo>
                    <a:pt x="474" y="7767"/>
                    <a:pt x="487" y="7050"/>
                    <a:pt x="555" y="6346"/>
                  </a:cubicBezTo>
                  <a:cubicBezTo>
                    <a:pt x="623" y="5616"/>
                    <a:pt x="731" y="4899"/>
                    <a:pt x="893" y="4181"/>
                  </a:cubicBezTo>
                  <a:lnTo>
                    <a:pt x="893" y="4181"/>
                  </a:lnTo>
                  <a:lnTo>
                    <a:pt x="880" y="4195"/>
                  </a:lnTo>
                  <a:cubicBezTo>
                    <a:pt x="1042" y="3491"/>
                    <a:pt x="1245" y="2801"/>
                    <a:pt x="1489" y="2125"/>
                  </a:cubicBezTo>
                  <a:cubicBezTo>
                    <a:pt x="1732" y="1435"/>
                    <a:pt x="2030" y="758"/>
                    <a:pt x="2382" y="95"/>
                  </a:cubicBezTo>
                  <a:cubicBezTo>
                    <a:pt x="2382" y="82"/>
                    <a:pt x="2382" y="68"/>
                    <a:pt x="2382" y="54"/>
                  </a:cubicBezTo>
                  <a:cubicBezTo>
                    <a:pt x="2368" y="27"/>
                    <a:pt x="2355" y="14"/>
                    <a:pt x="2341" y="14"/>
                  </a:cubicBezTo>
                  <a:lnTo>
                    <a:pt x="2314" y="14"/>
                  </a:lnTo>
                  <a:lnTo>
                    <a:pt x="2300" y="0"/>
                  </a:lnTo>
                  <a:close/>
                </a:path>
              </a:pathLst>
            </a:custGeom>
            <a:solidFill>
              <a:srgbClr val="F96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38"/>
            <p:cNvSpPr/>
            <p:nvPr/>
          </p:nvSpPr>
          <p:spPr>
            <a:xfrm>
              <a:off x="5330200" y="848450"/>
              <a:ext cx="13900" cy="18625"/>
            </a:xfrm>
            <a:custGeom>
              <a:avLst/>
              <a:gdLst/>
              <a:ahLst/>
              <a:cxnLst/>
              <a:rect l="l" t="t" r="r" b="b"/>
              <a:pathLst>
                <a:path w="556" h="745" extrusionOk="0">
                  <a:moveTo>
                    <a:pt x="231" y="0"/>
                  </a:moveTo>
                  <a:cubicBezTo>
                    <a:pt x="233" y="0"/>
                    <a:pt x="235" y="0"/>
                    <a:pt x="237" y="0"/>
                  </a:cubicBezTo>
                  <a:lnTo>
                    <a:pt x="237" y="0"/>
                  </a:lnTo>
                  <a:cubicBezTo>
                    <a:pt x="240" y="0"/>
                    <a:pt x="242" y="0"/>
                    <a:pt x="244" y="0"/>
                  </a:cubicBezTo>
                  <a:close/>
                  <a:moveTo>
                    <a:pt x="237" y="0"/>
                  </a:moveTo>
                  <a:cubicBezTo>
                    <a:pt x="222" y="1"/>
                    <a:pt x="200" y="2"/>
                    <a:pt x="177" y="14"/>
                  </a:cubicBezTo>
                  <a:cubicBezTo>
                    <a:pt x="68" y="54"/>
                    <a:pt x="1" y="176"/>
                    <a:pt x="41" y="284"/>
                  </a:cubicBezTo>
                  <a:cubicBezTo>
                    <a:pt x="41" y="312"/>
                    <a:pt x="55" y="339"/>
                    <a:pt x="68" y="379"/>
                  </a:cubicBezTo>
                  <a:lnTo>
                    <a:pt x="68" y="393"/>
                  </a:lnTo>
                  <a:lnTo>
                    <a:pt x="82" y="420"/>
                  </a:lnTo>
                  <a:cubicBezTo>
                    <a:pt x="96" y="474"/>
                    <a:pt x="109" y="542"/>
                    <a:pt x="123" y="596"/>
                  </a:cubicBezTo>
                  <a:cubicBezTo>
                    <a:pt x="150" y="690"/>
                    <a:pt x="244" y="745"/>
                    <a:pt x="339" y="745"/>
                  </a:cubicBezTo>
                  <a:cubicBezTo>
                    <a:pt x="353" y="745"/>
                    <a:pt x="380" y="745"/>
                    <a:pt x="393" y="731"/>
                  </a:cubicBezTo>
                  <a:cubicBezTo>
                    <a:pt x="447" y="717"/>
                    <a:pt x="501" y="677"/>
                    <a:pt x="529" y="636"/>
                  </a:cubicBezTo>
                  <a:cubicBezTo>
                    <a:pt x="556" y="582"/>
                    <a:pt x="556" y="515"/>
                    <a:pt x="542" y="460"/>
                  </a:cubicBezTo>
                  <a:cubicBezTo>
                    <a:pt x="515" y="339"/>
                    <a:pt x="474" y="217"/>
                    <a:pt x="420" y="95"/>
                  </a:cubicBezTo>
                  <a:cubicBezTo>
                    <a:pt x="381" y="29"/>
                    <a:pt x="315" y="2"/>
                    <a:pt x="237" y="0"/>
                  </a:cubicBezTo>
                  <a:close/>
                </a:path>
              </a:pathLst>
            </a:custGeom>
            <a:solidFill>
              <a:srgbClr val="F96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38"/>
            <p:cNvSpPr/>
            <p:nvPr/>
          </p:nvSpPr>
          <p:spPr>
            <a:xfrm>
              <a:off x="5267300" y="743325"/>
              <a:ext cx="61575" cy="87900"/>
            </a:xfrm>
            <a:custGeom>
              <a:avLst/>
              <a:gdLst/>
              <a:ahLst/>
              <a:cxnLst/>
              <a:rect l="l" t="t" r="r" b="b"/>
              <a:pathLst>
                <a:path w="2463" h="3516" extrusionOk="0">
                  <a:moveTo>
                    <a:pt x="244" y="1"/>
                  </a:moveTo>
                  <a:cubicBezTo>
                    <a:pt x="233" y="1"/>
                    <a:pt x="223" y="4"/>
                    <a:pt x="217" y="11"/>
                  </a:cubicBezTo>
                  <a:lnTo>
                    <a:pt x="230" y="11"/>
                  </a:lnTo>
                  <a:cubicBezTo>
                    <a:pt x="176" y="11"/>
                    <a:pt x="135" y="11"/>
                    <a:pt x="108" y="38"/>
                  </a:cubicBezTo>
                  <a:cubicBezTo>
                    <a:pt x="54" y="65"/>
                    <a:pt x="27" y="119"/>
                    <a:pt x="14" y="173"/>
                  </a:cubicBezTo>
                  <a:cubicBezTo>
                    <a:pt x="0" y="214"/>
                    <a:pt x="0" y="254"/>
                    <a:pt x="14" y="295"/>
                  </a:cubicBezTo>
                  <a:cubicBezTo>
                    <a:pt x="14" y="335"/>
                    <a:pt x="41" y="363"/>
                    <a:pt x="68" y="390"/>
                  </a:cubicBezTo>
                  <a:lnTo>
                    <a:pt x="162" y="498"/>
                  </a:lnTo>
                  <a:lnTo>
                    <a:pt x="257" y="620"/>
                  </a:lnTo>
                  <a:cubicBezTo>
                    <a:pt x="677" y="1120"/>
                    <a:pt x="1015" y="1567"/>
                    <a:pt x="1299" y="1973"/>
                  </a:cubicBezTo>
                  <a:cubicBezTo>
                    <a:pt x="1637" y="2446"/>
                    <a:pt x="1935" y="2947"/>
                    <a:pt x="2192" y="3461"/>
                  </a:cubicBezTo>
                  <a:cubicBezTo>
                    <a:pt x="2219" y="3502"/>
                    <a:pt x="2260" y="3515"/>
                    <a:pt x="2314" y="3515"/>
                  </a:cubicBezTo>
                  <a:cubicBezTo>
                    <a:pt x="2327" y="3515"/>
                    <a:pt x="2354" y="3515"/>
                    <a:pt x="2382" y="3502"/>
                  </a:cubicBezTo>
                  <a:cubicBezTo>
                    <a:pt x="2436" y="3461"/>
                    <a:pt x="2463" y="3380"/>
                    <a:pt x="2422" y="3312"/>
                  </a:cubicBezTo>
                  <a:cubicBezTo>
                    <a:pt x="2111" y="2703"/>
                    <a:pt x="1800" y="2162"/>
                    <a:pt x="1488" y="1661"/>
                  </a:cubicBezTo>
                  <a:cubicBezTo>
                    <a:pt x="1164" y="1120"/>
                    <a:pt x="798" y="593"/>
                    <a:pt x="406" y="105"/>
                  </a:cubicBezTo>
                  <a:cubicBezTo>
                    <a:pt x="379" y="51"/>
                    <a:pt x="325" y="24"/>
                    <a:pt x="271" y="11"/>
                  </a:cubicBezTo>
                  <a:cubicBezTo>
                    <a:pt x="264" y="4"/>
                    <a:pt x="254" y="1"/>
                    <a:pt x="244" y="1"/>
                  </a:cubicBezTo>
                  <a:close/>
                </a:path>
              </a:pathLst>
            </a:custGeom>
            <a:solidFill>
              <a:srgbClr val="F96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38"/>
            <p:cNvSpPr/>
            <p:nvPr/>
          </p:nvSpPr>
          <p:spPr>
            <a:xfrm>
              <a:off x="5350500" y="895475"/>
              <a:ext cx="44000" cy="255425"/>
            </a:xfrm>
            <a:custGeom>
              <a:avLst/>
              <a:gdLst/>
              <a:ahLst/>
              <a:cxnLst/>
              <a:rect l="l" t="t" r="r" b="b"/>
              <a:pathLst>
                <a:path w="1760" h="10217" extrusionOk="0">
                  <a:moveTo>
                    <a:pt x="244" y="0"/>
                  </a:moveTo>
                  <a:cubicBezTo>
                    <a:pt x="217" y="0"/>
                    <a:pt x="190" y="0"/>
                    <a:pt x="177" y="14"/>
                  </a:cubicBezTo>
                  <a:cubicBezTo>
                    <a:pt x="109" y="27"/>
                    <a:pt x="68" y="68"/>
                    <a:pt x="28" y="135"/>
                  </a:cubicBezTo>
                  <a:cubicBezTo>
                    <a:pt x="1" y="190"/>
                    <a:pt x="1" y="257"/>
                    <a:pt x="14" y="311"/>
                  </a:cubicBezTo>
                  <a:cubicBezTo>
                    <a:pt x="55" y="460"/>
                    <a:pt x="95" y="623"/>
                    <a:pt x="136" y="758"/>
                  </a:cubicBezTo>
                  <a:lnTo>
                    <a:pt x="163" y="826"/>
                  </a:lnTo>
                  <a:lnTo>
                    <a:pt x="285" y="1231"/>
                  </a:lnTo>
                  <a:lnTo>
                    <a:pt x="325" y="1326"/>
                  </a:lnTo>
                  <a:cubicBezTo>
                    <a:pt x="420" y="1664"/>
                    <a:pt x="528" y="2003"/>
                    <a:pt x="623" y="2341"/>
                  </a:cubicBezTo>
                  <a:cubicBezTo>
                    <a:pt x="826" y="3004"/>
                    <a:pt x="988" y="3667"/>
                    <a:pt x="1110" y="4344"/>
                  </a:cubicBezTo>
                  <a:cubicBezTo>
                    <a:pt x="1232" y="5020"/>
                    <a:pt x="1300" y="5697"/>
                    <a:pt x="1327" y="6373"/>
                  </a:cubicBezTo>
                  <a:cubicBezTo>
                    <a:pt x="1354" y="7063"/>
                    <a:pt x="1327" y="7740"/>
                    <a:pt x="1273" y="8416"/>
                  </a:cubicBezTo>
                  <a:cubicBezTo>
                    <a:pt x="1246" y="8660"/>
                    <a:pt x="1205" y="8931"/>
                    <a:pt x="1151" y="9242"/>
                  </a:cubicBezTo>
                  <a:cubicBezTo>
                    <a:pt x="1097" y="9553"/>
                    <a:pt x="1029" y="9824"/>
                    <a:pt x="948" y="10094"/>
                  </a:cubicBezTo>
                  <a:cubicBezTo>
                    <a:pt x="948" y="10108"/>
                    <a:pt x="948" y="10135"/>
                    <a:pt x="961" y="10162"/>
                  </a:cubicBezTo>
                  <a:cubicBezTo>
                    <a:pt x="975" y="10189"/>
                    <a:pt x="1002" y="10203"/>
                    <a:pt x="1029" y="10216"/>
                  </a:cubicBezTo>
                  <a:lnTo>
                    <a:pt x="1056" y="10216"/>
                  </a:lnTo>
                  <a:cubicBezTo>
                    <a:pt x="1097" y="10203"/>
                    <a:pt x="1137" y="10176"/>
                    <a:pt x="1151" y="10135"/>
                  </a:cubicBezTo>
                  <a:cubicBezTo>
                    <a:pt x="1259" y="9715"/>
                    <a:pt x="1408" y="9174"/>
                    <a:pt x="1516" y="8619"/>
                  </a:cubicBezTo>
                  <a:cubicBezTo>
                    <a:pt x="1584" y="8295"/>
                    <a:pt x="1624" y="8078"/>
                    <a:pt x="1651" y="7862"/>
                  </a:cubicBezTo>
                  <a:cubicBezTo>
                    <a:pt x="1679" y="7645"/>
                    <a:pt x="1706" y="7361"/>
                    <a:pt x="1733" y="7063"/>
                  </a:cubicBezTo>
                  <a:cubicBezTo>
                    <a:pt x="1760" y="6779"/>
                    <a:pt x="1760" y="6522"/>
                    <a:pt x="1760" y="6292"/>
                  </a:cubicBezTo>
                  <a:cubicBezTo>
                    <a:pt x="1760" y="6035"/>
                    <a:pt x="1760" y="5778"/>
                    <a:pt x="1760" y="5507"/>
                  </a:cubicBezTo>
                  <a:cubicBezTo>
                    <a:pt x="1746" y="5210"/>
                    <a:pt x="1733" y="4966"/>
                    <a:pt x="1706" y="4736"/>
                  </a:cubicBezTo>
                  <a:cubicBezTo>
                    <a:pt x="1692" y="4506"/>
                    <a:pt x="1651" y="4235"/>
                    <a:pt x="1624" y="3965"/>
                  </a:cubicBezTo>
                  <a:cubicBezTo>
                    <a:pt x="1530" y="3302"/>
                    <a:pt x="1394" y="2639"/>
                    <a:pt x="1218" y="1989"/>
                  </a:cubicBezTo>
                  <a:cubicBezTo>
                    <a:pt x="1124" y="1651"/>
                    <a:pt x="1016" y="1340"/>
                    <a:pt x="894" y="1042"/>
                  </a:cubicBezTo>
                  <a:cubicBezTo>
                    <a:pt x="840" y="907"/>
                    <a:pt x="772" y="758"/>
                    <a:pt x="691" y="582"/>
                  </a:cubicBezTo>
                  <a:cubicBezTo>
                    <a:pt x="623" y="420"/>
                    <a:pt x="542" y="257"/>
                    <a:pt x="447" y="108"/>
                  </a:cubicBezTo>
                  <a:cubicBezTo>
                    <a:pt x="407" y="41"/>
                    <a:pt x="325" y="0"/>
                    <a:pt x="244" y="0"/>
                  </a:cubicBezTo>
                  <a:close/>
                </a:path>
              </a:pathLst>
            </a:custGeom>
            <a:solidFill>
              <a:srgbClr val="F96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38"/>
            <p:cNvSpPr/>
            <p:nvPr/>
          </p:nvSpPr>
          <p:spPr>
            <a:xfrm>
              <a:off x="4846125" y="739525"/>
              <a:ext cx="498650" cy="496950"/>
            </a:xfrm>
            <a:custGeom>
              <a:avLst/>
              <a:gdLst/>
              <a:ahLst/>
              <a:cxnLst/>
              <a:rect l="l" t="t" r="r" b="b"/>
              <a:pathLst>
                <a:path w="19946" h="19878" extrusionOk="0">
                  <a:moveTo>
                    <a:pt x="7281" y="0"/>
                  </a:moveTo>
                  <a:lnTo>
                    <a:pt x="7294" y="14"/>
                  </a:lnTo>
                  <a:cubicBezTo>
                    <a:pt x="7273" y="14"/>
                    <a:pt x="7251" y="13"/>
                    <a:pt x="7230" y="13"/>
                  </a:cubicBezTo>
                  <a:cubicBezTo>
                    <a:pt x="6265" y="13"/>
                    <a:pt x="5328" y="310"/>
                    <a:pt x="4547" y="853"/>
                  </a:cubicBezTo>
                  <a:cubicBezTo>
                    <a:pt x="3898" y="1286"/>
                    <a:pt x="3329" y="1827"/>
                    <a:pt x="2856" y="2436"/>
                  </a:cubicBezTo>
                  <a:cubicBezTo>
                    <a:pt x="2342" y="3072"/>
                    <a:pt x="1909" y="3762"/>
                    <a:pt x="1557" y="4506"/>
                  </a:cubicBezTo>
                  <a:cubicBezTo>
                    <a:pt x="867" y="5940"/>
                    <a:pt x="380" y="7469"/>
                    <a:pt x="150" y="9039"/>
                  </a:cubicBezTo>
                  <a:cubicBezTo>
                    <a:pt x="28" y="9878"/>
                    <a:pt x="1" y="10730"/>
                    <a:pt x="55" y="11583"/>
                  </a:cubicBezTo>
                  <a:cubicBezTo>
                    <a:pt x="123" y="12449"/>
                    <a:pt x="285" y="13301"/>
                    <a:pt x="542" y="14113"/>
                  </a:cubicBezTo>
                  <a:cubicBezTo>
                    <a:pt x="664" y="14519"/>
                    <a:pt x="826" y="14898"/>
                    <a:pt x="1016" y="15277"/>
                  </a:cubicBezTo>
                  <a:cubicBezTo>
                    <a:pt x="1192" y="15642"/>
                    <a:pt x="1395" y="15994"/>
                    <a:pt x="1625" y="16332"/>
                  </a:cubicBezTo>
                  <a:cubicBezTo>
                    <a:pt x="2085" y="16995"/>
                    <a:pt x="2653" y="17550"/>
                    <a:pt x="3316" y="17997"/>
                  </a:cubicBezTo>
                  <a:cubicBezTo>
                    <a:pt x="4006" y="18457"/>
                    <a:pt x="4791" y="18768"/>
                    <a:pt x="5603" y="18903"/>
                  </a:cubicBezTo>
                  <a:cubicBezTo>
                    <a:pt x="6009" y="18984"/>
                    <a:pt x="6415" y="19012"/>
                    <a:pt x="6820" y="19012"/>
                  </a:cubicBezTo>
                  <a:lnTo>
                    <a:pt x="6969" y="19012"/>
                  </a:lnTo>
                  <a:cubicBezTo>
                    <a:pt x="7524" y="19012"/>
                    <a:pt x="8079" y="18930"/>
                    <a:pt x="8620" y="18781"/>
                  </a:cubicBezTo>
                  <a:cubicBezTo>
                    <a:pt x="8674" y="18809"/>
                    <a:pt x="8728" y="18849"/>
                    <a:pt x="8796" y="18876"/>
                  </a:cubicBezTo>
                  <a:cubicBezTo>
                    <a:pt x="9148" y="19079"/>
                    <a:pt x="9513" y="19242"/>
                    <a:pt x="9892" y="19363"/>
                  </a:cubicBezTo>
                  <a:cubicBezTo>
                    <a:pt x="10284" y="19499"/>
                    <a:pt x="10690" y="19593"/>
                    <a:pt x="11096" y="19675"/>
                  </a:cubicBezTo>
                  <a:cubicBezTo>
                    <a:pt x="11502" y="19756"/>
                    <a:pt x="11922" y="19810"/>
                    <a:pt x="12341" y="19837"/>
                  </a:cubicBezTo>
                  <a:cubicBezTo>
                    <a:pt x="12707" y="19864"/>
                    <a:pt x="13045" y="19878"/>
                    <a:pt x="13370" y="19878"/>
                  </a:cubicBezTo>
                  <a:cubicBezTo>
                    <a:pt x="13830" y="19878"/>
                    <a:pt x="14290" y="19864"/>
                    <a:pt x="14777" y="19823"/>
                  </a:cubicBezTo>
                  <a:cubicBezTo>
                    <a:pt x="15183" y="19783"/>
                    <a:pt x="15575" y="19729"/>
                    <a:pt x="15981" y="19647"/>
                  </a:cubicBezTo>
                  <a:cubicBezTo>
                    <a:pt x="16401" y="19566"/>
                    <a:pt x="16820" y="19458"/>
                    <a:pt x="17226" y="19323"/>
                  </a:cubicBezTo>
                  <a:cubicBezTo>
                    <a:pt x="18065" y="19052"/>
                    <a:pt x="18863" y="18687"/>
                    <a:pt x="19607" y="18213"/>
                  </a:cubicBezTo>
                  <a:cubicBezTo>
                    <a:pt x="19716" y="18146"/>
                    <a:pt x="19837" y="18064"/>
                    <a:pt x="19946" y="17997"/>
                  </a:cubicBezTo>
                  <a:lnTo>
                    <a:pt x="19946" y="17997"/>
                  </a:lnTo>
                  <a:lnTo>
                    <a:pt x="19540" y="18146"/>
                  </a:lnTo>
                  <a:cubicBezTo>
                    <a:pt x="19066" y="18321"/>
                    <a:pt x="18606" y="18457"/>
                    <a:pt x="18119" y="18579"/>
                  </a:cubicBezTo>
                  <a:cubicBezTo>
                    <a:pt x="17943" y="18619"/>
                    <a:pt x="17767" y="18660"/>
                    <a:pt x="17591" y="18700"/>
                  </a:cubicBezTo>
                  <a:cubicBezTo>
                    <a:pt x="17415" y="18741"/>
                    <a:pt x="17280" y="18754"/>
                    <a:pt x="17118" y="18781"/>
                  </a:cubicBezTo>
                  <a:cubicBezTo>
                    <a:pt x="16793" y="18836"/>
                    <a:pt x="16468" y="18890"/>
                    <a:pt x="16157" y="18917"/>
                  </a:cubicBezTo>
                  <a:cubicBezTo>
                    <a:pt x="15724" y="18957"/>
                    <a:pt x="15304" y="18971"/>
                    <a:pt x="14899" y="18971"/>
                  </a:cubicBezTo>
                  <a:cubicBezTo>
                    <a:pt x="14493" y="18971"/>
                    <a:pt x="14100" y="18957"/>
                    <a:pt x="13708" y="18917"/>
                  </a:cubicBezTo>
                  <a:cubicBezTo>
                    <a:pt x="13302" y="18876"/>
                    <a:pt x="12909" y="18822"/>
                    <a:pt x="12517" y="18727"/>
                  </a:cubicBezTo>
                  <a:cubicBezTo>
                    <a:pt x="12125" y="18646"/>
                    <a:pt x="11732" y="18538"/>
                    <a:pt x="11367" y="18389"/>
                  </a:cubicBezTo>
                  <a:cubicBezTo>
                    <a:pt x="11002" y="18254"/>
                    <a:pt x="10650" y="18091"/>
                    <a:pt x="10325" y="17902"/>
                  </a:cubicBezTo>
                  <a:cubicBezTo>
                    <a:pt x="10000" y="17713"/>
                    <a:pt x="9689" y="17496"/>
                    <a:pt x="9405" y="17239"/>
                  </a:cubicBezTo>
                  <a:cubicBezTo>
                    <a:pt x="9121" y="16982"/>
                    <a:pt x="8877" y="16711"/>
                    <a:pt x="8661" y="16400"/>
                  </a:cubicBezTo>
                  <a:cubicBezTo>
                    <a:pt x="8552" y="16238"/>
                    <a:pt x="8444" y="16062"/>
                    <a:pt x="8363" y="15886"/>
                  </a:cubicBezTo>
                  <a:cubicBezTo>
                    <a:pt x="8268" y="15723"/>
                    <a:pt x="8201" y="15561"/>
                    <a:pt x="8147" y="15412"/>
                  </a:cubicBezTo>
                  <a:cubicBezTo>
                    <a:pt x="8025" y="15534"/>
                    <a:pt x="7903" y="15642"/>
                    <a:pt x="7768" y="15751"/>
                  </a:cubicBezTo>
                  <a:cubicBezTo>
                    <a:pt x="7659" y="15845"/>
                    <a:pt x="7538" y="15926"/>
                    <a:pt x="7402" y="16008"/>
                  </a:cubicBezTo>
                  <a:cubicBezTo>
                    <a:pt x="7172" y="16143"/>
                    <a:pt x="6902" y="16238"/>
                    <a:pt x="6631" y="16278"/>
                  </a:cubicBezTo>
                  <a:cubicBezTo>
                    <a:pt x="6536" y="16292"/>
                    <a:pt x="6442" y="16305"/>
                    <a:pt x="6347" y="16305"/>
                  </a:cubicBezTo>
                  <a:lnTo>
                    <a:pt x="6239" y="16305"/>
                  </a:lnTo>
                  <a:cubicBezTo>
                    <a:pt x="6117" y="16292"/>
                    <a:pt x="5995" y="16278"/>
                    <a:pt x="5873" y="16251"/>
                  </a:cubicBezTo>
                  <a:cubicBezTo>
                    <a:pt x="5616" y="16184"/>
                    <a:pt x="5373" y="16075"/>
                    <a:pt x="5156" y="15940"/>
                  </a:cubicBezTo>
                  <a:cubicBezTo>
                    <a:pt x="4764" y="15696"/>
                    <a:pt x="4425" y="15385"/>
                    <a:pt x="4141" y="15033"/>
                  </a:cubicBezTo>
                  <a:cubicBezTo>
                    <a:pt x="3979" y="14830"/>
                    <a:pt x="3844" y="14641"/>
                    <a:pt x="3708" y="14424"/>
                  </a:cubicBezTo>
                  <a:cubicBezTo>
                    <a:pt x="3573" y="14194"/>
                    <a:pt x="3451" y="13964"/>
                    <a:pt x="3343" y="13734"/>
                  </a:cubicBezTo>
                  <a:cubicBezTo>
                    <a:pt x="3126" y="13234"/>
                    <a:pt x="2937" y="12733"/>
                    <a:pt x="2802" y="12205"/>
                  </a:cubicBezTo>
                  <a:cubicBezTo>
                    <a:pt x="2653" y="11678"/>
                    <a:pt x="2558" y="11136"/>
                    <a:pt x="2491" y="10595"/>
                  </a:cubicBezTo>
                  <a:cubicBezTo>
                    <a:pt x="2369" y="9486"/>
                    <a:pt x="2382" y="8376"/>
                    <a:pt x="2545" y="7280"/>
                  </a:cubicBezTo>
                  <a:cubicBezTo>
                    <a:pt x="2626" y="6739"/>
                    <a:pt x="2734" y="6198"/>
                    <a:pt x="2883" y="5670"/>
                  </a:cubicBezTo>
                  <a:cubicBezTo>
                    <a:pt x="3032" y="5156"/>
                    <a:pt x="3208" y="4641"/>
                    <a:pt x="3424" y="4154"/>
                  </a:cubicBezTo>
                  <a:cubicBezTo>
                    <a:pt x="3654" y="3654"/>
                    <a:pt x="3911" y="3167"/>
                    <a:pt x="4209" y="2707"/>
                  </a:cubicBezTo>
                  <a:cubicBezTo>
                    <a:pt x="4507" y="2260"/>
                    <a:pt x="4845" y="1827"/>
                    <a:pt x="5210" y="1435"/>
                  </a:cubicBezTo>
                  <a:cubicBezTo>
                    <a:pt x="5305" y="1340"/>
                    <a:pt x="5413" y="1232"/>
                    <a:pt x="5508" y="1137"/>
                  </a:cubicBezTo>
                  <a:cubicBezTo>
                    <a:pt x="5616" y="1042"/>
                    <a:pt x="5697" y="961"/>
                    <a:pt x="5819" y="866"/>
                  </a:cubicBezTo>
                  <a:cubicBezTo>
                    <a:pt x="6022" y="690"/>
                    <a:pt x="6239" y="542"/>
                    <a:pt x="6482" y="420"/>
                  </a:cubicBezTo>
                  <a:cubicBezTo>
                    <a:pt x="6699" y="298"/>
                    <a:pt x="6942" y="176"/>
                    <a:pt x="7172" y="82"/>
                  </a:cubicBezTo>
                  <a:lnTo>
                    <a:pt x="7375" y="0"/>
                  </a:lnTo>
                  <a:close/>
                </a:path>
              </a:pathLst>
            </a:custGeom>
            <a:solidFill>
              <a:srgbClr val="F96E0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38"/>
            <p:cNvSpPr/>
            <p:nvPr/>
          </p:nvSpPr>
          <p:spPr>
            <a:xfrm>
              <a:off x="4918525" y="959750"/>
              <a:ext cx="20325" cy="37000"/>
            </a:xfrm>
            <a:custGeom>
              <a:avLst/>
              <a:gdLst/>
              <a:ahLst/>
              <a:cxnLst/>
              <a:rect l="l" t="t" r="r" b="b"/>
              <a:pathLst>
                <a:path w="813" h="1480" extrusionOk="0">
                  <a:moveTo>
                    <a:pt x="406" y="0"/>
                  </a:moveTo>
                  <a:cubicBezTo>
                    <a:pt x="298" y="0"/>
                    <a:pt x="203" y="68"/>
                    <a:pt x="149" y="162"/>
                  </a:cubicBezTo>
                  <a:lnTo>
                    <a:pt x="149" y="149"/>
                  </a:lnTo>
                  <a:cubicBezTo>
                    <a:pt x="122" y="190"/>
                    <a:pt x="95" y="230"/>
                    <a:pt x="82" y="284"/>
                  </a:cubicBezTo>
                  <a:cubicBezTo>
                    <a:pt x="55" y="338"/>
                    <a:pt x="41" y="392"/>
                    <a:pt x="28" y="460"/>
                  </a:cubicBezTo>
                  <a:cubicBezTo>
                    <a:pt x="0" y="568"/>
                    <a:pt x="0" y="677"/>
                    <a:pt x="0" y="798"/>
                  </a:cubicBezTo>
                  <a:cubicBezTo>
                    <a:pt x="0" y="907"/>
                    <a:pt x="14" y="1015"/>
                    <a:pt x="55" y="1123"/>
                  </a:cubicBezTo>
                  <a:cubicBezTo>
                    <a:pt x="68" y="1177"/>
                    <a:pt x="95" y="1231"/>
                    <a:pt x="136" y="1286"/>
                  </a:cubicBezTo>
                  <a:cubicBezTo>
                    <a:pt x="163" y="1340"/>
                    <a:pt x="203" y="1394"/>
                    <a:pt x="244" y="1421"/>
                  </a:cubicBezTo>
                  <a:cubicBezTo>
                    <a:pt x="285" y="1462"/>
                    <a:pt x="335" y="1480"/>
                    <a:pt x="386" y="1480"/>
                  </a:cubicBezTo>
                  <a:cubicBezTo>
                    <a:pt x="402" y="1480"/>
                    <a:pt x="417" y="1478"/>
                    <a:pt x="433" y="1475"/>
                  </a:cubicBezTo>
                  <a:lnTo>
                    <a:pt x="501" y="1461"/>
                  </a:lnTo>
                  <a:cubicBezTo>
                    <a:pt x="542" y="1448"/>
                    <a:pt x="582" y="1421"/>
                    <a:pt x="609" y="1380"/>
                  </a:cubicBezTo>
                  <a:cubicBezTo>
                    <a:pt x="677" y="1313"/>
                    <a:pt x="731" y="1218"/>
                    <a:pt x="772" y="1123"/>
                  </a:cubicBezTo>
                  <a:cubicBezTo>
                    <a:pt x="785" y="1069"/>
                    <a:pt x="799" y="1015"/>
                    <a:pt x="812" y="961"/>
                  </a:cubicBezTo>
                  <a:cubicBezTo>
                    <a:pt x="812" y="893"/>
                    <a:pt x="812" y="812"/>
                    <a:pt x="812" y="744"/>
                  </a:cubicBezTo>
                  <a:cubicBezTo>
                    <a:pt x="812" y="636"/>
                    <a:pt x="785" y="514"/>
                    <a:pt x="758" y="406"/>
                  </a:cubicBezTo>
                  <a:cubicBezTo>
                    <a:pt x="745" y="365"/>
                    <a:pt x="731" y="325"/>
                    <a:pt x="704" y="284"/>
                  </a:cubicBezTo>
                  <a:cubicBezTo>
                    <a:pt x="704" y="271"/>
                    <a:pt x="691" y="244"/>
                    <a:pt x="691" y="230"/>
                  </a:cubicBezTo>
                  <a:cubicBezTo>
                    <a:pt x="650" y="108"/>
                    <a:pt x="555" y="27"/>
                    <a:pt x="447" y="0"/>
                  </a:cubicBezTo>
                  <a:close/>
                </a:path>
              </a:pathLst>
            </a:custGeom>
            <a:solidFill>
              <a:srgbClr val="F96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38"/>
            <p:cNvSpPr/>
            <p:nvPr/>
          </p:nvSpPr>
          <p:spPr>
            <a:xfrm>
              <a:off x="4937475" y="902375"/>
              <a:ext cx="34175" cy="54350"/>
            </a:xfrm>
            <a:custGeom>
              <a:avLst/>
              <a:gdLst/>
              <a:ahLst/>
              <a:cxnLst/>
              <a:rect l="l" t="t" r="r" b="b"/>
              <a:pathLst>
                <a:path w="1367" h="2174" extrusionOk="0">
                  <a:moveTo>
                    <a:pt x="820" y="0"/>
                  </a:moveTo>
                  <a:cubicBezTo>
                    <a:pt x="795" y="0"/>
                    <a:pt x="769" y="3"/>
                    <a:pt x="744" y="8"/>
                  </a:cubicBezTo>
                  <a:cubicBezTo>
                    <a:pt x="474" y="76"/>
                    <a:pt x="298" y="333"/>
                    <a:pt x="190" y="563"/>
                  </a:cubicBezTo>
                  <a:cubicBezTo>
                    <a:pt x="122" y="698"/>
                    <a:pt x="81" y="834"/>
                    <a:pt x="54" y="969"/>
                  </a:cubicBezTo>
                  <a:cubicBezTo>
                    <a:pt x="14" y="1104"/>
                    <a:pt x="0" y="1253"/>
                    <a:pt x="14" y="1388"/>
                  </a:cubicBezTo>
                  <a:cubicBezTo>
                    <a:pt x="14" y="1483"/>
                    <a:pt x="41" y="1578"/>
                    <a:pt x="81" y="1673"/>
                  </a:cubicBezTo>
                  <a:lnTo>
                    <a:pt x="81" y="1686"/>
                  </a:lnTo>
                  <a:cubicBezTo>
                    <a:pt x="95" y="1808"/>
                    <a:pt x="163" y="1930"/>
                    <a:pt x="257" y="2011"/>
                  </a:cubicBezTo>
                  <a:cubicBezTo>
                    <a:pt x="338" y="2106"/>
                    <a:pt x="474" y="2160"/>
                    <a:pt x="596" y="2173"/>
                  </a:cubicBezTo>
                  <a:cubicBezTo>
                    <a:pt x="663" y="2173"/>
                    <a:pt x="717" y="2160"/>
                    <a:pt x="785" y="2133"/>
                  </a:cubicBezTo>
                  <a:cubicBezTo>
                    <a:pt x="839" y="2106"/>
                    <a:pt x="893" y="2079"/>
                    <a:pt x="934" y="2038"/>
                  </a:cubicBezTo>
                  <a:cubicBezTo>
                    <a:pt x="1123" y="1821"/>
                    <a:pt x="1259" y="1564"/>
                    <a:pt x="1299" y="1280"/>
                  </a:cubicBezTo>
                  <a:cubicBezTo>
                    <a:pt x="1340" y="1145"/>
                    <a:pt x="1353" y="996"/>
                    <a:pt x="1367" y="861"/>
                  </a:cubicBezTo>
                  <a:cubicBezTo>
                    <a:pt x="1367" y="725"/>
                    <a:pt x="1353" y="590"/>
                    <a:pt x="1326" y="468"/>
                  </a:cubicBezTo>
                  <a:cubicBezTo>
                    <a:pt x="1299" y="414"/>
                    <a:pt x="1286" y="360"/>
                    <a:pt x="1259" y="306"/>
                  </a:cubicBezTo>
                  <a:cubicBezTo>
                    <a:pt x="1232" y="279"/>
                    <a:pt x="1218" y="238"/>
                    <a:pt x="1191" y="211"/>
                  </a:cubicBezTo>
                  <a:cubicBezTo>
                    <a:pt x="1164" y="171"/>
                    <a:pt x="1137" y="144"/>
                    <a:pt x="1096" y="117"/>
                  </a:cubicBezTo>
                  <a:cubicBezTo>
                    <a:pt x="1021" y="41"/>
                    <a:pt x="920" y="0"/>
                    <a:pt x="820" y="0"/>
                  </a:cubicBezTo>
                  <a:close/>
                </a:path>
              </a:pathLst>
            </a:custGeom>
            <a:solidFill>
              <a:srgbClr val="F96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38"/>
            <p:cNvSpPr/>
            <p:nvPr/>
          </p:nvSpPr>
          <p:spPr>
            <a:xfrm>
              <a:off x="4951325" y="975975"/>
              <a:ext cx="12550" cy="18800"/>
            </a:xfrm>
            <a:custGeom>
              <a:avLst/>
              <a:gdLst/>
              <a:ahLst/>
              <a:cxnLst/>
              <a:rect l="l" t="t" r="r" b="b"/>
              <a:pathLst>
                <a:path w="502" h="752" extrusionOk="0">
                  <a:moveTo>
                    <a:pt x="272" y="1"/>
                  </a:moveTo>
                  <a:cubicBezTo>
                    <a:pt x="231" y="1"/>
                    <a:pt x="190" y="14"/>
                    <a:pt x="163" y="41"/>
                  </a:cubicBezTo>
                  <a:lnTo>
                    <a:pt x="163" y="55"/>
                  </a:lnTo>
                  <a:cubicBezTo>
                    <a:pt x="136" y="82"/>
                    <a:pt x="109" y="122"/>
                    <a:pt x="82" y="163"/>
                  </a:cubicBezTo>
                  <a:cubicBezTo>
                    <a:pt x="55" y="204"/>
                    <a:pt x="28" y="271"/>
                    <a:pt x="28" y="325"/>
                  </a:cubicBezTo>
                  <a:cubicBezTo>
                    <a:pt x="28" y="339"/>
                    <a:pt x="28" y="352"/>
                    <a:pt x="28" y="352"/>
                  </a:cubicBezTo>
                  <a:cubicBezTo>
                    <a:pt x="1" y="434"/>
                    <a:pt x="1" y="515"/>
                    <a:pt x="28" y="596"/>
                  </a:cubicBezTo>
                  <a:cubicBezTo>
                    <a:pt x="42" y="637"/>
                    <a:pt x="69" y="664"/>
                    <a:pt x="96" y="691"/>
                  </a:cubicBezTo>
                  <a:cubicBezTo>
                    <a:pt x="109" y="704"/>
                    <a:pt x="136" y="731"/>
                    <a:pt x="163" y="731"/>
                  </a:cubicBezTo>
                  <a:cubicBezTo>
                    <a:pt x="184" y="745"/>
                    <a:pt x="204" y="752"/>
                    <a:pt x="226" y="752"/>
                  </a:cubicBezTo>
                  <a:cubicBezTo>
                    <a:pt x="248" y="752"/>
                    <a:pt x="272" y="745"/>
                    <a:pt x="299" y="731"/>
                  </a:cubicBezTo>
                  <a:cubicBezTo>
                    <a:pt x="326" y="731"/>
                    <a:pt x="339" y="704"/>
                    <a:pt x="366" y="677"/>
                  </a:cubicBezTo>
                  <a:cubicBezTo>
                    <a:pt x="407" y="637"/>
                    <a:pt x="448" y="582"/>
                    <a:pt x="461" y="528"/>
                  </a:cubicBezTo>
                  <a:cubicBezTo>
                    <a:pt x="502" y="366"/>
                    <a:pt x="475" y="204"/>
                    <a:pt x="380" y="68"/>
                  </a:cubicBezTo>
                  <a:cubicBezTo>
                    <a:pt x="380" y="55"/>
                    <a:pt x="366" y="41"/>
                    <a:pt x="339" y="28"/>
                  </a:cubicBezTo>
                  <a:cubicBezTo>
                    <a:pt x="326" y="14"/>
                    <a:pt x="312" y="1"/>
                    <a:pt x="285" y="1"/>
                  </a:cubicBezTo>
                  <a:close/>
                </a:path>
              </a:pathLst>
            </a:custGeom>
            <a:solidFill>
              <a:srgbClr val="F96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38"/>
            <p:cNvSpPr/>
            <p:nvPr/>
          </p:nvSpPr>
          <p:spPr>
            <a:xfrm>
              <a:off x="4939825" y="1042625"/>
              <a:ext cx="31500" cy="47300"/>
            </a:xfrm>
            <a:custGeom>
              <a:avLst/>
              <a:gdLst/>
              <a:ahLst/>
              <a:cxnLst/>
              <a:rect l="l" t="t" r="r" b="b"/>
              <a:pathLst>
                <a:path w="1260" h="1892" extrusionOk="0">
                  <a:moveTo>
                    <a:pt x="407" y="0"/>
                  </a:moveTo>
                  <a:cubicBezTo>
                    <a:pt x="339" y="14"/>
                    <a:pt x="285" y="41"/>
                    <a:pt x="231" y="81"/>
                  </a:cubicBezTo>
                  <a:cubicBezTo>
                    <a:pt x="177" y="122"/>
                    <a:pt x="136" y="176"/>
                    <a:pt x="96" y="230"/>
                  </a:cubicBezTo>
                  <a:cubicBezTo>
                    <a:pt x="42" y="338"/>
                    <a:pt x="14" y="447"/>
                    <a:pt x="14" y="568"/>
                  </a:cubicBezTo>
                  <a:cubicBezTo>
                    <a:pt x="1" y="704"/>
                    <a:pt x="14" y="826"/>
                    <a:pt x="42" y="961"/>
                  </a:cubicBezTo>
                  <a:cubicBezTo>
                    <a:pt x="69" y="1096"/>
                    <a:pt x="109" y="1218"/>
                    <a:pt x="163" y="1353"/>
                  </a:cubicBezTo>
                  <a:cubicBezTo>
                    <a:pt x="190" y="1407"/>
                    <a:pt x="217" y="1462"/>
                    <a:pt x="258" y="1516"/>
                  </a:cubicBezTo>
                  <a:cubicBezTo>
                    <a:pt x="285" y="1570"/>
                    <a:pt x="326" y="1610"/>
                    <a:pt x="380" y="1665"/>
                  </a:cubicBezTo>
                  <a:cubicBezTo>
                    <a:pt x="393" y="1678"/>
                    <a:pt x="420" y="1692"/>
                    <a:pt x="434" y="1705"/>
                  </a:cubicBezTo>
                  <a:lnTo>
                    <a:pt x="461" y="1719"/>
                  </a:lnTo>
                  <a:cubicBezTo>
                    <a:pt x="502" y="1759"/>
                    <a:pt x="529" y="1786"/>
                    <a:pt x="569" y="1813"/>
                  </a:cubicBezTo>
                  <a:cubicBezTo>
                    <a:pt x="650" y="1864"/>
                    <a:pt x="737" y="1891"/>
                    <a:pt x="832" y="1891"/>
                  </a:cubicBezTo>
                  <a:cubicBezTo>
                    <a:pt x="866" y="1891"/>
                    <a:pt x="900" y="1888"/>
                    <a:pt x="935" y="1881"/>
                  </a:cubicBezTo>
                  <a:cubicBezTo>
                    <a:pt x="1043" y="1854"/>
                    <a:pt x="1138" y="1759"/>
                    <a:pt x="1192" y="1651"/>
                  </a:cubicBezTo>
                  <a:cubicBezTo>
                    <a:pt x="1232" y="1529"/>
                    <a:pt x="1259" y="1394"/>
                    <a:pt x="1246" y="1259"/>
                  </a:cubicBezTo>
                  <a:cubicBezTo>
                    <a:pt x="1246" y="1110"/>
                    <a:pt x="1219" y="961"/>
                    <a:pt x="1178" y="826"/>
                  </a:cubicBezTo>
                  <a:cubicBezTo>
                    <a:pt x="1138" y="677"/>
                    <a:pt x="1083" y="541"/>
                    <a:pt x="1016" y="406"/>
                  </a:cubicBezTo>
                  <a:cubicBezTo>
                    <a:pt x="962" y="284"/>
                    <a:pt x="880" y="190"/>
                    <a:pt x="786" y="95"/>
                  </a:cubicBezTo>
                  <a:cubicBezTo>
                    <a:pt x="745" y="68"/>
                    <a:pt x="691" y="41"/>
                    <a:pt x="623" y="27"/>
                  </a:cubicBezTo>
                  <a:cubicBezTo>
                    <a:pt x="569" y="14"/>
                    <a:pt x="515" y="0"/>
                    <a:pt x="461" y="0"/>
                  </a:cubicBezTo>
                  <a:close/>
                </a:path>
              </a:pathLst>
            </a:custGeom>
            <a:solidFill>
              <a:srgbClr val="F96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38"/>
            <p:cNvSpPr/>
            <p:nvPr/>
          </p:nvSpPr>
          <p:spPr>
            <a:xfrm>
              <a:off x="4959800" y="1011075"/>
              <a:ext cx="16925" cy="28250"/>
            </a:xfrm>
            <a:custGeom>
              <a:avLst/>
              <a:gdLst/>
              <a:ahLst/>
              <a:cxnLst/>
              <a:rect l="l" t="t" r="r" b="b"/>
              <a:pathLst>
                <a:path w="677" h="1130" extrusionOk="0">
                  <a:moveTo>
                    <a:pt x="230" y="0"/>
                  </a:moveTo>
                  <a:cubicBezTo>
                    <a:pt x="189" y="0"/>
                    <a:pt x="158" y="25"/>
                    <a:pt x="136" y="58"/>
                  </a:cubicBezTo>
                  <a:cubicBezTo>
                    <a:pt x="109" y="99"/>
                    <a:pt x="81" y="139"/>
                    <a:pt x="54" y="180"/>
                  </a:cubicBezTo>
                  <a:cubicBezTo>
                    <a:pt x="41" y="220"/>
                    <a:pt x="27" y="261"/>
                    <a:pt x="14" y="315"/>
                  </a:cubicBezTo>
                  <a:cubicBezTo>
                    <a:pt x="0" y="396"/>
                    <a:pt x="0" y="491"/>
                    <a:pt x="14" y="572"/>
                  </a:cubicBezTo>
                  <a:cubicBezTo>
                    <a:pt x="27" y="667"/>
                    <a:pt x="54" y="748"/>
                    <a:pt x="95" y="829"/>
                  </a:cubicBezTo>
                  <a:cubicBezTo>
                    <a:pt x="122" y="910"/>
                    <a:pt x="176" y="978"/>
                    <a:pt x="230" y="1046"/>
                  </a:cubicBezTo>
                  <a:cubicBezTo>
                    <a:pt x="266" y="1093"/>
                    <a:pt x="331" y="1129"/>
                    <a:pt x="392" y="1129"/>
                  </a:cubicBezTo>
                  <a:cubicBezTo>
                    <a:pt x="402" y="1129"/>
                    <a:pt x="411" y="1129"/>
                    <a:pt x="420" y="1127"/>
                  </a:cubicBezTo>
                  <a:cubicBezTo>
                    <a:pt x="460" y="1113"/>
                    <a:pt x="487" y="1100"/>
                    <a:pt x="514" y="1086"/>
                  </a:cubicBezTo>
                  <a:cubicBezTo>
                    <a:pt x="541" y="1059"/>
                    <a:pt x="569" y="1032"/>
                    <a:pt x="582" y="1005"/>
                  </a:cubicBezTo>
                  <a:cubicBezTo>
                    <a:pt x="636" y="910"/>
                    <a:pt x="650" y="802"/>
                    <a:pt x="650" y="707"/>
                  </a:cubicBezTo>
                  <a:cubicBezTo>
                    <a:pt x="663" y="640"/>
                    <a:pt x="677" y="572"/>
                    <a:pt x="663" y="518"/>
                  </a:cubicBezTo>
                  <a:cubicBezTo>
                    <a:pt x="663" y="423"/>
                    <a:pt x="623" y="329"/>
                    <a:pt x="582" y="261"/>
                  </a:cubicBezTo>
                  <a:cubicBezTo>
                    <a:pt x="514" y="166"/>
                    <a:pt x="447" y="85"/>
                    <a:pt x="352" y="31"/>
                  </a:cubicBezTo>
                  <a:cubicBezTo>
                    <a:pt x="325" y="4"/>
                    <a:pt x="284" y="4"/>
                    <a:pt x="257" y="4"/>
                  </a:cubicBezTo>
                  <a:cubicBezTo>
                    <a:pt x="248" y="1"/>
                    <a:pt x="239" y="0"/>
                    <a:pt x="230" y="0"/>
                  </a:cubicBezTo>
                  <a:close/>
                </a:path>
              </a:pathLst>
            </a:custGeom>
            <a:solidFill>
              <a:srgbClr val="F96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38"/>
            <p:cNvSpPr/>
            <p:nvPr/>
          </p:nvSpPr>
          <p:spPr>
            <a:xfrm>
              <a:off x="4949650" y="816650"/>
              <a:ext cx="23025" cy="31950"/>
            </a:xfrm>
            <a:custGeom>
              <a:avLst/>
              <a:gdLst/>
              <a:ahLst/>
              <a:cxnLst/>
              <a:rect l="l" t="t" r="r" b="b"/>
              <a:pathLst>
                <a:path w="921" h="1278" extrusionOk="0">
                  <a:moveTo>
                    <a:pt x="704" y="0"/>
                  </a:moveTo>
                  <a:lnTo>
                    <a:pt x="717" y="14"/>
                  </a:lnTo>
                  <a:cubicBezTo>
                    <a:pt x="677" y="14"/>
                    <a:pt x="650" y="27"/>
                    <a:pt x="609" y="41"/>
                  </a:cubicBezTo>
                  <a:cubicBezTo>
                    <a:pt x="555" y="55"/>
                    <a:pt x="501" y="82"/>
                    <a:pt x="447" y="122"/>
                  </a:cubicBezTo>
                  <a:cubicBezTo>
                    <a:pt x="393" y="149"/>
                    <a:pt x="352" y="190"/>
                    <a:pt x="312" y="230"/>
                  </a:cubicBezTo>
                  <a:cubicBezTo>
                    <a:pt x="271" y="271"/>
                    <a:pt x="244" y="312"/>
                    <a:pt x="217" y="366"/>
                  </a:cubicBezTo>
                  <a:cubicBezTo>
                    <a:pt x="149" y="460"/>
                    <a:pt x="95" y="569"/>
                    <a:pt x="54" y="690"/>
                  </a:cubicBezTo>
                  <a:cubicBezTo>
                    <a:pt x="27" y="799"/>
                    <a:pt x="0" y="907"/>
                    <a:pt x="0" y="1029"/>
                  </a:cubicBezTo>
                  <a:lnTo>
                    <a:pt x="0" y="1083"/>
                  </a:lnTo>
                  <a:cubicBezTo>
                    <a:pt x="14" y="1123"/>
                    <a:pt x="27" y="1164"/>
                    <a:pt x="41" y="1191"/>
                  </a:cubicBezTo>
                  <a:cubicBezTo>
                    <a:pt x="68" y="1218"/>
                    <a:pt x="95" y="1245"/>
                    <a:pt x="136" y="1259"/>
                  </a:cubicBezTo>
                  <a:cubicBezTo>
                    <a:pt x="164" y="1268"/>
                    <a:pt x="193" y="1278"/>
                    <a:pt x="222" y="1278"/>
                  </a:cubicBezTo>
                  <a:cubicBezTo>
                    <a:pt x="234" y="1278"/>
                    <a:pt x="246" y="1276"/>
                    <a:pt x="257" y="1272"/>
                  </a:cubicBezTo>
                  <a:cubicBezTo>
                    <a:pt x="366" y="1259"/>
                    <a:pt x="460" y="1232"/>
                    <a:pt x="555" y="1164"/>
                  </a:cubicBezTo>
                  <a:cubicBezTo>
                    <a:pt x="596" y="1123"/>
                    <a:pt x="623" y="1083"/>
                    <a:pt x="663" y="1042"/>
                  </a:cubicBezTo>
                  <a:cubicBezTo>
                    <a:pt x="704" y="1002"/>
                    <a:pt x="731" y="961"/>
                    <a:pt x="758" y="907"/>
                  </a:cubicBezTo>
                  <a:cubicBezTo>
                    <a:pt x="799" y="826"/>
                    <a:pt x="839" y="731"/>
                    <a:pt x="866" y="623"/>
                  </a:cubicBezTo>
                  <a:cubicBezTo>
                    <a:pt x="880" y="582"/>
                    <a:pt x="880" y="542"/>
                    <a:pt x="893" y="501"/>
                  </a:cubicBezTo>
                  <a:cubicBezTo>
                    <a:pt x="893" y="488"/>
                    <a:pt x="893" y="474"/>
                    <a:pt x="893" y="474"/>
                  </a:cubicBezTo>
                  <a:cubicBezTo>
                    <a:pt x="920" y="366"/>
                    <a:pt x="920" y="244"/>
                    <a:pt x="920" y="136"/>
                  </a:cubicBezTo>
                  <a:cubicBezTo>
                    <a:pt x="907" y="55"/>
                    <a:pt x="853" y="0"/>
                    <a:pt x="785" y="0"/>
                  </a:cubicBezTo>
                  <a:close/>
                </a:path>
              </a:pathLst>
            </a:custGeom>
            <a:solidFill>
              <a:srgbClr val="F96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38"/>
            <p:cNvSpPr/>
            <p:nvPr/>
          </p:nvSpPr>
          <p:spPr>
            <a:xfrm>
              <a:off x="5083600" y="1131575"/>
              <a:ext cx="37925" cy="36900"/>
            </a:xfrm>
            <a:custGeom>
              <a:avLst/>
              <a:gdLst/>
              <a:ahLst/>
              <a:cxnLst/>
              <a:rect l="l" t="t" r="r" b="b"/>
              <a:pathLst>
                <a:path w="1517" h="1476" extrusionOk="0">
                  <a:moveTo>
                    <a:pt x="339" y="1"/>
                  </a:moveTo>
                  <a:cubicBezTo>
                    <a:pt x="285" y="1"/>
                    <a:pt x="231" y="1"/>
                    <a:pt x="190" y="28"/>
                  </a:cubicBezTo>
                  <a:cubicBezTo>
                    <a:pt x="95" y="82"/>
                    <a:pt x="28" y="177"/>
                    <a:pt x="14" y="285"/>
                  </a:cubicBezTo>
                  <a:cubicBezTo>
                    <a:pt x="1" y="339"/>
                    <a:pt x="1" y="380"/>
                    <a:pt x="14" y="434"/>
                  </a:cubicBezTo>
                  <a:cubicBezTo>
                    <a:pt x="28" y="488"/>
                    <a:pt x="41" y="542"/>
                    <a:pt x="55" y="596"/>
                  </a:cubicBezTo>
                  <a:cubicBezTo>
                    <a:pt x="68" y="637"/>
                    <a:pt x="95" y="691"/>
                    <a:pt x="122" y="732"/>
                  </a:cubicBezTo>
                  <a:cubicBezTo>
                    <a:pt x="149" y="786"/>
                    <a:pt x="190" y="840"/>
                    <a:pt x="231" y="894"/>
                  </a:cubicBezTo>
                  <a:cubicBezTo>
                    <a:pt x="312" y="1002"/>
                    <a:pt x="407" y="1097"/>
                    <a:pt x="501" y="1178"/>
                  </a:cubicBezTo>
                  <a:cubicBezTo>
                    <a:pt x="610" y="1259"/>
                    <a:pt x="718" y="1340"/>
                    <a:pt x="840" y="1395"/>
                  </a:cubicBezTo>
                  <a:cubicBezTo>
                    <a:pt x="907" y="1422"/>
                    <a:pt x="988" y="1435"/>
                    <a:pt x="1056" y="1449"/>
                  </a:cubicBezTo>
                  <a:cubicBezTo>
                    <a:pt x="1110" y="1462"/>
                    <a:pt x="1178" y="1476"/>
                    <a:pt x="1232" y="1476"/>
                  </a:cubicBezTo>
                  <a:lnTo>
                    <a:pt x="1300" y="1476"/>
                  </a:lnTo>
                  <a:cubicBezTo>
                    <a:pt x="1340" y="1462"/>
                    <a:pt x="1394" y="1449"/>
                    <a:pt x="1421" y="1422"/>
                  </a:cubicBezTo>
                  <a:cubicBezTo>
                    <a:pt x="1476" y="1381"/>
                    <a:pt x="1503" y="1313"/>
                    <a:pt x="1516" y="1246"/>
                  </a:cubicBezTo>
                  <a:cubicBezTo>
                    <a:pt x="1516" y="1192"/>
                    <a:pt x="1503" y="1124"/>
                    <a:pt x="1503" y="1056"/>
                  </a:cubicBezTo>
                  <a:cubicBezTo>
                    <a:pt x="1503" y="1029"/>
                    <a:pt x="1489" y="1002"/>
                    <a:pt x="1476" y="989"/>
                  </a:cubicBezTo>
                  <a:cubicBezTo>
                    <a:pt x="1489" y="948"/>
                    <a:pt x="1489" y="907"/>
                    <a:pt x="1476" y="867"/>
                  </a:cubicBezTo>
                  <a:cubicBezTo>
                    <a:pt x="1448" y="759"/>
                    <a:pt x="1394" y="650"/>
                    <a:pt x="1327" y="556"/>
                  </a:cubicBezTo>
                  <a:cubicBezTo>
                    <a:pt x="1205" y="434"/>
                    <a:pt x="1070" y="326"/>
                    <a:pt x="921" y="231"/>
                  </a:cubicBezTo>
                  <a:cubicBezTo>
                    <a:pt x="799" y="150"/>
                    <a:pt x="664" y="82"/>
                    <a:pt x="515" y="28"/>
                  </a:cubicBezTo>
                  <a:cubicBezTo>
                    <a:pt x="461" y="14"/>
                    <a:pt x="393" y="1"/>
                    <a:pt x="339" y="1"/>
                  </a:cubicBezTo>
                  <a:close/>
                </a:path>
              </a:pathLst>
            </a:custGeom>
            <a:solidFill>
              <a:srgbClr val="F96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38"/>
            <p:cNvSpPr/>
            <p:nvPr/>
          </p:nvSpPr>
          <p:spPr>
            <a:xfrm>
              <a:off x="5141450" y="1161700"/>
              <a:ext cx="24350" cy="21375"/>
            </a:xfrm>
            <a:custGeom>
              <a:avLst/>
              <a:gdLst/>
              <a:ahLst/>
              <a:cxnLst/>
              <a:rect l="l" t="t" r="r" b="b"/>
              <a:pathLst>
                <a:path w="974" h="855" extrusionOk="0">
                  <a:moveTo>
                    <a:pt x="176" y="0"/>
                  </a:moveTo>
                  <a:cubicBezTo>
                    <a:pt x="122" y="0"/>
                    <a:pt x="68" y="27"/>
                    <a:pt x="28" y="68"/>
                  </a:cubicBezTo>
                  <a:lnTo>
                    <a:pt x="41" y="68"/>
                  </a:lnTo>
                  <a:cubicBezTo>
                    <a:pt x="14" y="95"/>
                    <a:pt x="0" y="122"/>
                    <a:pt x="0" y="163"/>
                  </a:cubicBezTo>
                  <a:cubicBezTo>
                    <a:pt x="0" y="190"/>
                    <a:pt x="0" y="217"/>
                    <a:pt x="14" y="244"/>
                  </a:cubicBezTo>
                  <a:cubicBezTo>
                    <a:pt x="28" y="311"/>
                    <a:pt x="55" y="365"/>
                    <a:pt x="82" y="420"/>
                  </a:cubicBezTo>
                  <a:lnTo>
                    <a:pt x="122" y="460"/>
                  </a:lnTo>
                  <a:cubicBezTo>
                    <a:pt x="122" y="487"/>
                    <a:pt x="122" y="514"/>
                    <a:pt x="149" y="528"/>
                  </a:cubicBezTo>
                  <a:cubicBezTo>
                    <a:pt x="230" y="623"/>
                    <a:pt x="339" y="704"/>
                    <a:pt x="447" y="758"/>
                  </a:cubicBezTo>
                  <a:cubicBezTo>
                    <a:pt x="569" y="812"/>
                    <a:pt x="691" y="853"/>
                    <a:pt x="812" y="853"/>
                  </a:cubicBezTo>
                  <a:cubicBezTo>
                    <a:pt x="818" y="854"/>
                    <a:pt x="824" y="854"/>
                    <a:pt x="830" y="854"/>
                  </a:cubicBezTo>
                  <a:cubicBezTo>
                    <a:pt x="905" y="854"/>
                    <a:pt x="974" y="779"/>
                    <a:pt x="961" y="704"/>
                  </a:cubicBezTo>
                  <a:cubicBezTo>
                    <a:pt x="934" y="514"/>
                    <a:pt x="839" y="352"/>
                    <a:pt x="704" y="230"/>
                  </a:cubicBezTo>
                  <a:cubicBezTo>
                    <a:pt x="636" y="176"/>
                    <a:pt x="555" y="122"/>
                    <a:pt x="474" y="81"/>
                  </a:cubicBezTo>
                  <a:cubicBezTo>
                    <a:pt x="379" y="41"/>
                    <a:pt x="298" y="14"/>
                    <a:pt x="190" y="0"/>
                  </a:cubicBezTo>
                  <a:close/>
                </a:path>
              </a:pathLst>
            </a:custGeom>
            <a:solidFill>
              <a:srgbClr val="F96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38"/>
            <p:cNvSpPr/>
            <p:nvPr/>
          </p:nvSpPr>
          <p:spPr>
            <a:xfrm>
              <a:off x="4973675" y="883875"/>
              <a:ext cx="137350" cy="140200"/>
            </a:xfrm>
            <a:custGeom>
              <a:avLst/>
              <a:gdLst/>
              <a:ahLst/>
              <a:cxnLst/>
              <a:rect l="l" t="t" r="r" b="b"/>
              <a:pathLst>
                <a:path w="5494" h="5608" extrusionOk="0">
                  <a:moveTo>
                    <a:pt x="2676" y="0"/>
                  </a:moveTo>
                  <a:cubicBezTo>
                    <a:pt x="2552" y="0"/>
                    <a:pt x="2426" y="10"/>
                    <a:pt x="2300" y="31"/>
                  </a:cubicBezTo>
                  <a:cubicBezTo>
                    <a:pt x="920" y="248"/>
                    <a:pt x="0" y="1682"/>
                    <a:pt x="244" y="3211"/>
                  </a:cubicBezTo>
                  <a:cubicBezTo>
                    <a:pt x="478" y="4606"/>
                    <a:pt x="1603" y="5607"/>
                    <a:pt x="2846" y="5607"/>
                  </a:cubicBezTo>
                  <a:cubicBezTo>
                    <a:pt x="2966" y="5607"/>
                    <a:pt x="3086" y="5598"/>
                    <a:pt x="3207" y="5579"/>
                  </a:cubicBezTo>
                  <a:cubicBezTo>
                    <a:pt x="4587" y="5362"/>
                    <a:pt x="5494" y="3928"/>
                    <a:pt x="5250" y="2399"/>
                  </a:cubicBezTo>
                  <a:cubicBezTo>
                    <a:pt x="5016" y="1010"/>
                    <a:pt x="3911" y="0"/>
                    <a:pt x="2676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38"/>
            <p:cNvSpPr/>
            <p:nvPr/>
          </p:nvSpPr>
          <p:spPr>
            <a:xfrm>
              <a:off x="5012575" y="902025"/>
              <a:ext cx="96075" cy="98125"/>
            </a:xfrm>
            <a:custGeom>
              <a:avLst/>
              <a:gdLst/>
              <a:ahLst/>
              <a:cxnLst/>
              <a:rect l="l" t="t" r="r" b="b"/>
              <a:pathLst>
                <a:path w="3843" h="3925" extrusionOk="0">
                  <a:moveTo>
                    <a:pt x="1865" y="0"/>
                  </a:moveTo>
                  <a:cubicBezTo>
                    <a:pt x="1776" y="0"/>
                    <a:pt x="1687" y="7"/>
                    <a:pt x="1597" y="22"/>
                  </a:cubicBezTo>
                  <a:cubicBezTo>
                    <a:pt x="636" y="185"/>
                    <a:pt x="0" y="1172"/>
                    <a:pt x="162" y="2241"/>
                  </a:cubicBezTo>
                  <a:cubicBezTo>
                    <a:pt x="323" y="3219"/>
                    <a:pt x="1118" y="3925"/>
                    <a:pt x="1987" y="3925"/>
                  </a:cubicBezTo>
                  <a:cubicBezTo>
                    <a:pt x="2068" y="3925"/>
                    <a:pt x="2150" y="3918"/>
                    <a:pt x="2233" y="3906"/>
                  </a:cubicBezTo>
                  <a:cubicBezTo>
                    <a:pt x="3207" y="3743"/>
                    <a:pt x="3843" y="2742"/>
                    <a:pt x="3667" y="1673"/>
                  </a:cubicBezTo>
                  <a:cubicBezTo>
                    <a:pt x="3507" y="703"/>
                    <a:pt x="2735" y="0"/>
                    <a:pt x="1865" y="0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38"/>
            <p:cNvSpPr/>
            <p:nvPr/>
          </p:nvSpPr>
          <p:spPr>
            <a:xfrm>
              <a:off x="4992275" y="955775"/>
              <a:ext cx="44675" cy="17625"/>
            </a:xfrm>
            <a:custGeom>
              <a:avLst/>
              <a:gdLst/>
              <a:ahLst/>
              <a:cxnLst/>
              <a:rect l="l" t="t" r="r" b="b"/>
              <a:pathLst>
                <a:path w="1787" h="705" extrusionOk="0">
                  <a:moveTo>
                    <a:pt x="1169" y="0"/>
                  </a:moveTo>
                  <a:cubicBezTo>
                    <a:pt x="1066" y="0"/>
                    <a:pt x="955" y="8"/>
                    <a:pt x="839" y="24"/>
                  </a:cubicBezTo>
                  <a:cubicBezTo>
                    <a:pt x="352" y="105"/>
                    <a:pt x="0" y="321"/>
                    <a:pt x="14" y="497"/>
                  </a:cubicBezTo>
                  <a:cubicBezTo>
                    <a:pt x="34" y="627"/>
                    <a:pt x="266" y="705"/>
                    <a:pt x="581" y="705"/>
                  </a:cubicBezTo>
                  <a:cubicBezTo>
                    <a:pt x="694" y="705"/>
                    <a:pt x="819" y="695"/>
                    <a:pt x="947" y="673"/>
                  </a:cubicBezTo>
                  <a:cubicBezTo>
                    <a:pt x="1421" y="592"/>
                    <a:pt x="1786" y="389"/>
                    <a:pt x="1759" y="213"/>
                  </a:cubicBezTo>
                  <a:cubicBezTo>
                    <a:pt x="1739" y="79"/>
                    <a:pt x="1498" y="0"/>
                    <a:pt x="1169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38"/>
            <p:cNvSpPr/>
            <p:nvPr/>
          </p:nvSpPr>
          <p:spPr>
            <a:xfrm>
              <a:off x="4973675" y="820125"/>
              <a:ext cx="81550" cy="40175"/>
            </a:xfrm>
            <a:custGeom>
              <a:avLst/>
              <a:gdLst/>
              <a:ahLst/>
              <a:cxnLst/>
              <a:rect l="l" t="t" r="r" b="b"/>
              <a:pathLst>
                <a:path w="3262" h="1607" extrusionOk="0">
                  <a:moveTo>
                    <a:pt x="2330" y="0"/>
                  </a:moveTo>
                  <a:cubicBezTo>
                    <a:pt x="2064" y="0"/>
                    <a:pt x="1755" y="47"/>
                    <a:pt x="1434" y="146"/>
                  </a:cubicBezTo>
                  <a:cubicBezTo>
                    <a:pt x="595" y="389"/>
                    <a:pt x="0" y="890"/>
                    <a:pt x="122" y="1255"/>
                  </a:cubicBezTo>
                  <a:cubicBezTo>
                    <a:pt x="190" y="1484"/>
                    <a:pt x="512" y="1606"/>
                    <a:pt x="949" y="1606"/>
                  </a:cubicBezTo>
                  <a:cubicBezTo>
                    <a:pt x="1211" y="1606"/>
                    <a:pt x="1513" y="1563"/>
                    <a:pt x="1827" y="1472"/>
                  </a:cubicBezTo>
                  <a:cubicBezTo>
                    <a:pt x="2666" y="1228"/>
                    <a:pt x="3261" y="714"/>
                    <a:pt x="3153" y="349"/>
                  </a:cubicBezTo>
                  <a:cubicBezTo>
                    <a:pt x="3078" y="123"/>
                    <a:pt x="2760" y="0"/>
                    <a:pt x="2330" y="0"/>
                  </a:cubicBez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38"/>
            <p:cNvSpPr/>
            <p:nvPr/>
          </p:nvSpPr>
          <p:spPr>
            <a:xfrm>
              <a:off x="5297725" y="839125"/>
              <a:ext cx="138400" cy="140125"/>
            </a:xfrm>
            <a:custGeom>
              <a:avLst/>
              <a:gdLst/>
              <a:ahLst/>
              <a:cxnLst/>
              <a:rect l="l" t="t" r="r" b="b"/>
              <a:pathLst>
                <a:path w="5536" h="5605" extrusionOk="0">
                  <a:moveTo>
                    <a:pt x="2699" y="0"/>
                  </a:moveTo>
                  <a:cubicBezTo>
                    <a:pt x="2568" y="0"/>
                    <a:pt x="2435" y="12"/>
                    <a:pt x="2301" y="35"/>
                  </a:cubicBezTo>
                  <a:cubicBezTo>
                    <a:pt x="907" y="265"/>
                    <a:pt x="1" y="1699"/>
                    <a:pt x="271" y="3228"/>
                  </a:cubicBezTo>
                  <a:cubicBezTo>
                    <a:pt x="516" y="4610"/>
                    <a:pt x="1610" y="5604"/>
                    <a:pt x="2847" y="5604"/>
                  </a:cubicBezTo>
                  <a:cubicBezTo>
                    <a:pt x="2979" y="5604"/>
                    <a:pt x="3113" y="5593"/>
                    <a:pt x="3248" y="5569"/>
                  </a:cubicBezTo>
                  <a:cubicBezTo>
                    <a:pt x="4628" y="5326"/>
                    <a:pt x="5535" y="3905"/>
                    <a:pt x="5278" y="2376"/>
                  </a:cubicBezTo>
                  <a:cubicBezTo>
                    <a:pt x="5034" y="995"/>
                    <a:pt x="3928" y="0"/>
                    <a:pt x="2699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38"/>
            <p:cNvSpPr/>
            <p:nvPr/>
          </p:nvSpPr>
          <p:spPr>
            <a:xfrm>
              <a:off x="5300775" y="863350"/>
              <a:ext cx="96425" cy="98000"/>
            </a:xfrm>
            <a:custGeom>
              <a:avLst/>
              <a:gdLst/>
              <a:ahLst/>
              <a:cxnLst/>
              <a:rect l="l" t="t" r="r" b="b"/>
              <a:pathLst>
                <a:path w="3857" h="3920" extrusionOk="0">
                  <a:moveTo>
                    <a:pt x="1884" y="1"/>
                  </a:moveTo>
                  <a:cubicBezTo>
                    <a:pt x="1789" y="1"/>
                    <a:pt x="1694" y="9"/>
                    <a:pt x="1597" y="27"/>
                  </a:cubicBezTo>
                  <a:cubicBezTo>
                    <a:pt x="637" y="189"/>
                    <a:pt x="1" y="1190"/>
                    <a:pt x="190" y="2259"/>
                  </a:cubicBezTo>
                  <a:cubicBezTo>
                    <a:pt x="349" y="3228"/>
                    <a:pt x="1131" y="3919"/>
                    <a:pt x="1992" y="3919"/>
                  </a:cubicBezTo>
                  <a:cubicBezTo>
                    <a:pt x="2081" y="3919"/>
                    <a:pt x="2170" y="3912"/>
                    <a:pt x="2260" y="3897"/>
                  </a:cubicBezTo>
                  <a:cubicBezTo>
                    <a:pt x="3221" y="3721"/>
                    <a:pt x="3857" y="2719"/>
                    <a:pt x="3681" y="1650"/>
                  </a:cubicBezTo>
                  <a:cubicBezTo>
                    <a:pt x="3511" y="689"/>
                    <a:pt x="2738" y="1"/>
                    <a:pt x="1884" y="1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38"/>
            <p:cNvSpPr/>
            <p:nvPr/>
          </p:nvSpPr>
          <p:spPr>
            <a:xfrm>
              <a:off x="5374175" y="901425"/>
              <a:ext cx="45375" cy="17525"/>
            </a:xfrm>
            <a:custGeom>
              <a:avLst/>
              <a:gdLst/>
              <a:ahLst/>
              <a:cxnLst/>
              <a:rect l="l" t="t" r="r" b="b"/>
              <a:pathLst>
                <a:path w="1815" h="701" extrusionOk="0">
                  <a:moveTo>
                    <a:pt x="1222" y="1"/>
                  </a:moveTo>
                  <a:cubicBezTo>
                    <a:pt x="1109" y="1"/>
                    <a:pt x="984" y="11"/>
                    <a:pt x="853" y="33"/>
                  </a:cubicBezTo>
                  <a:cubicBezTo>
                    <a:pt x="380" y="114"/>
                    <a:pt x="1" y="330"/>
                    <a:pt x="41" y="506"/>
                  </a:cubicBezTo>
                  <a:cubicBezTo>
                    <a:pt x="61" y="625"/>
                    <a:pt x="291" y="701"/>
                    <a:pt x="599" y="701"/>
                  </a:cubicBezTo>
                  <a:cubicBezTo>
                    <a:pt x="712" y="701"/>
                    <a:pt x="835" y="690"/>
                    <a:pt x="962" y="669"/>
                  </a:cubicBezTo>
                  <a:cubicBezTo>
                    <a:pt x="1449" y="588"/>
                    <a:pt x="1814" y="371"/>
                    <a:pt x="1787" y="195"/>
                  </a:cubicBezTo>
                  <a:cubicBezTo>
                    <a:pt x="1757" y="76"/>
                    <a:pt x="1532" y="1"/>
                    <a:pt x="1222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38"/>
            <p:cNvSpPr/>
            <p:nvPr/>
          </p:nvSpPr>
          <p:spPr>
            <a:xfrm>
              <a:off x="5320050" y="774275"/>
              <a:ext cx="79875" cy="35000"/>
            </a:xfrm>
            <a:custGeom>
              <a:avLst/>
              <a:gdLst/>
              <a:ahLst/>
              <a:cxnLst/>
              <a:rect l="l" t="t" r="r" b="b"/>
              <a:pathLst>
                <a:path w="3195" h="1400" extrusionOk="0">
                  <a:moveTo>
                    <a:pt x="1464" y="0"/>
                  </a:moveTo>
                  <a:cubicBezTo>
                    <a:pt x="660" y="0"/>
                    <a:pt x="27" y="284"/>
                    <a:pt x="14" y="640"/>
                  </a:cubicBezTo>
                  <a:cubicBezTo>
                    <a:pt x="1" y="1032"/>
                    <a:pt x="705" y="1357"/>
                    <a:pt x="1570" y="1398"/>
                  </a:cubicBezTo>
                  <a:cubicBezTo>
                    <a:pt x="1609" y="1399"/>
                    <a:pt x="1648" y="1400"/>
                    <a:pt x="1686" y="1400"/>
                  </a:cubicBezTo>
                  <a:cubicBezTo>
                    <a:pt x="2512" y="1400"/>
                    <a:pt x="3168" y="1124"/>
                    <a:pt x="3181" y="762"/>
                  </a:cubicBezTo>
                  <a:cubicBezTo>
                    <a:pt x="3194" y="369"/>
                    <a:pt x="2491" y="45"/>
                    <a:pt x="1625" y="4"/>
                  </a:cubicBezTo>
                  <a:cubicBezTo>
                    <a:pt x="1571" y="2"/>
                    <a:pt x="1517" y="0"/>
                    <a:pt x="1464" y="0"/>
                  </a:cubicBez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38"/>
            <p:cNvSpPr/>
            <p:nvPr/>
          </p:nvSpPr>
          <p:spPr>
            <a:xfrm>
              <a:off x="5163775" y="955350"/>
              <a:ext cx="103875" cy="55250"/>
            </a:xfrm>
            <a:custGeom>
              <a:avLst/>
              <a:gdLst/>
              <a:ahLst/>
              <a:cxnLst/>
              <a:rect l="l" t="t" r="r" b="b"/>
              <a:pathLst>
                <a:path w="4155" h="2210" extrusionOk="0">
                  <a:moveTo>
                    <a:pt x="2490" y="0"/>
                  </a:moveTo>
                  <a:cubicBezTo>
                    <a:pt x="2368" y="0"/>
                    <a:pt x="2260" y="0"/>
                    <a:pt x="2152" y="14"/>
                  </a:cubicBezTo>
                  <a:cubicBezTo>
                    <a:pt x="1800" y="54"/>
                    <a:pt x="1462" y="149"/>
                    <a:pt x="1151" y="298"/>
                  </a:cubicBezTo>
                  <a:cubicBezTo>
                    <a:pt x="894" y="420"/>
                    <a:pt x="650" y="596"/>
                    <a:pt x="447" y="812"/>
                  </a:cubicBezTo>
                  <a:cubicBezTo>
                    <a:pt x="271" y="1001"/>
                    <a:pt x="149" y="1231"/>
                    <a:pt x="82" y="1489"/>
                  </a:cubicBezTo>
                  <a:cubicBezTo>
                    <a:pt x="68" y="1489"/>
                    <a:pt x="55" y="1502"/>
                    <a:pt x="41" y="1516"/>
                  </a:cubicBezTo>
                  <a:cubicBezTo>
                    <a:pt x="1" y="1570"/>
                    <a:pt x="1" y="1637"/>
                    <a:pt x="41" y="1692"/>
                  </a:cubicBezTo>
                  <a:cubicBezTo>
                    <a:pt x="176" y="1813"/>
                    <a:pt x="325" y="1908"/>
                    <a:pt x="501" y="1989"/>
                  </a:cubicBezTo>
                  <a:cubicBezTo>
                    <a:pt x="664" y="2070"/>
                    <a:pt x="853" y="2125"/>
                    <a:pt x="1029" y="2165"/>
                  </a:cubicBezTo>
                  <a:cubicBezTo>
                    <a:pt x="1205" y="2192"/>
                    <a:pt x="1367" y="2206"/>
                    <a:pt x="1543" y="2206"/>
                  </a:cubicBezTo>
                  <a:cubicBezTo>
                    <a:pt x="1583" y="2208"/>
                    <a:pt x="1623" y="2209"/>
                    <a:pt x="1662" y="2209"/>
                  </a:cubicBezTo>
                  <a:cubicBezTo>
                    <a:pt x="1839" y="2209"/>
                    <a:pt x="2016" y="2187"/>
                    <a:pt x="2193" y="2165"/>
                  </a:cubicBezTo>
                  <a:cubicBezTo>
                    <a:pt x="2382" y="2125"/>
                    <a:pt x="2558" y="2084"/>
                    <a:pt x="2747" y="2030"/>
                  </a:cubicBezTo>
                  <a:cubicBezTo>
                    <a:pt x="2896" y="1989"/>
                    <a:pt x="3045" y="1935"/>
                    <a:pt x="3194" y="1867"/>
                  </a:cubicBezTo>
                  <a:cubicBezTo>
                    <a:pt x="3343" y="1800"/>
                    <a:pt x="3492" y="1719"/>
                    <a:pt x="3640" y="1637"/>
                  </a:cubicBezTo>
                  <a:cubicBezTo>
                    <a:pt x="3708" y="1597"/>
                    <a:pt x="3776" y="1543"/>
                    <a:pt x="3843" y="1502"/>
                  </a:cubicBezTo>
                  <a:cubicBezTo>
                    <a:pt x="3911" y="1448"/>
                    <a:pt x="3979" y="1394"/>
                    <a:pt x="4033" y="1326"/>
                  </a:cubicBezTo>
                  <a:cubicBezTo>
                    <a:pt x="4087" y="1272"/>
                    <a:pt x="4114" y="1204"/>
                    <a:pt x="4141" y="1137"/>
                  </a:cubicBezTo>
                  <a:cubicBezTo>
                    <a:pt x="4141" y="1110"/>
                    <a:pt x="4155" y="1069"/>
                    <a:pt x="4155" y="1042"/>
                  </a:cubicBezTo>
                  <a:cubicBezTo>
                    <a:pt x="4155" y="988"/>
                    <a:pt x="4141" y="947"/>
                    <a:pt x="4128" y="907"/>
                  </a:cubicBezTo>
                  <a:cubicBezTo>
                    <a:pt x="4114" y="839"/>
                    <a:pt x="4087" y="771"/>
                    <a:pt x="4046" y="717"/>
                  </a:cubicBezTo>
                  <a:cubicBezTo>
                    <a:pt x="4006" y="650"/>
                    <a:pt x="3938" y="596"/>
                    <a:pt x="3884" y="541"/>
                  </a:cubicBezTo>
                  <a:cubicBezTo>
                    <a:pt x="3749" y="433"/>
                    <a:pt x="3613" y="338"/>
                    <a:pt x="3464" y="271"/>
                  </a:cubicBezTo>
                  <a:cubicBezTo>
                    <a:pt x="3316" y="190"/>
                    <a:pt x="3167" y="135"/>
                    <a:pt x="3018" y="95"/>
                  </a:cubicBezTo>
                  <a:cubicBezTo>
                    <a:pt x="2842" y="41"/>
                    <a:pt x="2653" y="14"/>
                    <a:pt x="2463" y="14"/>
                  </a:cubicBezTo>
                  <a:lnTo>
                    <a:pt x="2490" y="0"/>
                  </a:lnTo>
                  <a:close/>
                </a:path>
              </a:pathLst>
            </a:custGeom>
            <a:solidFill>
              <a:srgbClr val="FF77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38"/>
            <p:cNvSpPr/>
            <p:nvPr/>
          </p:nvSpPr>
          <p:spPr>
            <a:xfrm>
              <a:off x="5139425" y="913725"/>
              <a:ext cx="143775" cy="101550"/>
            </a:xfrm>
            <a:custGeom>
              <a:avLst/>
              <a:gdLst/>
              <a:ahLst/>
              <a:cxnLst/>
              <a:rect l="l" t="t" r="r" b="b"/>
              <a:pathLst>
                <a:path w="5751" h="4062" extrusionOk="0">
                  <a:moveTo>
                    <a:pt x="3263" y="1867"/>
                  </a:moveTo>
                  <a:cubicBezTo>
                    <a:pt x="3388" y="1867"/>
                    <a:pt x="3514" y="1876"/>
                    <a:pt x="3640" y="1895"/>
                  </a:cubicBezTo>
                  <a:lnTo>
                    <a:pt x="3600" y="1895"/>
                  </a:lnTo>
                  <a:cubicBezTo>
                    <a:pt x="3803" y="1922"/>
                    <a:pt x="4005" y="1976"/>
                    <a:pt x="4195" y="2058"/>
                  </a:cubicBezTo>
                  <a:lnTo>
                    <a:pt x="4222" y="2058"/>
                  </a:lnTo>
                  <a:cubicBezTo>
                    <a:pt x="4371" y="2125"/>
                    <a:pt x="4520" y="2220"/>
                    <a:pt x="4655" y="2328"/>
                  </a:cubicBezTo>
                  <a:cubicBezTo>
                    <a:pt x="4777" y="2423"/>
                    <a:pt x="4885" y="2531"/>
                    <a:pt x="4980" y="2666"/>
                  </a:cubicBezTo>
                  <a:cubicBezTo>
                    <a:pt x="5007" y="2694"/>
                    <a:pt x="5034" y="2734"/>
                    <a:pt x="5061" y="2775"/>
                  </a:cubicBezTo>
                  <a:lnTo>
                    <a:pt x="5034" y="2815"/>
                  </a:lnTo>
                  <a:cubicBezTo>
                    <a:pt x="4899" y="2978"/>
                    <a:pt x="4763" y="3113"/>
                    <a:pt x="4601" y="3235"/>
                  </a:cubicBezTo>
                  <a:cubicBezTo>
                    <a:pt x="4411" y="3370"/>
                    <a:pt x="4208" y="3478"/>
                    <a:pt x="3992" y="3573"/>
                  </a:cubicBezTo>
                  <a:cubicBezTo>
                    <a:pt x="3721" y="3681"/>
                    <a:pt x="3424" y="3762"/>
                    <a:pt x="3112" y="3790"/>
                  </a:cubicBezTo>
                  <a:lnTo>
                    <a:pt x="3153" y="3790"/>
                  </a:lnTo>
                  <a:cubicBezTo>
                    <a:pt x="2991" y="3817"/>
                    <a:pt x="2842" y="3817"/>
                    <a:pt x="2679" y="3817"/>
                  </a:cubicBezTo>
                  <a:cubicBezTo>
                    <a:pt x="2531" y="3817"/>
                    <a:pt x="2382" y="3803"/>
                    <a:pt x="2233" y="3776"/>
                  </a:cubicBezTo>
                  <a:cubicBezTo>
                    <a:pt x="1989" y="3735"/>
                    <a:pt x="1746" y="3681"/>
                    <a:pt x="1529" y="3587"/>
                  </a:cubicBezTo>
                  <a:cubicBezTo>
                    <a:pt x="1394" y="3532"/>
                    <a:pt x="1286" y="3465"/>
                    <a:pt x="1164" y="3384"/>
                  </a:cubicBezTo>
                  <a:cubicBezTo>
                    <a:pt x="1191" y="3248"/>
                    <a:pt x="1232" y="3127"/>
                    <a:pt x="1286" y="3005"/>
                  </a:cubicBezTo>
                  <a:cubicBezTo>
                    <a:pt x="1340" y="2869"/>
                    <a:pt x="1421" y="2748"/>
                    <a:pt x="1516" y="2639"/>
                  </a:cubicBezTo>
                  <a:cubicBezTo>
                    <a:pt x="1610" y="2518"/>
                    <a:pt x="1719" y="2396"/>
                    <a:pt x="1854" y="2301"/>
                  </a:cubicBezTo>
                  <a:cubicBezTo>
                    <a:pt x="1989" y="2206"/>
                    <a:pt x="2152" y="2112"/>
                    <a:pt x="2328" y="2044"/>
                  </a:cubicBezTo>
                  <a:cubicBezTo>
                    <a:pt x="2629" y="1927"/>
                    <a:pt x="2944" y="1867"/>
                    <a:pt x="3263" y="1867"/>
                  </a:cubicBezTo>
                  <a:close/>
                  <a:moveTo>
                    <a:pt x="4506" y="1"/>
                  </a:moveTo>
                  <a:cubicBezTo>
                    <a:pt x="4398" y="1"/>
                    <a:pt x="4276" y="14"/>
                    <a:pt x="4168" y="41"/>
                  </a:cubicBezTo>
                  <a:cubicBezTo>
                    <a:pt x="3938" y="123"/>
                    <a:pt x="3721" y="231"/>
                    <a:pt x="3518" y="380"/>
                  </a:cubicBezTo>
                  <a:lnTo>
                    <a:pt x="3437" y="420"/>
                  </a:lnTo>
                  <a:cubicBezTo>
                    <a:pt x="3261" y="542"/>
                    <a:pt x="3072" y="650"/>
                    <a:pt x="2882" y="732"/>
                  </a:cubicBezTo>
                  <a:lnTo>
                    <a:pt x="2828" y="759"/>
                  </a:lnTo>
                  <a:cubicBezTo>
                    <a:pt x="2625" y="718"/>
                    <a:pt x="2422" y="664"/>
                    <a:pt x="2233" y="610"/>
                  </a:cubicBezTo>
                  <a:cubicBezTo>
                    <a:pt x="2043" y="556"/>
                    <a:pt x="1841" y="501"/>
                    <a:pt x="1638" y="461"/>
                  </a:cubicBezTo>
                  <a:cubicBezTo>
                    <a:pt x="1543" y="447"/>
                    <a:pt x="1448" y="434"/>
                    <a:pt x="1353" y="434"/>
                  </a:cubicBezTo>
                  <a:cubicBezTo>
                    <a:pt x="1245" y="434"/>
                    <a:pt x="1137" y="447"/>
                    <a:pt x="1042" y="474"/>
                  </a:cubicBezTo>
                  <a:cubicBezTo>
                    <a:pt x="826" y="515"/>
                    <a:pt x="636" y="623"/>
                    <a:pt x="474" y="772"/>
                  </a:cubicBezTo>
                  <a:cubicBezTo>
                    <a:pt x="339" y="907"/>
                    <a:pt x="217" y="1056"/>
                    <a:pt x="136" y="1246"/>
                  </a:cubicBezTo>
                  <a:cubicBezTo>
                    <a:pt x="54" y="1408"/>
                    <a:pt x="14" y="1584"/>
                    <a:pt x="14" y="1760"/>
                  </a:cubicBezTo>
                  <a:cubicBezTo>
                    <a:pt x="0" y="1936"/>
                    <a:pt x="27" y="2112"/>
                    <a:pt x="68" y="2288"/>
                  </a:cubicBezTo>
                  <a:cubicBezTo>
                    <a:pt x="122" y="2463"/>
                    <a:pt x="203" y="2639"/>
                    <a:pt x="298" y="2788"/>
                  </a:cubicBezTo>
                  <a:cubicBezTo>
                    <a:pt x="663" y="3424"/>
                    <a:pt x="1299" y="3871"/>
                    <a:pt x="2030" y="3993"/>
                  </a:cubicBezTo>
                  <a:cubicBezTo>
                    <a:pt x="2246" y="4033"/>
                    <a:pt x="2463" y="4060"/>
                    <a:pt x="2679" y="4060"/>
                  </a:cubicBezTo>
                  <a:cubicBezTo>
                    <a:pt x="2708" y="4061"/>
                    <a:pt x="2737" y="4061"/>
                    <a:pt x="2766" y="4061"/>
                  </a:cubicBezTo>
                  <a:cubicBezTo>
                    <a:pt x="3252" y="4061"/>
                    <a:pt x="3748" y="3953"/>
                    <a:pt x="4195" y="3749"/>
                  </a:cubicBezTo>
                  <a:cubicBezTo>
                    <a:pt x="4520" y="3614"/>
                    <a:pt x="4817" y="3397"/>
                    <a:pt x="5074" y="3140"/>
                  </a:cubicBezTo>
                  <a:cubicBezTo>
                    <a:pt x="5304" y="2896"/>
                    <a:pt x="5480" y="2612"/>
                    <a:pt x="5589" y="2301"/>
                  </a:cubicBezTo>
                  <a:cubicBezTo>
                    <a:pt x="5643" y="2152"/>
                    <a:pt x="5683" y="1990"/>
                    <a:pt x="5710" y="1841"/>
                  </a:cubicBezTo>
                  <a:cubicBezTo>
                    <a:pt x="5737" y="1679"/>
                    <a:pt x="5751" y="1516"/>
                    <a:pt x="5751" y="1354"/>
                  </a:cubicBezTo>
                  <a:cubicBezTo>
                    <a:pt x="5751" y="1043"/>
                    <a:pt x="5643" y="732"/>
                    <a:pt x="5467" y="474"/>
                  </a:cubicBezTo>
                  <a:cubicBezTo>
                    <a:pt x="5399" y="393"/>
                    <a:pt x="5332" y="312"/>
                    <a:pt x="5237" y="258"/>
                  </a:cubicBezTo>
                  <a:cubicBezTo>
                    <a:pt x="5142" y="177"/>
                    <a:pt x="5047" y="123"/>
                    <a:pt x="4939" y="82"/>
                  </a:cubicBezTo>
                  <a:cubicBezTo>
                    <a:pt x="4817" y="41"/>
                    <a:pt x="4682" y="14"/>
                    <a:pt x="4560" y="1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15" name="Google Shape;1115;p38"/>
          <p:cNvGrpSpPr/>
          <p:nvPr/>
        </p:nvGrpSpPr>
        <p:grpSpPr>
          <a:xfrm>
            <a:off x="1456822" y="1139477"/>
            <a:ext cx="944114" cy="922027"/>
            <a:chOff x="2224775" y="535000"/>
            <a:chExt cx="430650" cy="420575"/>
          </a:xfrm>
        </p:grpSpPr>
        <p:sp>
          <p:nvSpPr>
            <p:cNvPr id="1116" name="Google Shape;1116;p38"/>
            <p:cNvSpPr/>
            <p:nvPr/>
          </p:nvSpPr>
          <p:spPr>
            <a:xfrm>
              <a:off x="2224775" y="535000"/>
              <a:ext cx="430650" cy="420575"/>
            </a:xfrm>
            <a:custGeom>
              <a:avLst/>
              <a:gdLst/>
              <a:ahLst/>
              <a:cxnLst/>
              <a:rect l="l" t="t" r="r" b="b"/>
              <a:pathLst>
                <a:path w="17226" h="16823" extrusionOk="0">
                  <a:moveTo>
                    <a:pt x="14441" y="0"/>
                  </a:moveTo>
                  <a:cubicBezTo>
                    <a:pt x="14326" y="0"/>
                    <a:pt x="14192" y="39"/>
                    <a:pt x="14076" y="77"/>
                  </a:cubicBezTo>
                  <a:cubicBezTo>
                    <a:pt x="13903" y="154"/>
                    <a:pt x="13692" y="250"/>
                    <a:pt x="13462" y="327"/>
                  </a:cubicBezTo>
                  <a:cubicBezTo>
                    <a:pt x="13289" y="385"/>
                    <a:pt x="13116" y="442"/>
                    <a:pt x="12905" y="481"/>
                  </a:cubicBezTo>
                  <a:cubicBezTo>
                    <a:pt x="12886" y="481"/>
                    <a:pt x="12847" y="519"/>
                    <a:pt x="12828" y="519"/>
                  </a:cubicBezTo>
                  <a:cubicBezTo>
                    <a:pt x="12348" y="615"/>
                    <a:pt x="11830" y="653"/>
                    <a:pt x="11177" y="653"/>
                  </a:cubicBezTo>
                  <a:lnTo>
                    <a:pt x="11061" y="653"/>
                  </a:lnTo>
                  <a:cubicBezTo>
                    <a:pt x="10754" y="653"/>
                    <a:pt x="10466" y="653"/>
                    <a:pt x="10140" y="634"/>
                  </a:cubicBezTo>
                  <a:lnTo>
                    <a:pt x="10120" y="634"/>
                  </a:lnTo>
                  <a:cubicBezTo>
                    <a:pt x="9852" y="634"/>
                    <a:pt x="9583" y="615"/>
                    <a:pt x="9314" y="615"/>
                  </a:cubicBezTo>
                  <a:lnTo>
                    <a:pt x="9179" y="615"/>
                  </a:lnTo>
                  <a:cubicBezTo>
                    <a:pt x="8450" y="615"/>
                    <a:pt x="7835" y="653"/>
                    <a:pt x="7317" y="749"/>
                  </a:cubicBezTo>
                  <a:cubicBezTo>
                    <a:pt x="6952" y="826"/>
                    <a:pt x="6587" y="922"/>
                    <a:pt x="6260" y="1018"/>
                  </a:cubicBezTo>
                  <a:cubicBezTo>
                    <a:pt x="5915" y="1134"/>
                    <a:pt x="5588" y="1306"/>
                    <a:pt x="5223" y="1498"/>
                  </a:cubicBezTo>
                  <a:cubicBezTo>
                    <a:pt x="4955" y="1652"/>
                    <a:pt x="4705" y="1825"/>
                    <a:pt x="4359" y="2094"/>
                  </a:cubicBezTo>
                  <a:cubicBezTo>
                    <a:pt x="4148" y="2286"/>
                    <a:pt x="3898" y="2478"/>
                    <a:pt x="3687" y="2689"/>
                  </a:cubicBezTo>
                  <a:cubicBezTo>
                    <a:pt x="3303" y="3092"/>
                    <a:pt x="2919" y="3515"/>
                    <a:pt x="2593" y="4052"/>
                  </a:cubicBezTo>
                  <a:cubicBezTo>
                    <a:pt x="1959" y="4955"/>
                    <a:pt x="1460" y="5992"/>
                    <a:pt x="1095" y="7144"/>
                  </a:cubicBezTo>
                  <a:cubicBezTo>
                    <a:pt x="787" y="8200"/>
                    <a:pt x="576" y="9333"/>
                    <a:pt x="499" y="10505"/>
                  </a:cubicBezTo>
                  <a:cubicBezTo>
                    <a:pt x="423" y="11580"/>
                    <a:pt x="480" y="12694"/>
                    <a:pt x="615" y="13827"/>
                  </a:cubicBezTo>
                  <a:lnTo>
                    <a:pt x="634" y="14000"/>
                  </a:lnTo>
                  <a:lnTo>
                    <a:pt x="634" y="14134"/>
                  </a:lnTo>
                  <a:cubicBezTo>
                    <a:pt x="423" y="14576"/>
                    <a:pt x="250" y="15037"/>
                    <a:pt x="135" y="15479"/>
                  </a:cubicBezTo>
                  <a:cubicBezTo>
                    <a:pt x="0" y="16016"/>
                    <a:pt x="327" y="16592"/>
                    <a:pt x="883" y="16765"/>
                  </a:cubicBezTo>
                  <a:cubicBezTo>
                    <a:pt x="979" y="16784"/>
                    <a:pt x="1076" y="16823"/>
                    <a:pt x="1152" y="16823"/>
                  </a:cubicBezTo>
                  <a:cubicBezTo>
                    <a:pt x="1344" y="16823"/>
                    <a:pt x="1498" y="16765"/>
                    <a:pt x="1652" y="16688"/>
                  </a:cubicBezTo>
                  <a:cubicBezTo>
                    <a:pt x="1978" y="16496"/>
                    <a:pt x="2113" y="16208"/>
                    <a:pt x="2132" y="16112"/>
                  </a:cubicBezTo>
                  <a:cubicBezTo>
                    <a:pt x="2170" y="16016"/>
                    <a:pt x="2209" y="15920"/>
                    <a:pt x="2247" y="15824"/>
                  </a:cubicBezTo>
                  <a:cubicBezTo>
                    <a:pt x="2266" y="15767"/>
                    <a:pt x="2324" y="15651"/>
                    <a:pt x="2362" y="15575"/>
                  </a:cubicBezTo>
                  <a:cubicBezTo>
                    <a:pt x="3207" y="15882"/>
                    <a:pt x="4129" y="16112"/>
                    <a:pt x="5108" y="16228"/>
                  </a:cubicBezTo>
                  <a:cubicBezTo>
                    <a:pt x="5704" y="16304"/>
                    <a:pt x="6376" y="16362"/>
                    <a:pt x="7048" y="16362"/>
                  </a:cubicBezTo>
                  <a:lnTo>
                    <a:pt x="7163" y="16362"/>
                  </a:lnTo>
                  <a:cubicBezTo>
                    <a:pt x="7835" y="16362"/>
                    <a:pt x="8507" y="16304"/>
                    <a:pt x="9179" y="16208"/>
                  </a:cubicBezTo>
                  <a:cubicBezTo>
                    <a:pt x="9890" y="16112"/>
                    <a:pt x="10504" y="15978"/>
                    <a:pt x="11061" y="15824"/>
                  </a:cubicBezTo>
                  <a:cubicBezTo>
                    <a:pt x="11618" y="15651"/>
                    <a:pt x="12156" y="15440"/>
                    <a:pt x="12694" y="15171"/>
                  </a:cubicBezTo>
                  <a:cubicBezTo>
                    <a:pt x="13788" y="14634"/>
                    <a:pt x="14729" y="13885"/>
                    <a:pt x="15497" y="13021"/>
                  </a:cubicBezTo>
                  <a:cubicBezTo>
                    <a:pt x="15881" y="12579"/>
                    <a:pt x="16227" y="12080"/>
                    <a:pt x="16477" y="11561"/>
                  </a:cubicBezTo>
                  <a:cubicBezTo>
                    <a:pt x="16746" y="11023"/>
                    <a:pt x="16957" y="10466"/>
                    <a:pt x="17091" y="9890"/>
                  </a:cubicBezTo>
                  <a:cubicBezTo>
                    <a:pt x="17207" y="9372"/>
                    <a:pt x="17226" y="8777"/>
                    <a:pt x="17187" y="8124"/>
                  </a:cubicBezTo>
                  <a:cubicBezTo>
                    <a:pt x="17130" y="7509"/>
                    <a:pt x="16995" y="6895"/>
                    <a:pt x="16765" y="6318"/>
                  </a:cubicBezTo>
                  <a:cubicBezTo>
                    <a:pt x="16630" y="5915"/>
                    <a:pt x="16419" y="5512"/>
                    <a:pt x="16131" y="5013"/>
                  </a:cubicBezTo>
                  <a:cubicBezTo>
                    <a:pt x="16054" y="4859"/>
                    <a:pt x="15977" y="4744"/>
                    <a:pt x="15881" y="4590"/>
                  </a:cubicBezTo>
                  <a:cubicBezTo>
                    <a:pt x="15766" y="4379"/>
                    <a:pt x="15613" y="4168"/>
                    <a:pt x="15497" y="3956"/>
                  </a:cubicBezTo>
                  <a:cubicBezTo>
                    <a:pt x="15305" y="3572"/>
                    <a:pt x="15171" y="3246"/>
                    <a:pt x="15094" y="2939"/>
                  </a:cubicBezTo>
                  <a:lnTo>
                    <a:pt x="15094" y="2881"/>
                  </a:lnTo>
                  <a:cubicBezTo>
                    <a:pt x="15056" y="2689"/>
                    <a:pt x="15037" y="2535"/>
                    <a:pt x="15037" y="2343"/>
                  </a:cubicBezTo>
                  <a:cubicBezTo>
                    <a:pt x="15037" y="2094"/>
                    <a:pt x="15094" y="1863"/>
                    <a:pt x="15152" y="1614"/>
                  </a:cubicBezTo>
                  <a:cubicBezTo>
                    <a:pt x="15152" y="1594"/>
                    <a:pt x="15190" y="1556"/>
                    <a:pt x="15190" y="1518"/>
                  </a:cubicBezTo>
                  <a:lnTo>
                    <a:pt x="15209" y="1498"/>
                  </a:lnTo>
                  <a:cubicBezTo>
                    <a:pt x="15229" y="1441"/>
                    <a:pt x="15267" y="1422"/>
                    <a:pt x="15286" y="1383"/>
                  </a:cubicBezTo>
                  <a:lnTo>
                    <a:pt x="15305" y="1345"/>
                  </a:lnTo>
                  <a:cubicBezTo>
                    <a:pt x="15421" y="1037"/>
                    <a:pt x="15401" y="692"/>
                    <a:pt x="15209" y="423"/>
                  </a:cubicBezTo>
                  <a:cubicBezTo>
                    <a:pt x="15037" y="173"/>
                    <a:pt x="14729" y="0"/>
                    <a:pt x="14441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ffectLst>
              <a:outerShdw dist="38100" dir="30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38"/>
            <p:cNvSpPr/>
            <p:nvPr/>
          </p:nvSpPr>
          <p:spPr>
            <a:xfrm>
              <a:off x="2252600" y="553725"/>
              <a:ext cx="384100" cy="373525"/>
            </a:xfrm>
            <a:custGeom>
              <a:avLst/>
              <a:gdLst/>
              <a:ahLst/>
              <a:cxnLst/>
              <a:rect l="l" t="t" r="r" b="b"/>
              <a:pathLst>
                <a:path w="15364" h="14941" extrusionOk="0">
                  <a:moveTo>
                    <a:pt x="13328" y="0"/>
                  </a:moveTo>
                  <a:cubicBezTo>
                    <a:pt x="13309" y="0"/>
                    <a:pt x="13271" y="0"/>
                    <a:pt x="13251" y="39"/>
                  </a:cubicBezTo>
                  <a:cubicBezTo>
                    <a:pt x="13059" y="96"/>
                    <a:pt x="12848" y="192"/>
                    <a:pt x="12618" y="288"/>
                  </a:cubicBezTo>
                  <a:cubicBezTo>
                    <a:pt x="12426" y="365"/>
                    <a:pt x="12195" y="442"/>
                    <a:pt x="11984" y="481"/>
                  </a:cubicBezTo>
                  <a:lnTo>
                    <a:pt x="11926" y="481"/>
                  </a:lnTo>
                  <a:cubicBezTo>
                    <a:pt x="11389" y="615"/>
                    <a:pt x="10813" y="653"/>
                    <a:pt x="10083" y="653"/>
                  </a:cubicBezTo>
                  <a:lnTo>
                    <a:pt x="9948" y="653"/>
                  </a:lnTo>
                  <a:cubicBezTo>
                    <a:pt x="9622" y="653"/>
                    <a:pt x="9315" y="653"/>
                    <a:pt x="9007" y="634"/>
                  </a:cubicBezTo>
                  <a:cubicBezTo>
                    <a:pt x="8739" y="634"/>
                    <a:pt x="8450" y="615"/>
                    <a:pt x="8182" y="615"/>
                  </a:cubicBezTo>
                  <a:lnTo>
                    <a:pt x="8066" y="615"/>
                  </a:lnTo>
                  <a:cubicBezTo>
                    <a:pt x="7375" y="615"/>
                    <a:pt x="6818" y="653"/>
                    <a:pt x="6319" y="749"/>
                  </a:cubicBezTo>
                  <a:cubicBezTo>
                    <a:pt x="5992" y="807"/>
                    <a:pt x="5666" y="903"/>
                    <a:pt x="5378" y="999"/>
                  </a:cubicBezTo>
                  <a:cubicBezTo>
                    <a:pt x="5090" y="1095"/>
                    <a:pt x="4783" y="1229"/>
                    <a:pt x="4475" y="1422"/>
                  </a:cubicBezTo>
                  <a:cubicBezTo>
                    <a:pt x="4226" y="1575"/>
                    <a:pt x="3995" y="1729"/>
                    <a:pt x="3707" y="1978"/>
                  </a:cubicBezTo>
                  <a:cubicBezTo>
                    <a:pt x="3496" y="2151"/>
                    <a:pt x="3285" y="2343"/>
                    <a:pt x="3073" y="2516"/>
                  </a:cubicBezTo>
                  <a:cubicBezTo>
                    <a:pt x="2709" y="2881"/>
                    <a:pt x="2382" y="3303"/>
                    <a:pt x="2056" y="3745"/>
                  </a:cubicBezTo>
                  <a:cubicBezTo>
                    <a:pt x="1480" y="4590"/>
                    <a:pt x="1000" y="5569"/>
                    <a:pt x="654" y="6664"/>
                  </a:cubicBezTo>
                  <a:cubicBezTo>
                    <a:pt x="347" y="7663"/>
                    <a:pt x="155" y="8719"/>
                    <a:pt x="78" y="9852"/>
                  </a:cubicBezTo>
                  <a:cubicBezTo>
                    <a:pt x="1" y="10870"/>
                    <a:pt x="59" y="11945"/>
                    <a:pt x="193" y="13040"/>
                  </a:cubicBezTo>
                  <a:cubicBezTo>
                    <a:pt x="231" y="13136"/>
                    <a:pt x="231" y="13232"/>
                    <a:pt x="251" y="13328"/>
                  </a:cubicBezTo>
                  <a:cubicBezTo>
                    <a:pt x="231" y="13405"/>
                    <a:pt x="231" y="13462"/>
                    <a:pt x="251" y="13520"/>
                  </a:cubicBezTo>
                  <a:cubicBezTo>
                    <a:pt x="270" y="13597"/>
                    <a:pt x="327" y="13635"/>
                    <a:pt x="385" y="13693"/>
                  </a:cubicBezTo>
                  <a:cubicBezTo>
                    <a:pt x="1480" y="14269"/>
                    <a:pt x="2689" y="14653"/>
                    <a:pt x="4072" y="14826"/>
                  </a:cubicBezTo>
                  <a:cubicBezTo>
                    <a:pt x="4648" y="14883"/>
                    <a:pt x="5263" y="14941"/>
                    <a:pt x="5916" y="14941"/>
                  </a:cubicBezTo>
                  <a:lnTo>
                    <a:pt x="6031" y="14941"/>
                  </a:lnTo>
                  <a:cubicBezTo>
                    <a:pt x="6665" y="14941"/>
                    <a:pt x="7298" y="14883"/>
                    <a:pt x="7951" y="14787"/>
                  </a:cubicBezTo>
                  <a:cubicBezTo>
                    <a:pt x="8623" y="14691"/>
                    <a:pt x="9199" y="14576"/>
                    <a:pt x="9737" y="14403"/>
                  </a:cubicBezTo>
                  <a:cubicBezTo>
                    <a:pt x="10236" y="14269"/>
                    <a:pt x="10736" y="14038"/>
                    <a:pt x="11216" y="13808"/>
                  </a:cubicBezTo>
                  <a:cubicBezTo>
                    <a:pt x="12253" y="13270"/>
                    <a:pt x="13117" y="12598"/>
                    <a:pt x="13808" y="11811"/>
                  </a:cubicBezTo>
                  <a:cubicBezTo>
                    <a:pt x="14154" y="11427"/>
                    <a:pt x="14461" y="10985"/>
                    <a:pt x="14692" y="10505"/>
                  </a:cubicBezTo>
                  <a:cubicBezTo>
                    <a:pt x="14941" y="10044"/>
                    <a:pt x="15133" y="9545"/>
                    <a:pt x="15229" y="9007"/>
                  </a:cubicBezTo>
                  <a:cubicBezTo>
                    <a:pt x="15345" y="8508"/>
                    <a:pt x="15364" y="7951"/>
                    <a:pt x="15325" y="7394"/>
                  </a:cubicBezTo>
                  <a:cubicBezTo>
                    <a:pt x="15268" y="6837"/>
                    <a:pt x="15153" y="6299"/>
                    <a:pt x="14960" y="5781"/>
                  </a:cubicBezTo>
                  <a:cubicBezTo>
                    <a:pt x="14826" y="5435"/>
                    <a:pt x="14653" y="5051"/>
                    <a:pt x="14365" y="4590"/>
                  </a:cubicBezTo>
                  <a:cubicBezTo>
                    <a:pt x="14288" y="4475"/>
                    <a:pt x="14212" y="4321"/>
                    <a:pt x="14154" y="4206"/>
                  </a:cubicBezTo>
                  <a:cubicBezTo>
                    <a:pt x="14000" y="3956"/>
                    <a:pt x="13885" y="3745"/>
                    <a:pt x="13731" y="3515"/>
                  </a:cubicBezTo>
                  <a:cubicBezTo>
                    <a:pt x="13501" y="3073"/>
                    <a:pt x="13347" y="2689"/>
                    <a:pt x="13290" y="2324"/>
                  </a:cubicBezTo>
                  <a:lnTo>
                    <a:pt x="13290" y="2362"/>
                  </a:lnTo>
                  <a:cubicBezTo>
                    <a:pt x="13232" y="2094"/>
                    <a:pt x="13213" y="1825"/>
                    <a:pt x="13213" y="1556"/>
                  </a:cubicBezTo>
                  <a:cubicBezTo>
                    <a:pt x="13232" y="1249"/>
                    <a:pt x="13290" y="941"/>
                    <a:pt x="13347" y="653"/>
                  </a:cubicBezTo>
                  <a:cubicBezTo>
                    <a:pt x="13386" y="596"/>
                    <a:pt x="13386" y="557"/>
                    <a:pt x="13405" y="500"/>
                  </a:cubicBezTo>
                  <a:cubicBezTo>
                    <a:pt x="13424" y="481"/>
                    <a:pt x="13424" y="442"/>
                    <a:pt x="13443" y="423"/>
                  </a:cubicBezTo>
                  <a:cubicBezTo>
                    <a:pt x="13482" y="385"/>
                    <a:pt x="13482" y="365"/>
                    <a:pt x="13501" y="346"/>
                  </a:cubicBezTo>
                  <a:lnTo>
                    <a:pt x="13520" y="327"/>
                  </a:lnTo>
                  <a:cubicBezTo>
                    <a:pt x="13539" y="250"/>
                    <a:pt x="13539" y="154"/>
                    <a:pt x="13501" y="96"/>
                  </a:cubicBezTo>
                  <a:cubicBezTo>
                    <a:pt x="13482" y="39"/>
                    <a:pt x="13405" y="0"/>
                    <a:pt x="13328" y="0"/>
                  </a:cubicBezTo>
                  <a:close/>
                </a:path>
              </a:pathLst>
            </a:custGeom>
            <a:solidFill>
              <a:srgbClr val="FE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38"/>
            <p:cNvSpPr/>
            <p:nvPr/>
          </p:nvSpPr>
          <p:spPr>
            <a:xfrm>
              <a:off x="2559875" y="633900"/>
              <a:ext cx="975" cy="25"/>
            </a:xfrm>
            <a:custGeom>
              <a:avLst/>
              <a:gdLst/>
              <a:ahLst/>
              <a:cxnLst/>
              <a:rect l="l" t="t" r="r" b="b"/>
              <a:pathLst>
                <a:path w="39" h="1" extrusionOk="0">
                  <a:moveTo>
                    <a:pt x="0" y="0"/>
                  </a:moveTo>
                  <a:lnTo>
                    <a:pt x="0" y="0"/>
                  </a:lnTo>
                  <a:cubicBezTo>
                    <a:pt x="39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8F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38"/>
            <p:cNvSpPr/>
            <p:nvPr/>
          </p:nvSpPr>
          <p:spPr>
            <a:xfrm>
              <a:off x="2242525" y="582525"/>
              <a:ext cx="347625" cy="356175"/>
            </a:xfrm>
            <a:custGeom>
              <a:avLst/>
              <a:gdLst/>
              <a:ahLst/>
              <a:cxnLst/>
              <a:rect l="l" t="t" r="r" b="b"/>
              <a:pathLst>
                <a:path w="13905" h="14247" extrusionOk="0">
                  <a:moveTo>
                    <a:pt x="12886" y="1"/>
                  </a:moveTo>
                  <a:cubicBezTo>
                    <a:pt x="12867" y="1"/>
                    <a:pt x="12867" y="1"/>
                    <a:pt x="12848" y="20"/>
                  </a:cubicBezTo>
                  <a:cubicBezTo>
                    <a:pt x="12329" y="500"/>
                    <a:pt x="11888" y="980"/>
                    <a:pt x="11427" y="1499"/>
                  </a:cubicBezTo>
                  <a:cubicBezTo>
                    <a:pt x="11139" y="1825"/>
                    <a:pt x="10831" y="2151"/>
                    <a:pt x="10543" y="2478"/>
                  </a:cubicBezTo>
                  <a:cubicBezTo>
                    <a:pt x="10582" y="2305"/>
                    <a:pt x="10659" y="2113"/>
                    <a:pt x="10678" y="1921"/>
                  </a:cubicBezTo>
                  <a:cubicBezTo>
                    <a:pt x="10774" y="1422"/>
                    <a:pt x="10774" y="865"/>
                    <a:pt x="10601" y="366"/>
                  </a:cubicBezTo>
                  <a:cubicBezTo>
                    <a:pt x="10601" y="346"/>
                    <a:pt x="10582" y="308"/>
                    <a:pt x="10563" y="308"/>
                  </a:cubicBezTo>
                  <a:lnTo>
                    <a:pt x="10543" y="308"/>
                  </a:lnTo>
                  <a:cubicBezTo>
                    <a:pt x="10505" y="308"/>
                    <a:pt x="10486" y="366"/>
                    <a:pt x="10486" y="385"/>
                  </a:cubicBezTo>
                  <a:cubicBezTo>
                    <a:pt x="10543" y="500"/>
                    <a:pt x="10563" y="634"/>
                    <a:pt x="10582" y="750"/>
                  </a:cubicBezTo>
                  <a:cubicBezTo>
                    <a:pt x="10601" y="846"/>
                    <a:pt x="10601" y="961"/>
                    <a:pt x="10601" y="1057"/>
                  </a:cubicBezTo>
                  <a:cubicBezTo>
                    <a:pt x="10601" y="1172"/>
                    <a:pt x="10601" y="1307"/>
                    <a:pt x="10582" y="1422"/>
                  </a:cubicBezTo>
                  <a:cubicBezTo>
                    <a:pt x="10563" y="1537"/>
                    <a:pt x="10563" y="1691"/>
                    <a:pt x="10505" y="1806"/>
                  </a:cubicBezTo>
                  <a:cubicBezTo>
                    <a:pt x="10486" y="1940"/>
                    <a:pt x="10447" y="2094"/>
                    <a:pt x="10390" y="2209"/>
                  </a:cubicBezTo>
                  <a:cubicBezTo>
                    <a:pt x="10275" y="2516"/>
                    <a:pt x="10121" y="2804"/>
                    <a:pt x="9967" y="3112"/>
                  </a:cubicBezTo>
                  <a:cubicBezTo>
                    <a:pt x="9545" y="3592"/>
                    <a:pt x="9122" y="4072"/>
                    <a:pt x="8681" y="4514"/>
                  </a:cubicBezTo>
                  <a:cubicBezTo>
                    <a:pt x="8450" y="4763"/>
                    <a:pt x="8201" y="5032"/>
                    <a:pt x="7970" y="5243"/>
                  </a:cubicBezTo>
                  <a:lnTo>
                    <a:pt x="7893" y="5301"/>
                  </a:lnTo>
                  <a:cubicBezTo>
                    <a:pt x="7913" y="5205"/>
                    <a:pt x="7970" y="5090"/>
                    <a:pt x="7989" y="4994"/>
                  </a:cubicBezTo>
                  <a:cubicBezTo>
                    <a:pt x="8047" y="4763"/>
                    <a:pt x="8085" y="4514"/>
                    <a:pt x="8085" y="4283"/>
                  </a:cubicBezTo>
                  <a:cubicBezTo>
                    <a:pt x="8105" y="4014"/>
                    <a:pt x="8105" y="3765"/>
                    <a:pt x="8105" y="3515"/>
                  </a:cubicBezTo>
                  <a:cubicBezTo>
                    <a:pt x="8105" y="3265"/>
                    <a:pt x="8066" y="3035"/>
                    <a:pt x="8047" y="2785"/>
                  </a:cubicBezTo>
                  <a:cubicBezTo>
                    <a:pt x="7989" y="2555"/>
                    <a:pt x="7951" y="2286"/>
                    <a:pt x="7893" y="2036"/>
                  </a:cubicBezTo>
                  <a:cubicBezTo>
                    <a:pt x="7797" y="1556"/>
                    <a:pt x="7624" y="1076"/>
                    <a:pt x="7471" y="634"/>
                  </a:cubicBezTo>
                  <a:cubicBezTo>
                    <a:pt x="7471" y="596"/>
                    <a:pt x="7432" y="577"/>
                    <a:pt x="7413" y="577"/>
                  </a:cubicBezTo>
                  <a:lnTo>
                    <a:pt x="7394" y="577"/>
                  </a:lnTo>
                  <a:cubicBezTo>
                    <a:pt x="7375" y="577"/>
                    <a:pt x="7336" y="634"/>
                    <a:pt x="7336" y="654"/>
                  </a:cubicBezTo>
                  <a:cubicBezTo>
                    <a:pt x="7528" y="1172"/>
                    <a:pt x="7682" y="1729"/>
                    <a:pt x="7778" y="2286"/>
                  </a:cubicBezTo>
                  <a:cubicBezTo>
                    <a:pt x="7874" y="2862"/>
                    <a:pt x="7893" y="3438"/>
                    <a:pt x="7855" y="4014"/>
                  </a:cubicBezTo>
                  <a:cubicBezTo>
                    <a:pt x="7797" y="4417"/>
                    <a:pt x="7701" y="4821"/>
                    <a:pt x="7567" y="5205"/>
                  </a:cubicBezTo>
                  <a:cubicBezTo>
                    <a:pt x="7471" y="5454"/>
                    <a:pt x="7375" y="5666"/>
                    <a:pt x="7240" y="5877"/>
                  </a:cubicBezTo>
                  <a:lnTo>
                    <a:pt x="7202" y="5935"/>
                  </a:lnTo>
                  <a:cubicBezTo>
                    <a:pt x="6991" y="6127"/>
                    <a:pt x="6760" y="6319"/>
                    <a:pt x="6549" y="6491"/>
                  </a:cubicBezTo>
                  <a:cubicBezTo>
                    <a:pt x="6338" y="6645"/>
                    <a:pt x="6127" y="6837"/>
                    <a:pt x="5896" y="7010"/>
                  </a:cubicBezTo>
                  <a:cubicBezTo>
                    <a:pt x="5800" y="7087"/>
                    <a:pt x="5704" y="7183"/>
                    <a:pt x="5608" y="7260"/>
                  </a:cubicBezTo>
                  <a:cubicBezTo>
                    <a:pt x="5666" y="7087"/>
                    <a:pt x="5704" y="6895"/>
                    <a:pt x="5743" y="6722"/>
                  </a:cubicBezTo>
                  <a:cubicBezTo>
                    <a:pt x="5839" y="6242"/>
                    <a:pt x="5858" y="5743"/>
                    <a:pt x="5877" y="5262"/>
                  </a:cubicBezTo>
                  <a:cubicBezTo>
                    <a:pt x="5877" y="4994"/>
                    <a:pt x="5877" y="4763"/>
                    <a:pt x="5858" y="4494"/>
                  </a:cubicBezTo>
                  <a:lnTo>
                    <a:pt x="5781" y="3765"/>
                  </a:lnTo>
                  <a:cubicBezTo>
                    <a:pt x="5704" y="3342"/>
                    <a:pt x="5589" y="2900"/>
                    <a:pt x="5397" y="2497"/>
                  </a:cubicBezTo>
                  <a:cubicBezTo>
                    <a:pt x="5301" y="2305"/>
                    <a:pt x="5186" y="2132"/>
                    <a:pt x="5070" y="1979"/>
                  </a:cubicBezTo>
                  <a:cubicBezTo>
                    <a:pt x="5070" y="1979"/>
                    <a:pt x="5032" y="1940"/>
                    <a:pt x="5013" y="1940"/>
                  </a:cubicBezTo>
                  <a:cubicBezTo>
                    <a:pt x="4994" y="1940"/>
                    <a:pt x="4994" y="1940"/>
                    <a:pt x="4974" y="1979"/>
                  </a:cubicBezTo>
                  <a:cubicBezTo>
                    <a:pt x="4936" y="1998"/>
                    <a:pt x="4936" y="2017"/>
                    <a:pt x="4974" y="2036"/>
                  </a:cubicBezTo>
                  <a:cubicBezTo>
                    <a:pt x="4994" y="2075"/>
                    <a:pt x="4994" y="2094"/>
                    <a:pt x="5013" y="2113"/>
                  </a:cubicBezTo>
                  <a:cubicBezTo>
                    <a:pt x="5128" y="2267"/>
                    <a:pt x="5205" y="2401"/>
                    <a:pt x="5282" y="2574"/>
                  </a:cubicBezTo>
                  <a:cubicBezTo>
                    <a:pt x="5416" y="2881"/>
                    <a:pt x="5493" y="3188"/>
                    <a:pt x="5550" y="3534"/>
                  </a:cubicBezTo>
                  <a:cubicBezTo>
                    <a:pt x="5589" y="3822"/>
                    <a:pt x="5608" y="4129"/>
                    <a:pt x="5608" y="4417"/>
                  </a:cubicBezTo>
                  <a:cubicBezTo>
                    <a:pt x="5608" y="4725"/>
                    <a:pt x="5608" y="5051"/>
                    <a:pt x="5589" y="5358"/>
                  </a:cubicBezTo>
                  <a:cubicBezTo>
                    <a:pt x="5570" y="5685"/>
                    <a:pt x="5512" y="6050"/>
                    <a:pt x="5454" y="6395"/>
                  </a:cubicBezTo>
                  <a:cubicBezTo>
                    <a:pt x="5378" y="6703"/>
                    <a:pt x="5301" y="6991"/>
                    <a:pt x="5186" y="7298"/>
                  </a:cubicBezTo>
                  <a:cubicBezTo>
                    <a:pt x="5128" y="7452"/>
                    <a:pt x="5090" y="7586"/>
                    <a:pt x="5013" y="7740"/>
                  </a:cubicBezTo>
                  <a:cubicBezTo>
                    <a:pt x="4878" y="7855"/>
                    <a:pt x="4725" y="7970"/>
                    <a:pt x="4552" y="8085"/>
                  </a:cubicBezTo>
                  <a:cubicBezTo>
                    <a:pt x="4110" y="8450"/>
                    <a:pt x="3669" y="8834"/>
                    <a:pt x="3246" y="9218"/>
                  </a:cubicBezTo>
                  <a:cubicBezTo>
                    <a:pt x="2804" y="9602"/>
                    <a:pt x="2401" y="10006"/>
                    <a:pt x="2017" y="10447"/>
                  </a:cubicBezTo>
                  <a:cubicBezTo>
                    <a:pt x="1153" y="11427"/>
                    <a:pt x="385" y="12560"/>
                    <a:pt x="39" y="13827"/>
                  </a:cubicBezTo>
                  <a:cubicBezTo>
                    <a:pt x="1" y="14000"/>
                    <a:pt x="97" y="14192"/>
                    <a:pt x="289" y="14231"/>
                  </a:cubicBezTo>
                  <a:cubicBezTo>
                    <a:pt x="313" y="14242"/>
                    <a:pt x="338" y="14247"/>
                    <a:pt x="364" y="14247"/>
                  </a:cubicBezTo>
                  <a:cubicBezTo>
                    <a:pt x="421" y="14247"/>
                    <a:pt x="479" y="14225"/>
                    <a:pt x="519" y="14211"/>
                  </a:cubicBezTo>
                  <a:cubicBezTo>
                    <a:pt x="615" y="14173"/>
                    <a:pt x="654" y="14096"/>
                    <a:pt x="692" y="14000"/>
                  </a:cubicBezTo>
                  <a:cubicBezTo>
                    <a:pt x="750" y="13904"/>
                    <a:pt x="788" y="13789"/>
                    <a:pt x="807" y="13693"/>
                  </a:cubicBezTo>
                  <a:cubicBezTo>
                    <a:pt x="980" y="13309"/>
                    <a:pt x="1172" y="12925"/>
                    <a:pt x="1383" y="12560"/>
                  </a:cubicBezTo>
                  <a:cubicBezTo>
                    <a:pt x="1614" y="12195"/>
                    <a:pt x="1844" y="11830"/>
                    <a:pt x="2113" y="11523"/>
                  </a:cubicBezTo>
                  <a:cubicBezTo>
                    <a:pt x="2439" y="11100"/>
                    <a:pt x="2824" y="10678"/>
                    <a:pt x="3208" y="10275"/>
                  </a:cubicBezTo>
                  <a:cubicBezTo>
                    <a:pt x="3630" y="9871"/>
                    <a:pt x="4033" y="9468"/>
                    <a:pt x="4456" y="9084"/>
                  </a:cubicBezTo>
                  <a:cubicBezTo>
                    <a:pt x="4648" y="8911"/>
                    <a:pt x="4840" y="8719"/>
                    <a:pt x="5032" y="8546"/>
                  </a:cubicBezTo>
                  <a:cubicBezTo>
                    <a:pt x="5109" y="8508"/>
                    <a:pt x="5205" y="8469"/>
                    <a:pt x="5282" y="8431"/>
                  </a:cubicBezTo>
                  <a:cubicBezTo>
                    <a:pt x="5378" y="8373"/>
                    <a:pt x="5454" y="8354"/>
                    <a:pt x="5550" y="8316"/>
                  </a:cubicBezTo>
                  <a:lnTo>
                    <a:pt x="5512" y="8316"/>
                  </a:lnTo>
                  <a:cubicBezTo>
                    <a:pt x="5512" y="8316"/>
                    <a:pt x="5550" y="8316"/>
                    <a:pt x="5550" y="8277"/>
                  </a:cubicBezTo>
                  <a:cubicBezTo>
                    <a:pt x="5839" y="8162"/>
                    <a:pt x="6127" y="8066"/>
                    <a:pt x="6415" y="7989"/>
                  </a:cubicBezTo>
                  <a:cubicBezTo>
                    <a:pt x="6722" y="7932"/>
                    <a:pt x="7029" y="7855"/>
                    <a:pt x="7336" y="7836"/>
                  </a:cubicBezTo>
                  <a:lnTo>
                    <a:pt x="7375" y="7836"/>
                  </a:lnTo>
                  <a:cubicBezTo>
                    <a:pt x="7490" y="7797"/>
                    <a:pt x="7586" y="7797"/>
                    <a:pt x="7701" y="7797"/>
                  </a:cubicBezTo>
                  <a:cubicBezTo>
                    <a:pt x="7855" y="7797"/>
                    <a:pt x="7970" y="7778"/>
                    <a:pt x="8105" y="7778"/>
                  </a:cubicBezTo>
                  <a:lnTo>
                    <a:pt x="8930" y="7778"/>
                  </a:lnTo>
                  <a:cubicBezTo>
                    <a:pt x="9199" y="7778"/>
                    <a:pt x="9449" y="7797"/>
                    <a:pt x="9698" y="7836"/>
                  </a:cubicBezTo>
                  <a:cubicBezTo>
                    <a:pt x="9967" y="7855"/>
                    <a:pt x="10217" y="7874"/>
                    <a:pt x="10467" y="7932"/>
                  </a:cubicBezTo>
                  <a:cubicBezTo>
                    <a:pt x="10659" y="7951"/>
                    <a:pt x="10831" y="7970"/>
                    <a:pt x="11023" y="7989"/>
                  </a:cubicBezTo>
                  <a:cubicBezTo>
                    <a:pt x="11177" y="8028"/>
                    <a:pt x="11369" y="8066"/>
                    <a:pt x="11542" y="8085"/>
                  </a:cubicBezTo>
                  <a:lnTo>
                    <a:pt x="12560" y="8316"/>
                  </a:lnTo>
                  <a:cubicBezTo>
                    <a:pt x="12579" y="8316"/>
                    <a:pt x="12617" y="8316"/>
                    <a:pt x="12617" y="8258"/>
                  </a:cubicBezTo>
                  <a:cubicBezTo>
                    <a:pt x="12617" y="8239"/>
                    <a:pt x="12617" y="8181"/>
                    <a:pt x="12579" y="8181"/>
                  </a:cubicBezTo>
                  <a:cubicBezTo>
                    <a:pt x="12291" y="8124"/>
                    <a:pt x="12022" y="8047"/>
                    <a:pt x="11734" y="7970"/>
                  </a:cubicBezTo>
                  <a:cubicBezTo>
                    <a:pt x="11446" y="7893"/>
                    <a:pt x="11158" y="7836"/>
                    <a:pt x="10870" y="7778"/>
                  </a:cubicBezTo>
                  <a:cubicBezTo>
                    <a:pt x="10735" y="7759"/>
                    <a:pt x="10582" y="7701"/>
                    <a:pt x="10447" y="7682"/>
                  </a:cubicBezTo>
                  <a:cubicBezTo>
                    <a:pt x="10294" y="7663"/>
                    <a:pt x="10121" y="7605"/>
                    <a:pt x="9967" y="7586"/>
                  </a:cubicBezTo>
                  <a:lnTo>
                    <a:pt x="9526" y="7509"/>
                  </a:lnTo>
                  <a:cubicBezTo>
                    <a:pt x="9353" y="7490"/>
                    <a:pt x="9218" y="7471"/>
                    <a:pt x="9046" y="7452"/>
                  </a:cubicBezTo>
                  <a:cubicBezTo>
                    <a:pt x="8738" y="7413"/>
                    <a:pt x="8431" y="7394"/>
                    <a:pt x="8143" y="7375"/>
                  </a:cubicBezTo>
                  <a:lnTo>
                    <a:pt x="7682" y="7375"/>
                  </a:lnTo>
                  <a:cubicBezTo>
                    <a:pt x="7509" y="7375"/>
                    <a:pt x="7375" y="7375"/>
                    <a:pt x="7202" y="7394"/>
                  </a:cubicBezTo>
                  <a:cubicBezTo>
                    <a:pt x="6895" y="7413"/>
                    <a:pt x="6607" y="7471"/>
                    <a:pt x="6280" y="7548"/>
                  </a:cubicBezTo>
                  <a:cubicBezTo>
                    <a:pt x="6184" y="7567"/>
                    <a:pt x="6088" y="7586"/>
                    <a:pt x="5973" y="7605"/>
                  </a:cubicBezTo>
                  <a:cubicBezTo>
                    <a:pt x="6280" y="7317"/>
                    <a:pt x="6626" y="7029"/>
                    <a:pt x="6933" y="6741"/>
                  </a:cubicBezTo>
                  <a:cubicBezTo>
                    <a:pt x="7144" y="6549"/>
                    <a:pt x="7356" y="6357"/>
                    <a:pt x="7528" y="6146"/>
                  </a:cubicBezTo>
                  <a:cubicBezTo>
                    <a:pt x="7701" y="6031"/>
                    <a:pt x="7874" y="5935"/>
                    <a:pt x="8047" y="5839"/>
                  </a:cubicBezTo>
                  <a:cubicBezTo>
                    <a:pt x="8277" y="5685"/>
                    <a:pt x="8546" y="5589"/>
                    <a:pt x="8796" y="5474"/>
                  </a:cubicBezTo>
                  <a:lnTo>
                    <a:pt x="8757" y="5474"/>
                  </a:lnTo>
                  <a:cubicBezTo>
                    <a:pt x="8796" y="5474"/>
                    <a:pt x="8815" y="5454"/>
                    <a:pt x="8834" y="5454"/>
                  </a:cubicBezTo>
                  <a:cubicBezTo>
                    <a:pt x="9161" y="5301"/>
                    <a:pt x="9526" y="5205"/>
                    <a:pt x="9890" y="5109"/>
                  </a:cubicBezTo>
                  <a:cubicBezTo>
                    <a:pt x="10063" y="5070"/>
                    <a:pt x="10255" y="5051"/>
                    <a:pt x="10409" y="4994"/>
                  </a:cubicBezTo>
                  <a:cubicBezTo>
                    <a:pt x="10601" y="4974"/>
                    <a:pt x="10774" y="4917"/>
                    <a:pt x="10966" y="4898"/>
                  </a:cubicBezTo>
                  <a:cubicBezTo>
                    <a:pt x="11251" y="4870"/>
                    <a:pt x="11527" y="4843"/>
                    <a:pt x="11813" y="4843"/>
                  </a:cubicBezTo>
                  <a:cubicBezTo>
                    <a:pt x="11932" y="4843"/>
                    <a:pt x="12052" y="4848"/>
                    <a:pt x="12176" y="4859"/>
                  </a:cubicBezTo>
                  <a:cubicBezTo>
                    <a:pt x="12368" y="4859"/>
                    <a:pt x="12560" y="4859"/>
                    <a:pt x="12771" y="4878"/>
                  </a:cubicBezTo>
                  <a:cubicBezTo>
                    <a:pt x="12963" y="4898"/>
                    <a:pt x="13174" y="4917"/>
                    <a:pt x="13366" y="4955"/>
                  </a:cubicBezTo>
                  <a:cubicBezTo>
                    <a:pt x="13462" y="4974"/>
                    <a:pt x="13578" y="4974"/>
                    <a:pt x="13674" y="4994"/>
                  </a:cubicBezTo>
                  <a:cubicBezTo>
                    <a:pt x="13712" y="4994"/>
                    <a:pt x="13750" y="4994"/>
                    <a:pt x="13750" y="4955"/>
                  </a:cubicBezTo>
                  <a:cubicBezTo>
                    <a:pt x="13837" y="4974"/>
                    <a:pt x="13875" y="4979"/>
                    <a:pt x="13890" y="4979"/>
                  </a:cubicBezTo>
                  <a:cubicBezTo>
                    <a:pt x="13904" y="4979"/>
                    <a:pt x="13894" y="4974"/>
                    <a:pt x="13885" y="4974"/>
                  </a:cubicBezTo>
                  <a:cubicBezTo>
                    <a:pt x="13347" y="4878"/>
                    <a:pt x="12790" y="4802"/>
                    <a:pt x="12272" y="4782"/>
                  </a:cubicBezTo>
                  <a:lnTo>
                    <a:pt x="11408" y="4782"/>
                  </a:lnTo>
                  <a:cubicBezTo>
                    <a:pt x="11120" y="4782"/>
                    <a:pt x="10793" y="4802"/>
                    <a:pt x="10505" y="4859"/>
                  </a:cubicBezTo>
                  <a:cubicBezTo>
                    <a:pt x="10217" y="4878"/>
                    <a:pt x="9929" y="4936"/>
                    <a:pt x="9641" y="4994"/>
                  </a:cubicBezTo>
                  <a:cubicBezTo>
                    <a:pt x="9506" y="5032"/>
                    <a:pt x="9353" y="5070"/>
                    <a:pt x="9238" y="5090"/>
                  </a:cubicBezTo>
                  <a:lnTo>
                    <a:pt x="8815" y="5243"/>
                  </a:lnTo>
                  <a:cubicBezTo>
                    <a:pt x="8681" y="5282"/>
                    <a:pt x="8585" y="5339"/>
                    <a:pt x="8469" y="5378"/>
                  </a:cubicBezTo>
                  <a:cubicBezTo>
                    <a:pt x="8681" y="5147"/>
                    <a:pt x="8911" y="4898"/>
                    <a:pt x="9103" y="4648"/>
                  </a:cubicBezTo>
                  <a:cubicBezTo>
                    <a:pt x="9314" y="4379"/>
                    <a:pt x="9526" y="4091"/>
                    <a:pt x="9756" y="3803"/>
                  </a:cubicBezTo>
                  <a:cubicBezTo>
                    <a:pt x="9775" y="3784"/>
                    <a:pt x="9775" y="3745"/>
                    <a:pt x="9794" y="3745"/>
                  </a:cubicBezTo>
                  <a:cubicBezTo>
                    <a:pt x="9871" y="3649"/>
                    <a:pt x="9948" y="3553"/>
                    <a:pt x="10044" y="3457"/>
                  </a:cubicBezTo>
                  <a:cubicBezTo>
                    <a:pt x="10063" y="3457"/>
                    <a:pt x="10083" y="3438"/>
                    <a:pt x="10102" y="3438"/>
                  </a:cubicBezTo>
                  <a:cubicBezTo>
                    <a:pt x="10255" y="3323"/>
                    <a:pt x="10371" y="3227"/>
                    <a:pt x="10524" y="3112"/>
                  </a:cubicBezTo>
                  <a:lnTo>
                    <a:pt x="10524" y="3112"/>
                  </a:lnTo>
                  <a:lnTo>
                    <a:pt x="10486" y="3131"/>
                  </a:lnTo>
                  <a:cubicBezTo>
                    <a:pt x="10716" y="2958"/>
                    <a:pt x="10927" y="2824"/>
                    <a:pt x="11158" y="2670"/>
                  </a:cubicBezTo>
                  <a:cubicBezTo>
                    <a:pt x="11273" y="2593"/>
                    <a:pt x="11369" y="2555"/>
                    <a:pt x="11504" y="2478"/>
                  </a:cubicBezTo>
                  <a:cubicBezTo>
                    <a:pt x="11619" y="2401"/>
                    <a:pt x="11734" y="2363"/>
                    <a:pt x="11888" y="2305"/>
                  </a:cubicBezTo>
                  <a:cubicBezTo>
                    <a:pt x="12156" y="2190"/>
                    <a:pt x="12425" y="2113"/>
                    <a:pt x="12713" y="2094"/>
                  </a:cubicBezTo>
                  <a:cubicBezTo>
                    <a:pt x="12848" y="2075"/>
                    <a:pt x="12963" y="2075"/>
                    <a:pt x="13078" y="2075"/>
                  </a:cubicBezTo>
                  <a:cubicBezTo>
                    <a:pt x="13117" y="2075"/>
                    <a:pt x="13136" y="2055"/>
                    <a:pt x="13136" y="2017"/>
                  </a:cubicBezTo>
                  <a:cubicBezTo>
                    <a:pt x="13136" y="1998"/>
                    <a:pt x="13117" y="1979"/>
                    <a:pt x="13078" y="1979"/>
                  </a:cubicBezTo>
                  <a:lnTo>
                    <a:pt x="12982" y="1979"/>
                  </a:lnTo>
                  <a:cubicBezTo>
                    <a:pt x="12713" y="1979"/>
                    <a:pt x="12483" y="1998"/>
                    <a:pt x="12233" y="2036"/>
                  </a:cubicBezTo>
                  <a:cubicBezTo>
                    <a:pt x="12099" y="2075"/>
                    <a:pt x="11945" y="2113"/>
                    <a:pt x="11830" y="2132"/>
                  </a:cubicBezTo>
                  <a:cubicBezTo>
                    <a:pt x="11696" y="2190"/>
                    <a:pt x="11542" y="2228"/>
                    <a:pt x="11408" y="2305"/>
                  </a:cubicBezTo>
                  <a:cubicBezTo>
                    <a:pt x="11139" y="2401"/>
                    <a:pt x="10889" y="2555"/>
                    <a:pt x="10659" y="2689"/>
                  </a:cubicBezTo>
                  <a:cubicBezTo>
                    <a:pt x="10678" y="2670"/>
                    <a:pt x="10716" y="2632"/>
                    <a:pt x="10755" y="2593"/>
                  </a:cubicBezTo>
                  <a:cubicBezTo>
                    <a:pt x="10985" y="2305"/>
                    <a:pt x="11216" y="2017"/>
                    <a:pt x="11446" y="1729"/>
                  </a:cubicBezTo>
                  <a:cubicBezTo>
                    <a:pt x="11926" y="1191"/>
                    <a:pt x="12406" y="634"/>
                    <a:pt x="12944" y="116"/>
                  </a:cubicBezTo>
                  <a:cubicBezTo>
                    <a:pt x="12982" y="77"/>
                    <a:pt x="12944" y="1"/>
                    <a:pt x="12886" y="1"/>
                  </a:cubicBezTo>
                  <a:close/>
                </a:path>
              </a:pathLst>
            </a:custGeom>
            <a:solidFill>
              <a:srgbClr val="FDAD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38"/>
            <p:cNvSpPr/>
            <p:nvPr/>
          </p:nvSpPr>
          <p:spPr>
            <a:xfrm>
              <a:off x="2383200" y="790400"/>
              <a:ext cx="500" cy="25"/>
            </a:xfrm>
            <a:custGeom>
              <a:avLst/>
              <a:gdLst/>
              <a:ahLst/>
              <a:cxnLst/>
              <a:rect l="l" t="t" r="r" b="b"/>
              <a:pathLst>
                <a:path w="20" h="1" extrusionOk="0">
                  <a:moveTo>
                    <a:pt x="0" y="1"/>
                  </a:moveTo>
                  <a:cubicBezTo>
                    <a:pt x="19" y="1"/>
                    <a:pt x="19" y="1"/>
                    <a:pt x="0" y="1"/>
                  </a:cubicBezTo>
                  <a:lnTo>
                    <a:pt x="0" y="1"/>
                  </a:lnTo>
                  <a:cubicBezTo>
                    <a:pt x="19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F8F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38"/>
            <p:cNvSpPr/>
            <p:nvPr/>
          </p:nvSpPr>
          <p:spPr>
            <a:xfrm>
              <a:off x="2429275" y="7788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8F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38"/>
            <p:cNvSpPr/>
            <p:nvPr/>
          </p:nvSpPr>
          <p:spPr>
            <a:xfrm>
              <a:off x="2569000" y="667500"/>
              <a:ext cx="14425" cy="14425"/>
            </a:xfrm>
            <a:custGeom>
              <a:avLst/>
              <a:gdLst/>
              <a:ahLst/>
              <a:cxnLst/>
              <a:rect l="l" t="t" r="r" b="b"/>
              <a:pathLst>
                <a:path w="577" h="577" extrusionOk="0">
                  <a:moveTo>
                    <a:pt x="288" y="1"/>
                  </a:moveTo>
                  <a:cubicBezTo>
                    <a:pt x="154" y="1"/>
                    <a:pt x="0" y="116"/>
                    <a:pt x="0" y="289"/>
                  </a:cubicBezTo>
                  <a:cubicBezTo>
                    <a:pt x="0" y="423"/>
                    <a:pt x="115" y="577"/>
                    <a:pt x="288" y="577"/>
                  </a:cubicBezTo>
                  <a:cubicBezTo>
                    <a:pt x="442" y="577"/>
                    <a:pt x="576" y="442"/>
                    <a:pt x="576" y="289"/>
                  </a:cubicBezTo>
                  <a:cubicBezTo>
                    <a:pt x="576" y="135"/>
                    <a:pt x="461" y="1"/>
                    <a:pt x="288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38"/>
            <p:cNvSpPr/>
            <p:nvPr/>
          </p:nvSpPr>
          <p:spPr>
            <a:xfrm>
              <a:off x="2568500" y="648300"/>
              <a:ext cx="5800" cy="5775"/>
            </a:xfrm>
            <a:custGeom>
              <a:avLst/>
              <a:gdLst/>
              <a:ahLst/>
              <a:cxnLst/>
              <a:rect l="l" t="t" r="r" b="b"/>
              <a:pathLst>
                <a:path w="232" h="231" extrusionOk="0">
                  <a:moveTo>
                    <a:pt x="116" y="1"/>
                  </a:moveTo>
                  <a:cubicBezTo>
                    <a:pt x="78" y="1"/>
                    <a:pt x="1" y="39"/>
                    <a:pt x="1" y="116"/>
                  </a:cubicBezTo>
                  <a:cubicBezTo>
                    <a:pt x="1" y="193"/>
                    <a:pt x="39" y="231"/>
                    <a:pt x="116" y="231"/>
                  </a:cubicBezTo>
                  <a:cubicBezTo>
                    <a:pt x="193" y="231"/>
                    <a:pt x="231" y="193"/>
                    <a:pt x="231" y="116"/>
                  </a:cubicBezTo>
                  <a:cubicBezTo>
                    <a:pt x="231" y="39"/>
                    <a:pt x="193" y="1"/>
                    <a:pt x="116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38"/>
            <p:cNvSpPr/>
            <p:nvPr/>
          </p:nvSpPr>
          <p:spPr>
            <a:xfrm>
              <a:off x="2582900" y="655500"/>
              <a:ext cx="4825" cy="4825"/>
            </a:xfrm>
            <a:custGeom>
              <a:avLst/>
              <a:gdLst/>
              <a:ahLst/>
              <a:cxnLst/>
              <a:rect l="l" t="t" r="r" b="b"/>
              <a:pathLst>
                <a:path w="193" h="193" extrusionOk="0">
                  <a:moveTo>
                    <a:pt x="97" y="1"/>
                  </a:moveTo>
                  <a:cubicBezTo>
                    <a:pt x="20" y="1"/>
                    <a:pt x="1" y="39"/>
                    <a:pt x="1" y="97"/>
                  </a:cubicBezTo>
                  <a:cubicBezTo>
                    <a:pt x="1" y="135"/>
                    <a:pt x="39" y="193"/>
                    <a:pt x="97" y="193"/>
                  </a:cubicBezTo>
                  <a:cubicBezTo>
                    <a:pt x="135" y="193"/>
                    <a:pt x="193" y="135"/>
                    <a:pt x="193" y="97"/>
                  </a:cubicBezTo>
                  <a:cubicBezTo>
                    <a:pt x="193" y="39"/>
                    <a:pt x="135" y="1"/>
                    <a:pt x="97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125;p38"/>
            <p:cNvSpPr/>
            <p:nvPr/>
          </p:nvSpPr>
          <p:spPr>
            <a:xfrm>
              <a:off x="2578100" y="636300"/>
              <a:ext cx="4825" cy="4825"/>
            </a:xfrm>
            <a:custGeom>
              <a:avLst/>
              <a:gdLst/>
              <a:ahLst/>
              <a:cxnLst/>
              <a:rect l="l" t="t" r="r" b="b"/>
              <a:pathLst>
                <a:path w="193" h="193" extrusionOk="0">
                  <a:moveTo>
                    <a:pt x="97" y="0"/>
                  </a:moveTo>
                  <a:cubicBezTo>
                    <a:pt x="39" y="20"/>
                    <a:pt x="1" y="39"/>
                    <a:pt x="1" y="96"/>
                  </a:cubicBezTo>
                  <a:cubicBezTo>
                    <a:pt x="1" y="135"/>
                    <a:pt x="39" y="192"/>
                    <a:pt x="97" y="192"/>
                  </a:cubicBezTo>
                  <a:cubicBezTo>
                    <a:pt x="135" y="192"/>
                    <a:pt x="193" y="135"/>
                    <a:pt x="193" y="96"/>
                  </a:cubicBezTo>
                  <a:cubicBezTo>
                    <a:pt x="193" y="39"/>
                    <a:pt x="135" y="0"/>
                    <a:pt x="9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Google Shape;1126;p38"/>
            <p:cNvSpPr/>
            <p:nvPr/>
          </p:nvSpPr>
          <p:spPr>
            <a:xfrm>
              <a:off x="2607875" y="705900"/>
              <a:ext cx="12025" cy="12050"/>
            </a:xfrm>
            <a:custGeom>
              <a:avLst/>
              <a:gdLst/>
              <a:ahLst/>
              <a:cxnLst/>
              <a:rect l="l" t="t" r="r" b="b"/>
              <a:pathLst>
                <a:path w="481" h="482" extrusionOk="0">
                  <a:moveTo>
                    <a:pt x="250" y="1"/>
                  </a:moveTo>
                  <a:cubicBezTo>
                    <a:pt x="97" y="1"/>
                    <a:pt x="1" y="97"/>
                    <a:pt x="1" y="231"/>
                  </a:cubicBezTo>
                  <a:cubicBezTo>
                    <a:pt x="1" y="347"/>
                    <a:pt x="97" y="481"/>
                    <a:pt x="250" y="481"/>
                  </a:cubicBezTo>
                  <a:cubicBezTo>
                    <a:pt x="365" y="481"/>
                    <a:pt x="481" y="385"/>
                    <a:pt x="481" y="231"/>
                  </a:cubicBezTo>
                  <a:cubicBezTo>
                    <a:pt x="481" y="116"/>
                    <a:pt x="385" y="1"/>
                    <a:pt x="250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38"/>
            <p:cNvSpPr/>
            <p:nvPr/>
          </p:nvSpPr>
          <p:spPr>
            <a:xfrm>
              <a:off x="2569000" y="738075"/>
              <a:ext cx="13450" cy="13475"/>
            </a:xfrm>
            <a:custGeom>
              <a:avLst/>
              <a:gdLst/>
              <a:ahLst/>
              <a:cxnLst/>
              <a:rect l="l" t="t" r="r" b="b"/>
              <a:pathLst>
                <a:path w="538" h="539" extrusionOk="0">
                  <a:moveTo>
                    <a:pt x="269" y="1"/>
                  </a:moveTo>
                  <a:cubicBezTo>
                    <a:pt x="115" y="1"/>
                    <a:pt x="0" y="116"/>
                    <a:pt x="0" y="269"/>
                  </a:cubicBezTo>
                  <a:cubicBezTo>
                    <a:pt x="0" y="404"/>
                    <a:pt x="115" y="538"/>
                    <a:pt x="269" y="538"/>
                  </a:cubicBezTo>
                  <a:cubicBezTo>
                    <a:pt x="403" y="538"/>
                    <a:pt x="538" y="404"/>
                    <a:pt x="538" y="269"/>
                  </a:cubicBezTo>
                  <a:cubicBezTo>
                    <a:pt x="538" y="116"/>
                    <a:pt x="403" y="1"/>
                    <a:pt x="269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38"/>
            <p:cNvSpPr/>
            <p:nvPr/>
          </p:nvSpPr>
          <p:spPr>
            <a:xfrm>
              <a:off x="2593000" y="752950"/>
              <a:ext cx="8650" cy="8675"/>
            </a:xfrm>
            <a:custGeom>
              <a:avLst/>
              <a:gdLst/>
              <a:ahLst/>
              <a:cxnLst/>
              <a:rect l="l" t="t" r="r" b="b"/>
              <a:pathLst>
                <a:path w="346" h="347" extrusionOk="0">
                  <a:moveTo>
                    <a:pt x="173" y="1"/>
                  </a:moveTo>
                  <a:cubicBezTo>
                    <a:pt x="77" y="1"/>
                    <a:pt x="0" y="78"/>
                    <a:pt x="0" y="174"/>
                  </a:cubicBezTo>
                  <a:cubicBezTo>
                    <a:pt x="0" y="270"/>
                    <a:pt x="77" y="347"/>
                    <a:pt x="173" y="347"/>
                  </a:cubicBezTo>
                  <a:cubicBezTo>
                    <a:pt x="269" y="347"/>
                    <a:pt x="346" y="270"/>
                    <a:pt x="346" y="174"/>
                  </a:cubicBezTo>
                  <a:cubicBezTo>
                    <a:pt x="346" y="78"/>
                    <a:pt x="269" y="1"/>
                    <a:pt x="173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9" name="Google Shape;1129;p38"/>
            <p:cNvSpPr/>
            <p:nvPr/>
          </p:nvSpPr>
          <p:spPr>
            <a:xfrm>
              <a:off x="2588200" y="726550"/>
              <a:ext cx="4825" cy="4825"/>
            </a:xfrm>
            <a:custGeom>
              <a:avLst/>
              <a:gdLst/>
              <a:ahLst/>
              <a:cxnLst/>
              <a:rect l="l" t="t" r="r" b="b"/>
              <a:pathLst>
                <a:path w="193" h="193" extrusionOk="0">
                  <a:moveTo>
                    <a:pt x="96" y="1"/>
                  </a:moveTo>
                  <a:cubicBezTo>
                    <a:pt x="19" y="1"/>
                    <a:pt x="0" y="58"/>
                    <a:pt x="0" y="97"/>
                  </a:cubicBezTo>
                  <a:cubicBezTo>
                    <a:pt x="0" y="154"/>
                    <a:pt x="58" y="193"/>
                    <a:pt x="96" y="193"/>
                  </a:cubicBezTo>
                  <a:cubicBezTo>
                    <a:pt x="154" y="193"/>
                    <a:pt x="192" y="154"/>
                    <a:pt x="192" y="97"/>
                  </a:cubicBezTo>
                  <a:cubicBezTo>
                    <a:pt x="192" y="58"/>
                    <a:pt x="154" y="1"/>
                    <a:pt x="96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38"/>
            <p:cNvSpPr/>
            <p:nvPr/>
          </p:nvSpPr>
          <p:spPr>
            <a:xfrm>
              <a:off x="2607400" y="734725"/>
              <a:ext cx="7225" cy="7225"/>
            </a:xfrm>
            <a:custGeom>
              <a:avLst/>
              <a:gdLst/>
              <a:ahLst/>
              <a:cxnLst/>
              <a:rect l="l" t="t" r="r" b="b"/>
              <a:pathLst>
                <a:path w="289" h="289" extrusionOk="0">
                  <a:moveTo>
                    <a:pt x="154" y="0"/>
                  </a:moveTo>
                  <a:cubicBezTo>
                    <a:pt x="77" y="0"/>
                    <a:pt x="0" y="58"/>
                    <a:pt x="0" y="135"/>
                  </a:cubicBezTo>
                  <a:cubicBezTo>
                    <a:pt x="0" y="211"/>
                    <a:pt x="77" y="288"/>
                    <a:pt x="154" y="288"/>
                  </a:cubicBezTo>
                  <a:cubicBezTo>
                    <a:pt x="212" y="288"/>
                    <a:pt x="288" y="211"/>
                    <a:pt x="288" y="135"/>
                  </a:cubicBezTo>
                  <a:cubicBezTo>
                    <a:pt x="288" y="58"/>
                    <a:pt x="212" y="0"/>
                    <a:pt x="154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38"/>
            <p:cNvSpPr/>
            <p:nvPr/>
          </p:nvSpPr>
          <p:spPr>
            <a:xfrm>
              <a:off x="2614600" y="754400"/>
              <a:ext cx="6275" cy="5775"/>
            </a:xfrm>
            <a:custGeom>
              <a:avLst/>
              <a:gdLst/>
              <a:ahLst/>
              <a:cxnLst/>
              <a:rect l="l" t="t" r="r" b="b"/>
              <a:pathLst>
                <a:path w="251" h="231" extrusionOk="0">
                  <a:moveTo>
                    <a:pt x="116" y="1"/>
                  </a:moveTo>
                  <a:cubicBezTo>
                    <a:pt x="58" y="1"/>
                    <a:pt x="0" y="77"/>
                    <a:pt x="0" y="116"/>
                  </a:cubicBezTo>
                  <a:cubicBezTo>
                    <a:pt x="0" y="193"/>
                    <a:pt x="58" y="231"/>
                    <a:pt x="116" y="231"/>
                  </a:cubicBezTo>
                  <a:cubicBezTo>
                    <a:pt x="192" y="231"/>
                    <a:pt x="250" y="193"/>
                    <a:pt x="250" y="116"/>
                  </a:cubicBezTo>
                  <a:cubicBezTo>
                    <a:pt x="250" y="39"/>
                    <a:pt x="192" y="1"/>
                    <a:pt x="116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38"/>
            <p:cNvSpPr/>
            <p:nvPr/>
          </p:nvSpPr>
          <p:spPr>
            <a:xfrm>
              <a:off x="2601625" y="776475"/>
              <a:ext cx="10600" cy="11075"/>
            </a:xfrm>
            <a:custGeom>
              <a:avLst/>
              <a:gdLst/>
              <a:ahLst/>
              <a:cxnLst/>
              <a:rect l="l" t="t" r="r" b="b"/>
              <a:pathLst>
                <a:path w="424" h="443" extrusionOk="0">
                  <a:moveTo>
                    <a:pt x="212" y="1"/>
                  </a:moveTo>
                  <a:cubicBezTo>
                    <a:pt x="97" y="1"/>
                    <a:pt x="1" y="97"/>
                    <a:pt x="1" y="212"/>
                  </a:cubicBezTo>
                  <a:cubicBezTo>
                    <a:pt x="1" y="347"/>
                    <a:pt x="97" y="443"/>
                    <a:pt x="212" y="443"/>
                  </a:cubicBezTo>
                  <a:cubicBezTo>
                    <a:pt x="327" y="443"/>
                    <a:pt x="423" y="347"/>
                    <a:pt x="423" y="212"/>
                  </a:cubicBezTo>
                  <a:cubicBezTo>
                    <a:pt x="423" y="97"/>
                    <a:pt x="327" y="1"/>
                    <a:pt x="212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3" name="Google Shape;1133;p38"/>
            <p:cNvSpPr/>
            <p:nvPr/>
          </p:nvSpPr>
          <p:spPr>
            <a:xfrm>
              <a:off x="2575700" y="812500"/>
              <a:ext cx="12025" cy="12025"/>
            </a:xfrm>
            <a:custGeom>
              <a:avLst/>
              <a:gdLst/>
              <a:ahLst/>
              <a:cxnLst/>
              <a:rect l="l" t="t" r="r" b="b"/>
              <a:pathLst>
                <a:path w="481" h="481" extrusionOk="0">
                  <a:moveTo>
                    <a:pt x="231" y="0"/>
                  </a:moveTo>
                  <a:cubicBezTo>
                    <a:pt x="97" y="0"/>
                    <a:pt x="1" y="115"/>
                    <a:pt x="1" y="250"/>
                  </a:cubicBezTo>
                  <a:cubicBezTo>
                    <a:pt x="1" y="384"/>
                    <a:pt x="116" y="480"/>
                    <a:pt x="231" y="480"/>
                  </a:cubicBezTo>
                  <a:cubicBezTo>
                    <a:pt x="385" y="480"/>
                    <a:pt x="481" y="365"/>
                    <a:pt x="481" y="250"/>
                  </a:cubicBezTo>
                  <a:cubicBezTo>
                    <a:pt x="481" y="96"/>
                    <a:pt x="366" y="0"/>
                    <a:pt x="231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4" name="Google Shape;1134;p38"/>
            <p:cNvSpPr/>
            <p:nvPr/>
          </p:nvSpPr>
          <p:spPr>
            <a:xfrm>
              <a:off x="2576675" y="791375"/>
              <a:ext cx="4825" cy="4825"/>
            </a:xfrm>
            <a:custGeom>
              <a:avLst/>
              <a:gdLst/>
              <a:ahLst/>
              <a:cxnLst/>
              <a:rect l="l" t="t" r="r" b="b"/>
              <a:pathLst>
                <a:path w="193" h="193" extrusionOk="0">
                  <a:moveTo>
                    <a:pt x="96" y="0"/>
                  </a:moveTo>
                  <a:cubicBezTo>
                    <a:pt x="58" y="0"/>
                    <a:pt x="0" y="39"/>
                    <a:pt x="0" y="96"/>
                  </a:cubicBezTo>
                  <a:cubicBezTo>
                    <a:pt x="0" y="154"/>
                    <a:pt x="58" y="192"/>
                    <a:pt x="96" y="192"/>
                  </a:cubicBezTo>
                  <a:cubicBezTo>
                    <a:pt x="154" y="192"/>
                    <a:pt x="192" y="154"/>
                    <a:pt x="192" y="96"/>
                  </a:cubicBezTo>
                  <a:cubicBezTo>
                    <a:pt x="192" y="58"/>
                    <a:pt x="154" y="0"/>
                    <a:pt x="96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Google Shape;1135;p38"/>
            <p:cNvSpPr/>
            <p:nvPr/>
          </p:nvSpPr>
          <p:spPr>
            <a:xfrm>
              <a:off x="2448475" y="600300"/>
              <a:ext cx="9650" cy="9625"/>
            </a:xfrm>
            <a:custGeom>
              <a:avLst/>
              <a:gdLst/>
              <a:ahLst/>
              <a:cxnLst/>
              <a:rect l="l" t="t" r="r" b="b"/>
              <a:pathLst>
                <a:path w="386" h="385" extrusionOk="0">
                  <a:moveTo>
                    <a:pt x="193" y="0"/>
                  </a:moveTo>
                  <a:cubicBezTo>
                    <a:pt x="78" y="19"/>
                    <a:pt x="1" y="96"/>
                    <a:pt x="1" y="192"/>
                  </a:cubicBezTo>
                  <a:cubicBezTo>
                    <a:pt x="1" y="288"/>
                    <a:pt x="78" y="384"/>
                    <a:pt x="193" y="384"/>
                  </a:cubicBezTo>
                  <a:cubicBezTo>
                    <a:pt x="289" y="384"/>
                    <a:pt x="385" y="307"/>
                    <a:pt x="385" y="192"/>
                  </a:cubicBezTo>
                  <a:cubicBezTo>
                    <a:pt x="385" y="96"/>
                    <a:pt x="308" y="0"/>
                    <a:pt x="193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38"/>
            <p:cNvSpPr/>
            <p:nvPr/>
          </p:nvSpPr>
          <p:spPr>
            <a:xfrm>
              <a:off x="2441275" y="582525"/>
              <a:ext cx="8200" cy="8675"/>
            </a:xfrm>
            <a:custGeom>
              <a:avLst/>
              <a:gdLst/>
              <a:ahLst/>
              <a:cxnLst/>
              <a:rect l="l" t="t" r="r" b="b"/>
              <a:pathLst>
                <a:path w="328" h="347" extrusionOk="0">
                  <a:moveTo>
                    <a:pt x="174" y="1"/>
                  </a:moveTo>
                  <a:cubicBezTo>
                    <a:pt x="78" y="1"/>
                    <a:pt x="1" y="97"/>
                    <a:pt x="1" y="173"/>
                  </a:cubicBezTo>
                  <a:cubicBezTo>
                    <a:pt x="1" y="270"/>
                    <a:pt x="78" y="346"/>
                    <a:pt x="174" y="346"/>
                  </a:cubicBezTo>
                  <a:cubicBezTo>
                    <a:pt x="270" y="346"/>
                    <a:pt x="327" y="270"/>
                    <a:pt x="327" y="173"/>
                  </a:cubicBezTo>
                  <a:cubicBezTo>
                    <a:pt x="327" y="77"/>
                    <a:pt x="270" y="1"/>
                    <a:pt x="174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38"/>
            <p:cNvSpPr/>
            <p:nvPr/>
          </p:nvSpPr>
          <p:spPr>
            <a:xfrm>
              <a:off x="2465300" y="593575"/>
              <a:ext cx="5775" cy="5775"/>
            </a:xfrm>
            <a:custGeom>
              <a:avLst/>
              <a:gdLst/>
              <a:ahLst/>
              <a:cxnLst/>
              <a:rect l="l" t="t" r="r" b="b"/>
              <a:pathLst>
                <a:path w="231" h="231" extrusionOk="0">
                  <a:moveTo>
                    <a:pt x="115" y="0"/>
                  </a:moveTo>
                  <a:cubicBezTo>
                    <a:pt x="77" y="0"/>
                    <a:pt x="0" y="39"/>
                    <a:pt x="0" y="116"/>
                  </a:cubicBezTo>
                  <a:cubicBezTo>
                    <a:pt x="0" y="192"/>
                    <a:pt x="39" y="231"/>
                    <a:pt x="115" y="231"/>
                  </a:cubicBezTo>
                  <a:cubicBezTo>
                    <a:pt x="192" y="231"/>
                    <a:pt x="231" y="192"/>
                    <a:pt x="231" y="116"/>
                  </a:cubicBezTo>
                  <a:cubicBezTo>
                    <a:pt x="231" y="39"/>
                    <a:pt x="192" y="0"/>
                    <a:pt x="115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38"/>
            <p:cNvSpPr/>
            <p:nvPr/>
          </p:nvSpPr>
          <p:spPr>
            <a:xfrm>
              <a:off x="2477775" y="579175"/>
              <a:ext cx="6275" cy="5775"/>
            </a:xfrm>
            <a:custGeom>
              <a:avLst/>
              <a:gdLst/>
              <a:ahLst/>
              <a:cxnLst/>
              <a:rect l="l" t="t" r="r" b="b"/>
              <a:pathLst>
                <a:path w="251" h="231" extrusionOk="0">
                  <a:moveTo>
                    <a:pt x="116" y="0"/>
                  </a:moveTo>
                  <a:cubicBezTo>
                    <a:pt x="58" y="0"/>
                    <a:pt x="0" y="77"/>
                    <a:pt x="0" y="115"/>
                  </a:cubicBezTo>
                  <a:cubicBezTo>
                    <a:pt x="0" y="192"/>
                    <a:pt x="58" y="231"/>
                    <a:pt x="116" y="231"/>
                  </a:cubicBezTo>
                  <a:cubicBezTo>
                    <a:pt x="192" y="231"/>
                    <a:pt x="250" y="192"/>
                    <a:pt x="250" y="115"/>
                  </a:cubicBezTo>
                  <a:cubicBezTo>
                    <a:pt x="250" y="39"/>
                    <a:pt x="192" y="0"/>
                    <a:pt x="116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9" name="Google Shape;1139;p38"/>
            <p:cNvSpPr/>
            <p:nvPr/>
          </p:nvSpPr>
          <p:spPr>
            <a:xfrm>
              <a:off x="2467700" y="615650"/>
              <a:ext cx="10575" cy="11075"/>
            </a:xfrm>
            <a:custGeom>
              <a:avLst/>
              <a:gdLst/>
              <a:ahLst/>
              <a:cxnLst/>
              <a:rect l="l" t="t" r="r" b="b"/>
              <a:pathLst>
                <a:path w="423" h="443" extrusionOk="0">
                  <a:moveTo>
                    <a:pt x="211" y="1"/>
                  </a:moveTo>
                  <a:cubicBezTo>
                    <a:pt x="96" y="1"/>
                    <a:pt x="0" y="97"/>
                    <a:pt x="0" y="212"/>
                  </a:cubicBezTo>
                  <a:cubicBezTo>
                    <a:pt x="0" y="346"/>
                    <a:pt x="96" y="442"/>
                    <a:pt x="211" y="442"/>
                  </a:cubicBezTo>
                  <a:cubicBezTo>
                    <a:pt x="327" y="442"/>
                    <a:pt x="423" y="346"/>
                    <a:pt x="423" y="212"/>
                  </a:cubicBezTo>
                  <a:cubicBezTo>
                    <a:pt x="423" y="97"/>
                    <a:pt x="327" y="1"/>
                    <a:pt x="211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40;p38"/>
            <p:cNvSpPr/>
            <p:nvPr/>
          </p:nvSpPr>
          <p:spPr>
            <a:xfrm>
              <a:off x="2384150" y="616125"/>
              <a:ext cx="13475" cy="13475"/>
            </a:xfrm>
            <a:custGeom>
              <a:avLst/>
              <a:gdLst/>
              <a:ahLst/>
              <a:cxnLst/>
              <a:rect l="l" t="t" r="r" b="b"/>
              <a:pathLst>
                <a:path w="539" h="539" extrusionOk="0">
                  <a:moveTo>
                    <a:pt x="270" y="1"/>
                  </a:moveTo>
                  <a:cubicBezTo>
                    <a:pt x="116" y="1"/>
                    <a:pt x="1" y="135"/>
                    <a:pt x="1" y="270"/>
                  </a:cubicBezTo>
                  <a:cubicBezTo>
                    <a:pt x="1" y="423"/>
                    <a:pt x="116" y="539"/>
                    <a:pt x="270" y="539"/>
                  </a:cubicBezTo>
                  <a:cubicBezTo>
                    <a:pt x="404" y="539"/>
                    <a:pt x="538" y="423"/>
                    <a:pt x="538" y="270"/>
                  </a:cubicBezTo>
                  <a:cubicBezTo>
                    <a:pt x="538" y="135"/>
                    <a:pt x="404" y="1"/>
                    <a:pt x="270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1" name="Google Shape;1141;p38"/>
            <p:cNvSpPr/>
            <p:nvPr/>
          </p:nvSpPr>
          <p:spPr>
            <a:xfrm>
              <a:off x="2366875" y="604125"/>
              <a:ext cx="8175" cy="8675"/>
            </a:xfrm>
            <a:custGeom>
              <a:avLst/>
              <a:gdLst/>
              <a:ahLst/>
              <a:cxnLst/>
              <a:rect l="l" t="t" r="r" b="b"/>
              <a:pathLst>
                <a:path w="327" h="347" extrusionOk="0">
                  <a:moveTo>
                    <a:pt x="173" y="1"/>
                  </a:moveTo>
                  <a:cubicBezTo>
                    <a:pt x="77" y="1"/>
                    <a:pt x="0" y="78"/>
                    <a:pt x="0" y="174"/>
                  </a:cubicBezTo>
                  <a:cubicBezTo>
                    <a:pt x="0" y="270"/>
                    <a:pt x="58" y="346"/>
                    <a:pt x="173" y="346"/>
                  </a:cubicBezTo>
                  <a:cubicBezTo>
                    <a:pt x="269" y="346"/>
                    <a:pt x="327" y="270"/>
                    <a:pt x="327" y="174"/>
                  </a:cubicBezTo>
                  <a:cubicBezTo>
                    <a:pt x="327" y="78"/>
                    <a:pt x="269" y="1"/>
                    <a:pt x="173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Google Shape;1142;p38"/>
            <p:cNvSpPr/>
            <p:nvPr/>
          </p:nvSpPr>
          <p:spPr>
            <a:xfrm>
              <a:off x="2395675" y="603525"/>
              <a:ext cx="4825" cy="4950"/>
            </a:xfrm>
            <a:custGeom>
              <a:avLst/>
              <a:gdLst/>
              <a:ahLst/>
              <a:cxnLst/>
              <a:rect l="l" t="t" r="r" b="b"/>
              <a:pathLst>
                <a:path w="193" h="198" extrusionOk="0">
                  <a:moveTo>
                    <a:pt x="69" y="1"/>
                  </a:moveTo>
                  <a:cubicBezTo>
                    <a:pt x="27" y="1"/>
                    <a:pt x="1" y="38"/>
                    <a:pt x="1" y="102"/>
                  </a:cubicBezTo>
                  <a:cubicBezTo>
                    <a:pt x="1" y="159"/>
                    <a:pt x="39" y="198"/>
                    <a:pt x="97" y="198"/>
                  </a:cubicBezTo>
                  <a:cubicBezTo>
                    <a:pt x="135" y="198"/>
                    <a:pt x="193" y="159"/>
                    <a:pt x="193" y="102"/>
                  </a:cubicBezTo>
                  <a:cubicBezTo>
                    <a:pt x="193" y="63"/>
                    <a:pt x="135" y="6"/>
                    <a:pt x="97" y="6"/>
                  </a:cubicBezTo>
                  <a:cubicBezTo>
                    <a:pt x="87" y="2"/>
                    <a:pt x="77" y="1"/>
                    <a:pt x="69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3" name="Google Shape;1143;p38"/>
            <p:cNvSpPr/>
            <p:nvPr/>
          </p:nvSpPr>
          <p:spPr>
            <a:xfrm>
              <a:off x="2402400" y="586375"/>
              <a:ext cx="7225" cy="7225"/>
            </a:xfrm>
            <a:custGeom>
              <a:avLst/>
              <a:gdLst/>
              <a:ahLst/>
              <a:cxnLst/>
              <a:rect l="l" t="t" r="r" b="b"/>
              <a:pathLst>
                <a:path w="289" h="289" extrusionOk="0">
                  <a:moveTo>
                    <a:pt x="135" y="0"/>
                  </a:moveTo>
                  <a:cubicBezTo>
                    <a:pt x="58" y="0"/>
                    <a:pt x="0" y="77"/>
                    <a:pt x="0" y="135"/>
                  </a:cubicBezTo>
                  <a:cubicBezTo>
                    <a:pt x="0" y="212"/>
                    <a:pt x="58" y="288"/>
                    <a:pt x="135" y="288"/>
                  </a:cubicBezTo>
                  <a:cubicBezTo>
                    <a:pt x="212" y="288"/>
                    <a:pt x="288" y="212"/>
                    <a:pt x="288" y="135"/>
                  </a:cubicBezTo>
                  <a:cubicBezTo>
                    <a:pt x="288" y="77"/>
                    <a:pt x="212" y="0"/>
                    <a:pt x="135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4" name="Google Shape;1144;p38"/>
            <p:cNvSpPr/>
            <p:nvPr/>
          </p:nvSpPr>
          <p:spPr>
            <a:xfrm>
              <a:off x="2408650" y="624300"/>
              <a:ext cx="6250" cy="5775"/>
            </a:xfrm>
            <a:custGeom>
              <a:avLst/>
              <a:gdLst/>
              <a:ahLst/>
              <a:cxnLst/>
              <a:rect l="l" t="t" r="r" b="b"/>
              <a:pathLst>
                <a:path w="250" h="231" extrusionOk="0">
                  <a:moveTo>
                    <a:pt x="135" y="0"/>
                  </a:moveTo>
                  <a:cubicBezTo>
                    <a:pt x="58" y="0"/>
                    <a:pt x="0" y="39"/>
                    <a:pt x="0" y="116"/>
                  </a:cubicBezTo>
                  <a:cubicBezTo>
                    <a:pt x="0" y="154"/>
                    <a:pt x="58" y="231"/>
                    <a:pt x="135" y="231"/>
                  </a:cubicBezTo>
                  <a:cubicBezTo>
                    <a:pt x="192" y="231"/>
                    <a:pt x="250" y="192"/>
                    <a:pt x="250" y="116"/>
                  </a:cubicBezTo>
                  <a:cubicBezTo>
                    <a:pt x="250" y="39"/>
                    <a:pt x="192" y="0"/>
                    <a:pt x="135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5" name="Google Shape;1145;p38"/>
            <p:cNvSpPr/>
            <p:nvPr/>
          </p:nvSpPr>
          <p:spPr>
            <a:xfrm>
              <a:off x="2353425" y="651175"/>
              <a:ext cx="4825" cy="4825"/>
            </a:xfrm>
            <a:custGeom>
              <a:avLst/>
              <a:gdLst/>
              <a:ahLst/>
              <a:cxnLst/>
              <a:rect l="l" t="t" r="r" b="b"/>
              <a:pathLst>
                <a:path w="193" h="193" extrusionOk="0">
                  <a:moveTo>
                    <a:pt x="97" y="1"/>
                  </a:moveTo>
                  <a:cubicBezTo>
                    <a:pt x="58" y="1"/>
                    <a:pt x="1" y="39"/>
                    <a:pt x="1" y="97"/>
                  </a:cubicBezTo>
                  <a:cubicBezTo>
                    <a:pt x="1" y="135"/>
                    <a:pt x="58" y="193"/>
                    <a:pt x="97" y="193"/>
                  </a:cubicBezTo>
                  <a:cubicBezTo>
                    <a:pt x="154" y="193"/>
                    <a:pt x="193" y="135"/>
                    <a:pt x="193" y="97"/>
                  </a:cubicBezTo>
                  <a:cubicBezTo>
                    <a:pt x="193" y="39"/>
                    <a:pt x="154" y="1"/>
                    <a:pt x="97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6" name="Google Shape;1146;p38"/>
            <p:cNvSpPr/>
            <p:nvPr/>
          </p:nvSpPr>
          <p:spPr>
            <a:xfrm>
              <a:off x="2568025" y="608450"/>
              <a:ext cx="7225" cy="7225"/>
            </a:xfrm>
            <a:custGeom>
              <a:avLst/>
              <a:gdLst/>
              <a:ahLst/>
              <a:cxnLst/>
              <a:rect l="l" t="t" r="r" b="b"/>
              <a:pathLst>
                <a:path w="289" h="289" extrusionOk="0">
                  <a:moveTo>
                    <a:pt x="135" y="1"/>
                  </a:moveTo>
                  <a:cubicBezTo>
                    <a:pt x="58" y="1"/>
                    <a:pt x="1" y="77"/>
                    <a:pt x="1" y="154"/>
                  </a:cubicBezTo>
                  <a:cubicBezTo>
                    <a:pt x="1" y="212"/>
                    <a:pt x="58" y="289"/>
                    <a:pt x="135" y="289"/>
                  </a:cubicBezTo>
                  <a:cubicBezTo>
                    <a:pt x="212" y="289"/>
                    <a:pt x="289" y="212"/>
                    <a:pt x="289" y="154"/>
                  </a:cubicBezTo>
                  <a:cubicBezTo>
                    <a:pt x="289" y="77"/>
                    <a:pt x="212" y="1"/>
                    <a:pt x="135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6" name="Google Shape;1446;p45"/>
          <p:cNvSpPr/>
          <p:nvPr/>
        </p:nvSpPr>
        <p:spPr>
          <a:xfrm>
            <a:off x="1587350" y="688000"/>
            <a:ext cx="6106990" cy="3579706"/>
          </a:xfrm>
          <a:custGeom>
            <a:avLst/>
            <a:gdLst/>
            <a:ahLst/>
            <a:cxnLst/>
            <a:rect l="l" t="t" r="r" b="b"/>
            <a:pathLst>
              <a:path w="34424" h="23680" extrusionOk="0">
                <a:moveTo>
                  <a:pt x="17172" y="0"/>
                </a:moveTo>
                <a:cubicBezTo>
                  <a:pt x="15954" y="0"/>
                  <a:pt x="14750" y="27"/>
                  <a:pt x="13613" y="68"/>
                </a:cubicBezTo>
                <a:cubicBezTo>
                  <a:pt x="12463" y="108"/>
                  <a:pt x="11299" y="176"/>
                  <a:pt x="10190" y="257"/>
                </a:cubicBezTo>
                <a:cubicBezTo>
                  <a:pt x="9635" y="298"/>
                  <a:pt x="9066" y="352"/>
                  <a:pt x="8498" y="406"/>
                </a:cubicBezTo>
                <a:cubicBezTo>
                  <a:pt x="8133" y="447"/>
                  <a:pt x="7592" y="501"/>
                  <a:pt x="7037" y="582"/>
                </a:cubicBezTo>
                <a:cubicBezTo>
                  <a:pt x="6306" y="677"/>
                  <a:pt x="5562" y="812"/>
                  <a:pt x="4845" y="1001"/>
                </a:cubicBezTo>
                <a:cubicBezTo>
                  <a:pt x="4101" y="1191"/>
                  <a:pt x="3383" y="1461"/>
                  <a:pt x="2720" y="1827"/>
                </a:cubicBezTo>
                <a:cubicBezTo>
                  <a:pt x="2396" y="2003"/>
                  <a:pt x="2084" y="2206"/>
                  <a:pt x="1800" y="2436"/>
                </a:cubicBezTo>
                <a:cubicBezTo>
                  <a:pt x="1516" y="2666"/>
                  <a:pt x="1259" y="2923"/>
                  <a:pt x="1043" y="3207"/>
                </a:cubicBezTo>
                <a:cubicBezTo>
                  <a:pt x="637" y="3748"/>
                  <a:pt x="366" y="4371"/>
                  <a:pt x="231" y="5034"/>
                </a:cubicBezTo>
                <a:cubicBezTo>
                  <a:pt x="95" y="5697"/>
                  <a:pt x="14" y="6373"/>
                  <a:pt x="14" y="7063"/>
                </a:cubicBezTo>
                <a:cubicBezTo>
                  <a:pt x="1" y="7808"/>
                  <a:pt x="55" y="8565"/>
                  <a:pt x="149" y="9309"/>
                </a:cubicBezTo>
                <a:cubicBezTo>
                  <a:pt x="352" y="10852"/>
                  <a:pt x="731" y="12367"/>
                  <a:pt x="1259" y="13842"/>
                </a:cubicBezTo>
                <a:cubicBezTo>
                  <a:pt x="1503" y="14519"/>
                  <a:pt x="1800" y="15182"/>
                  <a:pt x="2125" y="15831"/>
                </a:cubicBezTo>
                <a:cubicBezTo>
                  <a:pt x="2409" y="16386"/>
                  <a:pt x="2747" y="16927"/>
                  <a:pt x="3126" y="17428"/>
                </a:cubicBezTo>
                <a:cubicBezTo>
                  <a:pt x="3586" y="17996"/>
                  <a:pt x="4155" y="18484"/>
                  <a:pt x="4804" y="18849"/>
                </a:cubicBezTo>
                <a:cubicBezTo>
                  <a:pt x="5129" y="19038"/>
                  <a:pt x="5481" y="19187"/>
                  <a:pt x="5833" y="19336"/>
                </a:cubicBezTo>
                <a:cubicBezTo>
                  <a:pt x="6198" y="19471"/>
                  <a:pt x="6563" y="19593"/>
                  <a:pt x="6942" y="19688"/>
                </a:cubicBezTo>
                <a:cubicBezTo>
                  <a:pt x="7930" y="19931"/>
                  <a:pt x="8918" y="20094"/>
                  <a:pt x="9932" y="20175"/>
                </a:cubicBezTo>
                <a:cubicBezTo>
                  <a:pt x="10162" y="20202"/>
                  <a:pt x="10406" y="20216"/>
                  <a:pt x="10650" y="20229"/>
                </a:cubicBezTo>
                <a:cubicBezTo>
                  <a:pt x="10663" y="20283"/>
                  <a:pt x="10677" y="20351"/>
                  <a:pt x="10690" y="20405"/>
                </a:cubicBezTo>
                <a:cubicBezTo>
                  <a:pt x="10704" y="20554"/>
                  <a:pt x="10704" y="20689"/>
                  <a:pt x="10690" y="20838"/>
                </a:cubicBezTo>
                <a:cubicBezTo>
                  <a:pt x="10650" y="21027"/>
                  <a:pt x="10609" y="21203"/>
                  <a:pt x="10541" y="21379"/>
                </a:cubicBezTo>
                <a:cubicBezTo>
                  <a:pt x="10447" y="21569"/>
                  <a:pt x="10338" y="21758"/>
                  <a:pt x="10217" y="21920"/>
                </a:cubicBezTo>
                <a:cubicBezTo>
                  <a:pt x="10081" y="22083"/>
                  <a:pt x="9919" y="22232"/>
                  <a:pt x="9757" y="22353"/>
                </a:cubicBezTo>
                <a:cubicBezTo>
                  <a:pt x="9594" y="22462"/>
                  <a:pt x="9432" y="22556"/>
                  <a:pt x="9269" y="22624"/>
                </a:cubicBezTo>
                <a:cubicBezTo>
                  <a:pt x="9053" y="22719"/>
                  <a:pt x="8809" y="22759"/>
                  <a:pt x="8566" y="22759"/>
                </a:cubicBezTo>
                <a:lnTo>
                  <a:pt x="8403" y="22759"/>
                </a:lnTo>
                <a:cubicBezTo>
                  <a:pt x="8349" y="22746"/>
                  <a:pt x="8295" y="22746"/>
                  <a:pt x="8255" y="22732"/>
                </a:cubicBezTo>
                <a:lnTo>
                  <a:pt x="8200" y="22732"/>
                </a:lnTo>
                <a:cubicBezTo>
                  <a:pt x="8119" y="22732"/>
                  <a:pt x="8052" y="22759"/>
                  <a:pt x="8011" y="22827"/>
                </a:cubicBezTo>
                <a:cubicBezTo>
                  <a:pt x="7984" y="22868"/>
                  <a:pt x="7984" y="22922"/>
                  <a:pt x="7997" y="22976"/>
                </a:cubicBezTo>
                <a:cubicBezTo>
                  <a:pt x="8011" y="23030"/>
                  <a:pt x="8052" y="23071"/>
                  <a:pt x="8092" y="23098"/>
                </a:cubicBezTo>
                <a:cubicBezTo>
                  <a:pt x="8241" y="23192"/>
                  <a:pt x="8403" y="23287"/>
                  <a:pt x="8579" y="23341"/>
                </a:cubicBezTo>
                <a:cubicBezTo>
                  <a:pt x="9121" y="23571"/>
                  <a:pt x="9689" y="23679"/>
                  <a:pt x="10271" y="23679"/>
                </a:cubicBezTo>
                <a:lnTo>
                  <a:pt x="10338" y="23679"/>
                </a:lnTo>
                <a:cubicBezTo>
                  <a:pt x="10704" y="23679"/>
                  <a:pt x="11083" y="23639"/>
                  <a:pt x="11434" y="23571"/>
                </a:cubicBezTo>
                <a:cubicBezTo>
                  <a:pt x="11827" y="23490"/>
                  <a:pt x="12206" y="23368"/>
                  <a:pt x="12557" y="23206"/>
                </a:cubicBezTo>
                <a:cubicBezTo>
                  <a:pt x="12882" y="23071"/>
                  <a:pt x="13193" y="22895"/>
                  <a:pt x="13478" y="22692"/>
                </a:cubicBezTo>
                <a:cubicBezTo>
                  <a:pt x="13775" y="22489"/>
                  <a:pt x="14046" y="22245"/>
                  <a:pt x="14289" y="21975"/>
                </a:cubicBezTo>
                <a:cubicBezTo>
                  <a:pt x="14519" y="21704"/>
                  <a:pt x="14709" y="21406"/>
                  <a:pt x="14844" y="21082"/>
                </a:cubicBezTo>
                <a:cubicBezTo>
                  <a:pt x="14898" y="20973"/>
                  <a:pt x="14939" y="20851"/>
                  <a:pt x="14980" y="20730"/>
                </a:cubicBezTo>
                <a:lnTo>
                  <a:pt x="15020" y="20730"/>
                </a:lnTo>
                <a:lnTo>
                  <a:pt x="15494" y="20784"/>
                </a:lnTo>
                <a:cubicBezTo>
                  <a:pt x="16536" y="20906"/>
                  <a:pt x="17659" y="21027"/>
                  <a:pt x="18768" y="21122"/>
                </a:cubicBezTo>
                <a:cubicBezTo>
                  <a:pt x="20433" y="21271"/>
                  <a:pt x="21813" y="21339"/>
                  <a:pt x="23112" y="21339"/>
                </a:cubicBezTo>
                <a:cubicBezTo>
                  <a:pt x="23883" y="21339"/>
                  <a:pt x="24627" y="21312"/>
                  <a:pt x="25358" y="21257"/>
                </a:cubicBezTo>
                <a:cubicBezTo>
                  <a:pt x="26440" y="21190"/>
                  <a:pt x="27509" y="21027"/>
                  <a:pt x="28578" y="20797"/>
                </a:cubicBezTo>
                <a:cubicBezTo>
                  <a:pt x="28835" y="20743"/>
                  <a:pt x="29025" y="20689"/>
                  <a:pt x="29187" y="20635"/>
                </a:cubicBezTo>
                <a:cubicBezTo>
                  <a:pt x="29363" y="20594"/>
                  <a:pt x="29566" y="20527"/>
                  <a:pt x="29769" y="20446"/>
                </a:cubicBezTo>
                <a:cubicBezTo>
                  <a:pt x="30107" y="20324"/>
                  <a:pt x="30419" y="20188"/>
                  <a:pt x="30730" y="20013"/>
                </a:cubicBezTo>
                <a:cubicBezTo>
                  <a:pt x="31312" y="19688"/>
                  <a:pt x="31839" y="19282"/>
                  <a:pt x="32286" y="18795"/>
                </a:cubicBezTo>
                <a:cubicBezTo>
                  <a:pt x="32719" y="18321"/>
                  <a:pt x="33084" y="17793"/>
                  <a:pt x="33368" y="17212"/>
                </a:cubicBezTo>
                <a:cubicBezTo>
                  <a:pt x="33896" y="16156"/>
                  <a:pt x="34207" y="14925"/>
                  <a:pt x="34329" y="13436"/>
                </a:cubicBezTo>
                <a:cubicBezTo>
                  <a:pt x="34424" y="12097"/>
                  <a:pt x="34370" y="10757"/>
                  <a:pt x="34194" y="9431"/>
                </a:cubicBezTo>
                <a:cubicBezTo>
                  <a:pt x="34153" y="9188"/>
                  <a:pt x="34113" y="8958"/>
                  <a:pt x="34085" y="8714"/>
                </a:cubicBezTo>
                <a:lnTo>
                  <a:pt x="34045" y="8457"/>
                </a:lnTo>
                <a:lnTo>
                  <a:pt x="33977" y="8078"/>
                </a:lnTo>
                <a:lnTo>
                  <a:pt x="33964" y="7916"/>
                </a:lnTo>
                <a:cubicBezTo>
                  <a:pt x="33937" y="7726"/>
                  <a:pt x="33910" y="7550"/>
                  <a:pt x="33883" y="7375"/>
                </a:cubicBezTo>
                <a:cubicBezTo>
                  <a:pt x="33774" y="6630"/>
                  <a:pt x="33625" y="5886"/>
                  <a:pt x="33422" y="5155"/>
                </a:cubicBezTo>
                <a:cubicBezTo>
                  <a:pt x="33233" y="4425"/>
                  <a:pt x="32922" y="3735"/>
                  <a:pt x="32502" y="3099"/>
                </a:cubicBezTo>
                <a:cubicBezTo>
                  <a:pt x="32299" y="2787"/>
                  <a:pt x="32042" y="2490"/>
                  <a:pt x="31772" y="2233"/>
                </a:cubicBezTo>
                <a:cubicBezTo>
                  <a:pt x="31474" y="1976"/>
                  <a:pt x="31149" y="1746"/>
                  <a:pt x="30797" y="1556"/>
                </a:cubicBezTo>
                <a:cubicBezTo>
                  <a:pt x="30432" y="1353"/>
                  <a:pt x="30053" y="1177"/>
                  <a:pt x="29661" y="1042"/>
                </a:cubicBezTo>
                <a:cubicBezTo>
                  <a:pt x="29255" y="893"/>
                  <a:pt x="28849" y="771"/>
                  <a:pt x="28429" y="663"/>
                </a:cubicBezTo>
                <a:cubicBezTo>
                  <a:pt x="27550" y="460"/>
                  <a:pt x="26657" y="325"/>
                  <a:pt x="25764" y="257"/>
                </a:cubicBezTo>
                <a:cubicBezTo>
                  <a:pt x="24803" y="162"/>
                  <a:pt x="23869" y="135"/>
                  <a:pt x="23085" y="108"/>
                </a:cubicBezTo>
                <a:lnTo>
                  <a:pt x="22178" y="95"/>
                </a:lnTo>
                <a:lnTo>
                  <a:pt x="21826" y="81"/>
                </a:lnTo>
                <a:cubicBezTo>
                  <a:pt x="21623" y="81"/>
                  <a:pt x="21420" y="68"/>
                  <a:pt x="21217" y="68"/>
                </a:cubicBezTo>
                <a:lnTo>
                  <a:pt x="21014" y="54"/>
                </a:lnTo>
                <a:lnTo>
                  <a:pt x="20446" y="54"/>
                </a:lnTo>
                <a:cubicBezTo>
                  <a:pt x="19296" y="14"/>
                  <a:pt x="18227" y="0"/>
                  <a:pt x="17172" y="0"/>
                </a:cubicBezTo>
                <a:close/>
              </a:path>
            </a:pathLst>
          </a:custGeom>
          <a:solidFill>
            <a:srgbClr val="FFFFFF">
              <a:alpha val="346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7" name="Google Shape;1447;p45"/>
          <p:cNvSpPr/>
          <p:nvPr/>
        </p:nvSpPr>
        <p:spPr>
          <a:xfrm>
            <a:off x="6553360" y="535000"/>
            <a:ext cx="1072969" cy="531477"/>
          </a:xfrm>
          <a:custGeom>
            <a:avLst/>
            <a:gdLst/>
            <a:ahLst/>
            <a:cxnLst/>
            <a:rect l="l" t="t" r="r" b="b"/>
            <a:pathLst>
              <a:path w="12214" h="6050" extrusionOk="0">
                <a:moveTo>
                  <a:pt x="6318" y="1"/>
                </a:moveTo>
                <a:cubicBezTo>
                  <a:pt x="6068" y="1"/>
                  <a:pt x="5819" y="20"/>
                  <a:pt x="5531" y="97"/>
                </a:cubicBezTo>
                <a:cubicBezTo>
                  <a:pt x="5281" y="135"/>
                  <a:pt x="5051" y="231"/>
                  <a:pt x="4801" y="346"/>
                </a:cubicBezTo>
                <a:cubicBezTo>
                  <a:pt x="4609" y="442"/>
                  <a:pt x="4417" y="596"/>
                  <a:pt x="4225" y="769"/>
                </a:cubicBezTo>
                <a:cubicBezTo>
                  <a:pt x="3918" y="1057"/>
                  <a:pt x="3630" y="1402"/>
                  <a:pt x="3380" y="1883"/>
                </a:cubicBezTo>
                <a:cubicBezTo>
                  <a:pt x="3188" y="2267"/>
                  <a:pt x="3034" y="2708"/>
                  <a:pt x="2842" y="3265"/>
                </a:cubicBezTo>
                <a:cubicBezTo>
                  <a:pt x="2765" y="3515"/>
                  <a:pt x="2689" y="3784"/>
                  <a:pt x="2612" y="3995"/>
                </a:cubicBezTo>
                <a:cubicBezTo>
                  <a:pt x="2554" y="3745"/>
                  <a:pt x="2420" y="3553"/>
                  <a:pt x="2304" y="3361"/>
                </a:cubicBezTo>
                <a:cubicBezTo>
                  <a:pt x="2170" y="3131"/>
                  <a:pt x="1997" y="2996"/>
                  <a:pt x="1824" y="2900"/>
                </a:cubicBezTo>
                <a:cubicBezTo>
                  <a:pt x="1728" y="2843"/>
                  <a:pt x="1632" y="2804"/>
                  <a:pt x="1536" y="2785"/>
                </a:cubicBezTo>
                <a:cubicBezTo>
                  <a:pt x="1498" y="2785"/>
                  <a:pt x="1421" y="2747"/>
                  <a:pt x="1363" y="2747"/>
                </a:cubicBezTo>
                <a:cubicBezTo>
                  <a:pt x="1306" y="2747"/>
                  <a:pt x="1229" y="2747"/>
                  <a:pt x="1152" y="2785"/>
                </a:cubicBezTo>
                <a:cubicBezTo>
                  <a:pt x="1018" y="2804"/>
                  <a:pt x="883" y="2843"/>
                  <a:pt x="787" y="2900"/>
                </a:cubicBezTo>
                <a:cubicBezTo>
                  <a:pt x="691" y="2939"/>
                  <a:pt x="595" y="3016"/>
                  <a:pt x="480" y="3112"/>
                </a:cubicBezTo>
                <a:cubicBezTo>
                  <a:pt x="346" y="3265"/>
                  <a:pt x="211" y="3419"/>
                  <a:pt x="115" y="3669"/>
                </a:cubicBezTo>
                <a:cubicBezTo>
                  <a:pt x="58" y="3841"/>
                  <a:pt x="0" y="4053"/>
                  <a:pt x="0" y="4341"/>
                </a:cubicBezTo>
                <a:cubicBezTo>
                  <a:pt x="0" y="4533"/>
                  <a:pt x="0" y="4763"/>
                  <a:pt x="19" y="5051"/>
                </a:cubicBezTo>
                <a:cubicBezTo>
                  <a:pt x="58" y="5339"/>
                  <a:pt x="96" y="5608"/>
                  <a:pt x="154" y="5877"/>
                </a:cubicBezTo>
                <a:lnTo>
                  <a:pt x="154" y="5915"/>
                </a:lnTo>
                <a:lnTo>
                  <a:pt x="173" y="6050"/>
                </a:lnTo>
                <a:lnTo>
                  <a:pt x="11733" y="6050"/>
                </a:lnTo>
                <a:lnTo>
                  <a:pt x="11772" y="6011"/>
                </a:lnTo>
                <a:lnTo>
                  <a:pt x="11829" y="5915"/>
                </a:lnTo>
                <a:cubicBezTo>
                  <a:pt x="12098" y="5474"/>
                  <a:pt x="12214" y="5032"/>
                  <a:pt x="12175" y="4648"/>
                </a:cubicBezTo>
                <a:cubicBezTo>
                  <a:pt x="12117" y="4264"/>
                  <a:pt x="11964" y="3937"/>
                  <a:pt x="11676" y="3688"/>
                </a:cubicBezTo>
                <a:cubicBezTo>
                  <a:pt x="11388" y="3457"/>
                  <a:pt x="11023" y="3323"/>
                  <a:pt x="10620" y="3323"/>
                </a:cubicBezTo>
                <a:lnTo>
                  <a:pt x="10562" y="3323"/>
                </a:lnTo>
                <a:cubicBezTo>
                  <a:pt x="10178" y="3323"/>
                  <a:pt x="9775" y="3457"/>
                  <a:pt x="9391" y="3688"/>
                </a:cubicBezTo>
                <a:cubicBezTo>
                  <a:pt x="9237" y="3784"/>
                  <a:pt x="9103" y="3880"/>
                  <a:pt x="8987" y="3995"/>
                </a:cubicBezTo>
                <a:cubicBezTo>
                  <a:pt x="9007" y="3803"/>
                  <a:pt x="9007" y="3572"/>
                  <a:pt x="8987" y="3304"/>
                </a:cubicBezTo>
                <a:cubicBezTo>
                  <a:pt x="8949" y="2824"/>
                  <a:pt x="8853" y="2363"/>
                  <a:pt x="8718" y="1959"/>
                </a:cubicBezTo>
                <a:cubicBezTo>
                  <a:pt x="8546" y="1498"/>
                  <a:pt x="8334" y="1114"/>
                  <a:pt x="8066" y="807"/>
                </a:cubicBezTo>
                <a:cubicBezTo>
                  <a:pt x="7777" y="481"/>
                  <a:pt x="7413" y="231"/>
                  <a:pt x="7009" y="116"/>
                </a:cubicBezTo>
                <a:cubicBezTo>
                  <a:pt x="6798" y="20"/>
                  <a:pt x="6587" y="1"/>
                  <a:pt x="631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8" name="Google Shape;1448;p45"/>
          <p:cNvSpPr txBox="1">
            <a:spLocks noGrp="1"/>
          </p:cNvSpPr>
          <p:nvPr>
            <p:ph type="title"/>
          </p:nvPr>
        </p:nvSpPr>
        <p:spPr>
          <a:xfrm>
            <a:off x="1882875" y="1078500"/>
            <a:ext cx="5169900" cy="252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AWESOME WORDS</a:t>
            </a:r>
            <a:endParaRPr/>
          </a:p>
        </p:txBody>
      </p:sp>
      <p:grpSp>
        <p:nvGrpSpPr>
          <p:cNvPr id="1449" name="Google Shape;1449;p45"/>
          <p:cNvGrpSpPr/>
          <p:nvPr/>
        </p:nvGrpSpPr>
        <p:grpSpPr>
          <a:xfrm rot="-963429" flipH="1">
            <a:off x="876561" y="2491248"/>
            <a:ext cx="1841723" cy="2529310"/>
            <a:chOff x="338600" y="701849"/>
            <a:chExt cx="1841696" cy="2529273"/>
          </a:xfrm>
        </p:grpSpPr>
        <p:sp>
          <p:nvSpPr>
            <p:cNvPr id="1450" name="Google Shape;1450;p45"/>
            <p:cNvSpPr/>
            <p:nvPr/>
          </p:nvSpPr>
          <p:spPr>
            <a:xfrm>
              <a:off x="338600" y="701849"/>
              <a:ext cx="1841696" cy="2529273"/>
            </a:xfrm>
            <a:custGeom>
              <a:avLst/>
              <a:gdLst/>
              <a:ahLst/>
              <a:cxnLst/>
              <a:rect l="l" t="t" r="r" b="b"/>
              <a:pathLst>
                <a:path w="25588" h="35141" extrusionOk="0">
                  <a:moveTo>
                    <a:pt x="17510" y="0"/>
                  </a:moveTo>
                  <a:cubicBezTo>
                    <a:pt x="17361" y="0"/>
                    <a:pt x="17212" y="27"/>
                    <a:pt x="17077" y="68"/>
                  </a:cubicBezTo>
                  <a:cubicBezTo>
                    <a:pt x="16725" y="162"/>
                    <a:pt x="16387" y="338"/>
                    <a:pt x="16103" y="582"/>
                  </a:cubicBezTo>
                  <a:cubicBezTo>
                    <a:pt x="15886" y="758"/>
                    <a:pt x="15683" y="947"/>
                    <a:pt x="15494" y="1150"/>
                  </a:cubicBezTo>
                  <a:cubicBezTo>
                    <a:pt x="15277" y="934"/>
                    <a:pt x="15007" y="798"/>
                    <a:pt x="14709" y="758"/>
                  </a:cubicBezTo>
                  <a:cubicBezTo>
                    <a:pt x="14628" y="744"/>
                    <a:pt x="14560" y="744"/>
                    <a:pt x="14492" y="744"/>
                  </a:cubicBezTo>
                  <a:cubicBezTo>
                    <a:pt x="14398" y="744"/>
                    <a:pt x="14316" y="744"/>
                    <a:pt x="14222" y="758"/>
                  </a:cubicBezTo>
                  <a:cubicBezTo>
                    <a:pt x="14100" y="771"/>
                    <a:pt x="13992" y="798"/>
                    <a:pt x="13870" y="839"/>
                  </a:cubicBezTo>
                  <a:cubicBezTo>
                    <a:pt x="13667" y="907"/>
                    <a:pt x="13464" y="1001"/>
                    <a:pt x="13275" y="1123"/>
                  </a:cubicBezTo>
                  <a:cubicBezTo>
                    <a:pt x="12923" y="1353"/>
                    <a:pt x="12625" y="1651"/>
                    <a:pt x="12368" y="1976"/>
                  </a:cubicBezTo>
                  <a:cubicBezTo>
                    <a:pt x="12273" y="2111"/>
                    <a:pt x="12179" y="2246"/>
                    <a:pt x="12084" y="2381"/>
                  </a:cubicBezTo>
                  <a:cubicBezTo>
                    <a:pt x="12030" y="2327"/>
                    <a:pt x="11976" y="2300"/>
                    <a:pt x="11908" y="2260"/>
                  </a:cubicBezTo>
                  <a:cubicBezTo>
                    <a:pt x="11691" y="2138"/>
                    <a:pt x="11448" y="2084"/>
                    <a:pt x="11191" y="2084"/>
                  </a:cubicBezTo>
                  <a:cubicBezTo>
                    <a:pt x="11123" y="2084"/>
                    <a:pt x="11042" y="2084"/>
                    <a:pt x="10961" y="2097"/>
                  </a:cubicBezTo>
                  <a:cubicBezTo>
                    <a:pt x="10758" y="2124"/>
                    <a:pt x="10568" y="2179"/>
                    <a:pt x="10379" y="2273"/>
                  </a:cubicBezTo>
                  <a:cubicBezTo>
                    <a:pt x="10027" y="2449"/>
                    <a:pt x="9702" y="2693"/>
                    <a:pt x="9459" y="3004"/>
                  </a:cubicBezTo>
                  <a:cubicBezTo>
                    <a:pt x="9229" y="3275"/>
                    <a:pt x="9039" y="3572"/>
                    <a:pt x="8877" y="3883"/>
                  </a:cubicBezTo>
                  <a:cubicBezTo>
                    <a:pt x="8728" y="4127"/>
                    <a:pt x="8606" y="4384"/>
                    <a:pt x="8485" y="4655"/>
                  </a:cubicBezTo>
                  <a:lnTo>
                    <a:pt x="8471" y="4655"/>
                  </a:lnTo>
                  <a:cubicBezTo>
                    <a:pt x="8322" y="4587"/>
                    <a:pt x="8173" y="4546"/>
                    <a:pt x="8011" y="4533"/>
                  </a:cubicBezTo>
                  <a:lnTo>
                    <a:pt x="7943" y="4533"/>
                  </a:lnTo>
                  <a:cubicBezTo>
                    <a:pt x="7781" y="4533"/>
                    <a:pt x="7619" y="4560"/>
                    <a:pt x="7470" y="4614"/>
                  </a:cubicBezTo>
                  <a:cubicBezTo>
                    <a:pt x="7307" y="4655"/>
                    <a:pt x="7158" y="4736"/>
                    <a:pt x="7023" y="4831"/>
                  </a:cubicBezTo>
                  <a:cubicBezTo>
                    <a:pt x="6915" y="4898"/>
                    <a:pt x="6807" y="4966"/>
                    <a:pt x="6712" y="5047"/>
                  </a:cubicBezTo>
                  <a:cubicBezTo>
                    <a:pt x="6536" y="5196"/>
                    <a:pt x="6387" y="5372"/>
                    <a:pt x="6252" y="5561"/>
                  </a:cubicBezTo>
                  <a:cubicBezTo>
                    <a:pt x="5981" y="5913"/>
                    <a:pt x="5778" y="6292"/>
                    <a:pt x="5616" y="6698"/>
                  </a:cubicBezTo>
                  <a:cubicBezTo>
                    <a:pt x="5548" y="6860"/>
                    <a:pt x="5494" y="7009"/>
                    <a:pt x="5454" y="7171"/>
                  </a:cubicBezTo>
                  <a:cubicBezTo>
                    <a:pt x="5372" y="7144"/>
                    <a:pt x="5291" y="7117"/>
                    <a:pt x="5210" y="7104"/>
                  </a:cubicBezTo>
                  <a:lnTo>
                    <a:pt x="5169" y="7104"/>
                  </a:lnTo>
                  <a:cubicBezTo>
                    <a:pt x="5115" y="7090"/>
                    <a:pt x="5061" y="7090"/>
                    <a:pt x="5007" y="7090"/>
                  </a:cubicBezTo>
                  <a:cubicBezTo>
                    <a:pt x="4858" y="7090"/>
                    <a:pt x="4709" y="7117"/>
                    <a:pt x="4561" y="7171"/>
                  </a:cubicBezTo>
                  <a:cubicBezTo>
                    <a:pt x="4412" y="7212"/>
                    <a:pt x="4276" y="7280"/>
                    <a:pt x="4141" y="7361"/>
                  </a:cubicBezTo>
                  <a:cubicBezTo>
                    <a:pt x="4019" y="7442"/>
                    <a:pt x="3898" y="7550"/>
                    <a:pt x="3789" y="7659"/>
                  </a:cubicBezTo>
                  <a:cubicBezTo>
                    <a:pt x="3613" y="7821"/>
                    <a:pt x="3478" y="8010"/>
                    <a:pt x="3356" y="8213"/>
                  </a:cubicBezTo>
                  <a:cubicBezTo>
                    <a:pt x="3126" y="8606"/>
                    <a:pt x="2950" y="9025"/>
                    <a:pt x="2856" y="9472"/>
                  </a:cubicBezTo>
                  <a:cubicBezTo>
                    <a:pt x="2747" y="9932"/>
                    <a:pt x="2666" y="10405"/>
                    <a:pt x="2639" y="10879"/>
                  </a:cubicBezTo>
                  <a:lnTo>
                    <a:pt x="2558" y="10879"/>
                  </a:lnTo>
                  <a:cubicBezTo>
                    <a:pt x="2409" y="10879"/>
                    <a:pt x="2260" y="10906"/>
                    <a:pt x="2125" y="10947"/>
                  </a:cubicBezTo>
                  <a:cubicBezTo>
                    <a:pt x="1773" y="11068"/>
                    <a:pt x="1489" y="11312"/>
                    <a:pt x="1300" y="11610"/>
                  </a:cubicBezTo>
                  <a:cubicBezTo>
                    <a:pt x="1151" y="11853"/>
                    <a:pt x="1029" y="12110"/>
                    <a:pt x="948" y="12381"/>
                  </a:cubicBezTo>
                  <a:cubicBezTo>
                    <a:pt x="867" y="12611"/>
                    <a:pt x="799" y="12841"/>
                    <a:pt x="758" y="13085"/>
                  </a:cubicBezTo>
                  <a:cubicBezTo>
                    <a:pt x="677" y="13572"/>
                    <a:pt x="650" y="14059"/>
                    <a:pt x="664" y="14546"/>
                  </a:cubicBezTo>
                  <a:cubicBezTo>
                    <a:pt x="677" y="14925"/>
                    <a:pt x="718" y="15317"/>
                    <a:pt x="772" y="15683"/>
                  </a:cubicBezTo>
                  <a:cubicBezTo>
                    <a:pt x="839" y="16075"/>
                    <a:pt x="921" y="16454"/>
                    <a:pt x="1042" y="16819"/>
                  </a:cubicBezTo>
                  <a:lnTo>
                    <a:pt x="1056" y="16860"/>
                  </a:lnTo>
                  <a:cubicBezTo>
                    <a:pt x="812" y="16941"/>
                    <a:pt x="582" y="17090"/>
                    <a:pt x="420" y="17293"/>
                  </a:cubicBezTo>
                  <a:cubicBezTo>
                    <a:pt x="258" y="17496"/>
                    <a:pt x="136" y="17726"/>
                    <a:pt x="82" y="17969"/>
                  </a:cubicBezTo>
                  <a:cubicBezTo>
                    <a:pt x="14" y="18226"/>
                    <a:pt x="1" y="18483"/>
                    <a:pt x="14" y="18754"/>
                  </a:cubicBezTo>
                  <a:cubicBezTo>
                    <a:pt x="28" y="19011"/>
                    <a:pt x="68" y="19268"/>
                    <a:pt x="122" y="19525"/>
                  </a:cubicBezTo>
                  <a:cubicBezTo>
                    <a:pt x="176" y="19769"/>
                    <a:pt x="244" y="19999"/>
                    <a:pt x="325" y="20243"/>
                  </a:cubicBezTo>
                  <a:cubicBezTo>
                    <a:pt x="474" y="20676"/>
                    <a:pt x="677" y="21095"/>
                    <a:pt x="907" y="21501"/>
                  </a:cubicBezTo>
                  <a:cubicBezTo>
                    <a:pt x="1151" y="21893"/>
                    <a:pt x="1408" y="22272"/>
                    <a:pt x="1692" y="22624"/>
                  </a:cubicBezTo>
                  <a:lnTo>
                    <a:pt x="1746" y="22692"/>
                  </a:lnTo>
                  <a:cubicBezTo>
                    <a:pt x="1448" y="22949"/>
                    <a:pt x="1286" y="23341"/>
                    <a:pt x="1313" y="23734"/>
                  </a:cubicBezTo>
                  <a:cubicBezTo>
                    <a:pt x="1327" y="23882"/>
                    <a:pt x="1340" y="24031"/>
                    <a:pt x="1381" y="24167"/>
                  </a:cubicBezTo>
                  <a:cubicBezTo>
                    <a:pt x="1408" y="24302"/>
                    <a:pt x="1448" y="24437"/>
                    <a:pt x="1502" y="24559"/>
                  </a:cubicBezTo>
                  <a:cubicBezTo>
                    <a:pt x="1597" y="24830"/>
                    <a:pt x="1705" y="25100"/>
                    <a:pt x="1841" y="25357"/>
                  </a:cubicBezTo>
                  <a:cubicBezTo>
                    <a:pt x="1949" y="25587"/>
                    <a:pt x="2071" y="25817"/>
                    <a:pt x="2206" y="26047"/>
                  </a:cubicBezTo>
                  <a:cubicBezTo>
                    <a:pt x="2274" y="26169"/>
                    <a:pt x="2382" y="26359"/>
                    <a:pt x="2504" y="26548"/>
                  </a:cubicBezTo>
                  <a:cubicBezTo>
                    <a:pt x="2571" y="26656"/>
                    <a:pt x="2639" y="26751"/>
                    <a:pt x="2707" y="26859"/>
                  </a:cubicBezTo>
                  <a:lnTo>
                    <a:pt x="2734" y="26900"/>
                  </a:lnTo>
                  <a:cubicBezTo>
                    <a:pt x="2869" y="27089"/>
                    <a:pt x="3004" y="27279"/>
                    <a:pt x="3167" y="27495"/>
                  </a:cubicBezTo>
                  <a:cubicBezTo>
                    <a:pt x="3749" y="28266"/>
                    <a:pt x="4398" y="28984"/>
                    <a:pt x="5115" y="29647"/>
                  </a:cubicBezTo>
                  <a:cubicBezTo>
                    <a:pt x="5467" y="29971"/>
                    <a:pt x="5846" y="30283"/>
                    <a:pt x="6225" y="30580"/>
                  </a:cubicBezTo>
                  <a:cubicBezTo>
                    <a:pt x="6604" y="30864"/>
                    <a:pt x="7010" y="31149"/>
                    <a:pt x="7416" y="31392"/>
                  </a:cubicBezTo>
                  <a:lnTo>
                    <a:pt x="7591" y="31500"/>
                  </a:lnTo>
                  <a:cubicBezTo>
                    <a:pt x="7564" y="31541"/>
                    <a:pt x="7524" y="31582"/>
                    <a:pt x="7497" y="31622"/>
                  </a:cubicBezTo>
                  <a:cubicBezTo>
                    <a:pt x="7416" y="31730"/>
                    <a:pt x="7321" y="31852"/>
                    <a:pt x="7199" y="31988"/>
                  </a:cubicBezTo>
                  <a:lnTo>
                    <a:pt x="7145" y="32069"/>
                  </a:lnTo>
                  <a:lnTo>
                    <a:pt x="7091" y="32123"/>
                  </a:lnTo>
                  <a:lnTo>
                    <a:pt x="7064" y="32163"/>
                  </a:lnTo>
                  <a:cubicBezTo>
                    <a:pt x="7023" y="32231"/>
                    <a:pt x="6969" y="32299"/>
                    <a:pt x="6915" y="32366"/>
                  </a:cubicBezTo>
                  <a:lnTo>
                    <a:pt x="6901" y="32393"/>
                  </a:lnTo>
                  <a:cubicBezTo>
                    <a:pt x="6834" y="32461"/>
                    <a:pt x="6780" y="32542"/>
                    <a:pt x="6712" y="32623"/>
                  </a:cubicBezTo>
                  <a:cubicBezTo>
                    <a:pt x="6536" y="32853"/>
                    <a:pt x="6401" y="33124"/>
                    <a:pt x="6347" y="33408"/>
                  </a:cubicBezTo>
                  <a:cubicBezTo>
                    <a:pt x="6265" y="33787"/>
                    <a:pt x="6347" y="34180"/>
                    <a:pt x="6590" y="34477"/>
                  </a:cubicBezTo>
                  <a:cubicBezTo>
                    <a:pt x="6780" y="34707"/>
                    <a:pt x="7023" y="34883"/>
                    <a:pt x="7307" y="34978"/>
                  </a:cubicBezTo>
                  <a:cubicBezTo>
                    <a:pt x="7551" y="35086"/>
                    <a:pt x="7808" y="35140"/>
                    <a:pt x="8065" y="35140"/>
                  </a:cubicBezTo>
                  <a:lnTo>
                    <a:pt x="8119" y="35140"/>
                  </a:lnTo>
                  <a:cubicBezTo>
                    <a:pt x="8268" y="35127"/>
                    <a:pt x="8430" y="35100"/>
                    <a:pt x="8566" y="35046"/>
                  </a:cubicBezTo>
                  <a:cubicBezTo>
                    <a:pt x="8660" y="35018"/>
                    <a:pt x="8742" y="34978"/>
                    <a:pt x="8809" y="34937"/>
                  </a:cubicBezTo>
                  <a:cubicBezTo>
                    <a:pt x="8904" y="34883"/>
                    <a:pt x="8985" y="34829"/>
                    <a:pt x="9053" y="34761"/>
                  </a:cubicBezTo>
                  <a:cubicBezTo>
                    <a:pt x="9175" y="34653"/>
                    <a:pt x="9269" y="34531"/>
                    <a:pt x="9351" y="34396"/>
                  </a:cubicBezTo>
                  <a:cubicBezTo>
                    <a:pt x="9418" y="34261"/>
                    <a:pt x="9486" y="34112"/>
                    <a:pt x="9526" y="33977"/>
                  </a:cubicBezTo>
                  <a:cubicBezTo>
                    <a:pt x="9581" y="33774"/>
                    <a:pt x="9608" y="33584"/>
                    <a:pt x="9635" y="33381"/>
                  </a:cubicBezTo>
                  <a:lnTo>
                    <a:pt x="9635" y="33327"/>
                  </a:lnTo>
                  <a:cubicBezTo>
                    <a:pt x="9662" y="33124"/>
                    <a:pt x="9689" y="32921"/>
                    <a:pt x="9716" y="32705"/>
                  </a:cubicBezTo>
                  <a:lnTo>
                    <a:pt x="9770" y="32353"/>
                  </a:lnTo>
                  <a:lnTo>
                    <a:pt x="9770" y="32299"/>
                  </a:lnTo>
                  <a:lnTo>
                    <a:pt x="9770" y="32204"/>
                  </a:lnTo>
                  <a:lnTo>
                    <a:pt x="9865" y="32204"/>
                  </a:lnTo>
                  <a:cubicBezTo>
                    <a:pt x="10054" y="32204"/>
                    <a:pt x="10271" y="32204"/>
                    <a:pt x="10528" y="32177"/>
                  </a:cubicBezTo>
                  <a:cubicBezTo>
                    <a:pt x="11069" y="32150"/>
                    <a:pt x="11610" y="32069"/>
                    <a:pt x="12138" y="31974"/>
                  </a:cubicBezTo>
                  <a:cubicBezTo>
                    <a:pt x="13207" y="31771"/>
                    <a:pt x="14249" y="31460"/>
                    <a:pt x="15264" y="31067"/>
                  </a:cubicBezTo>
                  <a:cubicBezTo>
                    <a:pt x="15643" y="30919"/>
                    <a:pt x="15954" y="30783"/>
                    <a:pt x="16238" y="30648"/>
                  </a:cubicBezTo>
                  <a:cubicBezTo>
                    <a:pt x="16481" y="30526"/>
                    <a:pt x="16725" y="30404"/>
                    <a:pt x="16969" y="30269"/>
                  </a:cubicBezTo>
                  <a:cubicBezTo>
                    <a:pt x="17280" y="30093"/>
                    <a:pt x="17537" y="29931"/>
                    <a:pt x="17767" y="29782"/>
                  </a:cubicBezTo>
                  <a:cubicBezTo>
                    <a:pt x="17997" y="29620"/>
                    <a:pt x="18227" y="29444"/>
                    <a:pt x="18443" y="29241"/>
                  </a:cubicBezTo>
                  <a:cubicBezTo>
                    <a:pt x="18633" y="29065"/>
                    <a:pt x="18782" y="28862"/>
                    <a:pt x="18890" y="28618"/>
                  </a:cubicBezTo>
                  <a:cubicBezTo>
                    <a:pt x="18958" y="28469"/>
                    <a:pt x="18985" y="28294"/>
                    <a:pt x="18985" y="28118"/>
                  </a:cubicBezTo>
                  <a:lnTo>
                    <a:pt x="18985" y="28009"/>
                  </a:lnTo>
                  <a:cubicBezTo>
                    <a:pt x="19526" y="27793"/>
                    <a:pt x="20054" y="27536"/>
                    <a:pt x="20568" y="27238"/>
                  </a:cubicBezTo>
                  <a:cubicBezTo>
                    <a:pt x="21082" y="26927"/>
                    <a:pt x="21569" y="26575"/>
                    <a:pt x="22029" y="26169"/>
                  </a:cubicBezTo>
                  <a:cubicBezTo>
                    <a:pt x="22246" y="25980"/>
                    <a:pt x="22449" y="25777"/>
                    <a:pt x="22638" y="25547"/>
                  </a:cubicBezTo>
                  <a:cubicBezTo>
                    <a:pt x="22814" y="25344"/>
                    <a:pt x="22963" y="25127"/>
                    <a:pt x="23071" y="24884"/>
                  </a:cubicBezTo>
                  <a:cubicBezTo>
                    <a:pt x="23342" y="24370"/>
                    <a:pt x="23261" y="23747"/>
                    <a:pt x="22882" y="23314"/>
                  </a:cubicBezTo>
                  <a:lnTo>
                    <a:pt x="22868" y="23301"/>
                  </a:lnTo>
                  <a:cubicBezTo>
                    <a:pt x="22936" y="23233"/>
                    <a:pt x="23017" y="23152"/>
                    <a:pt x="23098" y="23071"/>
                  </a:cubicBezTo>
                  <a:cubicBezTo>
                    <a:pt x="23504" y="22665"/>
                    <a:pt x="23869" y="22205"/>
                    <a:pt x="24181" y="21717"/>
                  </a:cubicBezTo>
                  <a:cubicBezTo>
                    <a:pt x="24505" y="21244"/>
                    <a:pt x="24762" y="20730"/>
                    <a:pt x="24952" y="20188"/>
                  </a:cubicBezTo>
                  <a:cubicBezTo>
                    <a:pt x="25087" y="19810"/>
                    <a:pt x="25182" y="19404"/>
                    <a:pt x="25209" y="18998"/>
                  </a:cubicBezTo>
                  <a:cubicBezTo>
                    <a:pt x="25236" y="18727"/>
                    <a:pt x="25223" y="18456"/>
                    <a:pt x="25155" y="18186"/>
                  </a:cubicBezTo>
                  <a:cubicBezTo>
                    <a:pt x="25101" y="17902"/>
                    <a:pt x="24952" y="17645"/>
                    <a:pt x="24735" y="17442"/>
                  </a:cubicBezTo>
                  <a:lnTo>
                    <a:pt x="24790" y="17333"/>
                  </a:lnTo>
                  <a:cubicBezTo>
                    <a:pt x="25114" y="16792"/>
                    <a:pt x="25344" y="16197"/>
                    <a:pt x="25493" y="15588"/>
                  </a:cubicBezTo>
                  <a:cubicBezTo>
                    <a:pt x="25561" y="15263"/>
                    <a:pt x="25588" y="14938"/>
                    <a:pt x="25588" y="14627"/>
                  </a:cubicBezTo>
                  <a:cubicBezTo>
                    <a:pt x="25588" y="14465"/>
                    <a:pt x="25574" y="14302"/>
                    <a:pt x="25547" y="14140"/>
                  </a:cubicBezTo>
                  <a:cubicBezTo>
                    <a:pt x="25520" y="13964"/>
                    <a:pt x="25466" y="13788"/>
                    <a:pt x="25398" y="13626"/>
                  </a:cubicBezTo>
                  <a:cubicBezTo>
                    <a:pt x="25331" y="13463"/>
                    <a:pt x="25223" y="13328"/>
                    <a:pt x="25114" y="13206"/>
                  </a:cubicBezTo>
                  <a:cubicBezTo>
                    <a:pt x="24965" y="13058"/>
                    <a:pt x="24790" y="12949"/>
                    <a:pt x="24600" y="12895"/>
                  </a:cubicBezTo>
                  <a:lnTo>
                    <a:pt x="24587" y="12895"/>
                  </a:lnTo>
                  <a:cubicBezTo>
                    <a:pt x="24614" y="12827"/>
                    <a:pt x="24627" y="12760"/>
                    <a:pt x="24641" y="12692"/>
                  </a:cubicBezTo>
                  <a:cubicBezTo>
                    <a:pt x="24735" y="12354"/>
                    <a:pt x="24790" y="12002"/>
                    <a:pt x="24803" y="11650"/>
                  </a:cubicBezTo>
                  <a:cubicBezTo>
                    <a:pt x="24817" y="11298"/>
                    <a:pt x="24790" y="10960"/>
                    <a:pt x="24722" y="10622"/>
                  </a:cubicBezTo>
                  <a:cubicBezTo>
                    <a:pt x="24681" y="10324"/>
                    <a:pt x="24587" y="10040"/>
                    <a:pt x="24438" y="9769"/>
                  </a:cubicBezTo>
                  <a:cubicBezTo>
                    <a:pt x="24370" y="9634"/>
                    <a:pt x="24275" y="9512"/>
                    <a:pt x="24167" y="9404"/>
                  </a:cubicBezTo>
                  <a:cubicBezTo>
                    <a:pt x="24045" y="9282"/>
                    <a:pt x="23896" y="9188"/>
                    <a:pt x="23748" y="9133"/>
                  </a:cubicBezTo>
                  <a:cubicBezTo>
                    <a:pt x="23653" y="9106"/>
                    <a:pt x="23572" y="9079"/>
                    <a:pt x="23477" y="9066"/>
                  </a:cubicBezTo>
                  <a:cubicBezTo>
                    <a:pt x="23585" y="8525"/>
                    <a:pt x="23599" y="7970"/>
                    <a:pt x="23545" y="7415"/>
                  </a:cubicBezTo>
                  <a:cubicBezTo>
                    <a:pt x="23504" y="7090"/>
                    <a:pt x="23423" y="6779"/>
                    <a:pt x="23301" y="6481"/>
                  </a:cubicBezTo>
                  <a:cubicBezTo>
                    <a:pt x="23179" y="6143"/>
                    <a:pt x="22976" y="5845"/>
                    <a:pt x="22706" y="5602"/>
                  </a:cubicBezTo>
                  <a:cubicBezTo>
                    <a:pt x="22449" y="5399"/>
                    <a:pt x="22137" y="5277"/>
                    <a:pt x="21813" y="5277"/>
                  </a:cubicBezTo>
                  <a:lnTo>
                    <a:pt x="21732" y="5277"/>
                  </a:lnTo>
                  <a:lnTo>
                    <a:pt x="21637" y="5291"/>
                  </a:lnTo>
                  <a:lnTo>
                    <a:pt x="21637" y="5264"/>
                  </a:lnTo>
                  <a:cubicBezTo>
                    <a:pt x="21623" y="4885"/>
                    <a:pt x="21583" y="4506"/>
                    <a:pt x="21501" y="4141"/>
                  </a:cubicBezTo>
                  <a:cubicBezTo>
                    <a:pt x="21434" y="3775"/>
                    <a:pt x="21312" y="3437"/>
                    <a:pt x="21136" y="3126"/>
                  </a:cubicBezTo>
                  <a:cubicBezTo>
                    <a:pt x="21068" y="2990"/>
                    <a:pt x="20974" y="2869"/>
                    <a:pt x="20879" y="2747"/>
                  </a:cubicBezTo>
                  <a:cubicBezTo>
                    <a:pt x="20784" y="2652"/>
                    <a:pt x="20690" y="2557"/>
                    <a:pt x="20581" y="2490"/>
                  </a:cubicBezTo>
                  <a:cubicBezTo>
                    <a:pt x="20514" y="2436"/>
                    <a:pt x="20446" y="2395"/>
                    <a:pt x="20378" y="2368"/>
                  </a:cubicBezTo>
                  <a:lnTo>
                    <a:pt x="20351" y="2354"/>
                  </a:lnTo>
                  <a:cubicBezTo>
                    <a:pt x="20270" y="2314"/>
                    <a:pt x="20175" y="2287"/>
                    <a:pt x="20094" y="2260"/>
                  </a:cubicBezTo>
                  <a:cubicBezTo>
                    <a:pt x="19972" y="2233"/>
                    <a:pt x="19864" y="2219"/>
                    <a:pt x="19742" y="2219"/>
                  </a:cubicBezTo>
                  <a:lnTo>
                    <a:pt x="19594" y="2219"/>
                  </a:lnTo>
                  <a:cubicBezTo>
                    <a:pt x="19499" y="2219"/>
                    <a:pt x="19404" y="2246"/>
                    <a:pt x="19323" y="2273"/>
                  </a:cubicBezTo>
                  <a:cubicBezTo>
                    <a:pt x="19296" y="2070"/>
                    <a:pt x="19255" y="1867"/>
                    <a:pt x="19201" y="1678"/>
                  </a:cubicBezTo>
                  <a:cubicBezTo>
                    <a:pt x="19106" y="1218"/>
                    <a:pt x="18876" y="785"/>
                    <a:pt x="18552" y="447"/>
                  </a:cubicBezTo>
                  <a:cubicBezTo>
                    <a:pt x="18376" y="257"/>
                    <a:pt x="18146" y="135"/>
                    <a:pt x="17902" y="68"/>
                  </a:cubicBezTo>
                  <a:lnTo>
                    <a:pt x="17848" y="54"/>
                  </a:lnTo>
                  <a:cubicBezTo>
                    <a:pt x="17726" y="14"/>
                    <a:pt x="17618" y="0"/>
                    <a:pt x="17510" y="0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38100" dir="30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1" name="Google Shape;1451;p45"/>
            <p:cNvSpPr/>
            <p:nvPr/>
          </p:nvSpPr>
          <p:spPr>
            <a:xfrm>
              <a:off x="841139" y="2870711"/>
              <a:ext cx="157841" cy="311724"/>
            </a:xfrm>
            <a:custGeom>
              <a:avLst/>
              <a:gdLst/>
              <a:ahLst/>
              <a:cxnLst/>
              <a:rect l="l" t="t" r="r" b="b"/>
              <a:pathLst>
                <a:path w="2193" h="4331" extrusionOk="0">
                  <a:moveTo>
                    <a:pt x="2193" y="1"/>
                  </a:moveTo>
                  <a:cubicBezTo>
                    <a:pt x="2084" y="177"/>
                    <a:pt x="1976" y="366"/>
                    <a:pt x="1881" y="542"/>
                  </a:cubicBezTo>
                  <a:lnTo>
                    <a:pt x="1868" y="556"/>
                  </a:lnTo>
                  <a:cubicBezTo>
                    <a:pt x="1706" y="853"/>
                    <a:pt x="1530" y="1164"/>
                    <a:pt x="1354" y="1476"/>
                  </a:cubicBezTo>
                  <a:cubicBezTo>
                    <a:pt x="1300" y="1543"/>
                    <a:pt x="1259" y="1624"/>
                    <a:pt x="1205" y="1706"/>
                  </a:cubicBezTo>
                  <a:cubicBezTo>
                    <a:pt x="1151" y="1773"/>
                    <a:pt x="1110" y="1827"/>
                    <a:pt x="1070" y="1895"/>
                  </a:cubicBezTo>
                  <a:cubicBezTo>
                    <a:pt x="961" y="2030"/>
                    <a:pt x="853" y="2166"/>
                    <a:pt x="745" y="2301"/>
                  </a:cubicBezTo>
                  <a:lnTo>
                    <a:pt x="677" y="2382"/>
                  </a:lnTo>
                  <a:lnTo>
                    <a:pt x="637" y="2423"/>
                  </a:lnTo>
                  <a:cubicBezTo>
                    <a:pt x="582" y="2504"/>
                    <a:pt x="528" y="2585"/>
                    <a:pt x="461" y="2653"/>
                  </a:cubicBezTo>
                  <a:cubicBezTo>
                    <a:pt x="407" y="2734"/>
                    <a:pt x="339" y="2802"/>
                    <a:pt x="298" y="2883"/>
                  </a:cubicBezTo>
                  <a:cubicBezTo>
                    <a:pt x="176" y="3045"/>
                    <a:pt x="82" y="3221"/>
                    <a:pt x="28" y="3411"/>
                  </a:cubicBezTo>
                  <a:cubicBezTo>
                    <a:pt x="1" y="3586"/>
                    <a:pt x="41" y="3776"/>
                    <a:pt x="149" y="3925"/>
                  </a:cubicBezTo>
                  <a:cubicBezTo>
                    <a:pt x="271" y="4060"/>
                    <a:pt x="420" y="4168"/>
                    <a:pt x="582" y="4222"/>
                  </a:cubicBezTo>
                  <a:cubicBezTo>
                    <a:pt x="745" y="4290"/>
                    <a:pt x="921" y="4331"/>
                    <a:pt x="1097" y="4331"/>
                  </a:cubicBezTo>
                  <a:lnTo>
                    <a:pt x="1124" y="4331"/>
                  </a:lnTo>
                  <a:cubicBezTo>
                    <a:pt x="1205" y="4331"/>
                    <a:pt x="1286" y="4304"/>
                    <a:pt x="1367" y="4277"/>
                  </a:cubicBezTo>
                  <a:cubicBezTo>
                    <a:pt x="1408" y="4263"/>
                    <a:pt x="1462" y="4236"/>
                    <a:pt x="1503" y="4222"/>
                  </a:cubicBezTo>
                  <a:cubicBezTo>
                    <a:pt x="1543" y="4195"/>
                    <a:pt x="1597" y="4155"/>
                    <a:pt x="1638" y="4114"/>
                  </a:cubicBezTo>
                  <a:cubicBezTo>
                    <a:pt x="1706" y="4060"/>
                    <a:pt x="1760" y="3992"/>
                    <a:pt x="1800" y="3911"/>
                  </a:cubicBezTo>
                  <a:cubicBezTo>
                    <a:pt x="1854" y="3830"/>
                    <a:pt x="1881" y="3735"/>
                    <a:pt x="1908" y="3641"/>
                  </a:cubicBezTo>
                  <a:cubicBezTo>
                    <a:pt x="1963" y="3492"/>
                    <a:pt x="1990" y="3329"/>
                    <a:pt x="2003" y="3153"/>
                  </a:cubicBezTo>
                  <a:lnTo>
                    <a:pt x="2003" y="3113"/>
                  </a:lnTo>
                  <a:cubicBezTo>
                    <a:pt x="2030" y="2896"/>
                    <a:pt x="2057" y="2693"/>
                    <a:pt x="2098" y="2477"/>
                  </a:cubicBezTo>
                  <a:cubicBezTo>
                    <a:pt x="2111" y="2369"/>
                    <a:pt x="2125" y="2247"/>
                    <a:pt x="2139" y="2125"/>
                  </a:cubicBezTo>
                  <a:cubicBezTo>
                    <a:pt x="2152" y="1976"/>
                    <a:pt x="2166" y="1827"/>
                    <a:pt x="2179" y="1679"/>
                  </a:cubicBezTo>
                  <a:lnTo>
                    <a:pt x="2179" y="1638"/>
                  </a:lnTo>
                  <a:cubicBezTo>
                    <a:pt x="2179" y="1543"/>
                    <a:pt x="2193" y="1462"/>
                    <a:pt x="2193" y="1367"/>
                  </a:cubicBezTo>
                  <a:lnTo>
                    <a:pt x="2193" y="1"/>
                  </a:ln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2" name="Google Shape;1452;p45"/>
            <p:cNvSpPr/>
            <p:nvPr/>
          </p:nvSpPr>
          <p:spPr>
            <a:xfrm>
              <a:off x="388264" y="751513"/>
              <a:ext cx="1743378" cy="2220501"/>
            </a:xfrm>
            <a:custGeom>
              <a:avLst/>
              <a:gdLst/>
              <a:ahLst/>
              <a:cxnLst/>
              <a:rect l="l" t="t" r="r" b="b"/>
              <a:pathLst>
                <a:path w="24222" h="30851" extrusionOk="0">
                  <a:moveTo>
                    <a:pt x="16793" y="0"/>
                  </a:moveTo>
                  <a:cubicBezTo>
                    <a:pt x="16712" y="0"/>
                    <a:pt x="16630" y="0"/>
                    <a:pt x="16549" y="27"/>
                  </a:cubicBezTo>
                  <a:lnTo>
                    <a:pt x="16549" y="41"/>
                  </a:lnTo>
                  <a:cubicBezTo>
                    <a:pt x="16292" y="122"/>
                    <a:pt x="16035" y="257"/>
                    <a:pt x="15832" y="433"/>
                  </a:cubicBezTo>
                  <a:cubicBezTo>
                    <a:pt x="15588" y="623"/>
                    <a:pt x="15372" y="839"/>
                    <a:pt x="15169" y="1069"/>
                  </a:cubicBezTo>
                  <a:cubicBezTo>
                    <a:pt x="14993" y="1258"/>
                    <a:pt x="14804" y="1475"/>
                    <a:pt x="14587" y="1746"/>
                  </a:cubicBezTo>
                  <a:lnTo>
                    <a:pt x="14560" y="1773"/>
                  </a:lnTo>
                  <a:lnTo>
                    <a:pt x="14533" y="1813"/>
                  </a:lnTo>
                  <a:cubicBezTo>
                    <a:pt x="14560" y="1691"/>
                    <a:pt x="14560" y="1556"/>
                    <a:pt x="14533" y="1434"/>
                  </a:cubicBezTo>
                  <a:cubicBezTo>
                    <a:pt x="14520" y="1272"/>
                    <a:pt x="14452" y="1123"/>
                    <a:pt x="14357" y="1001"/>
                  </a:cubicBezTo>
                  <a:cubicBezTo>
                    <a:pt x="14235" y="866"/>
                    <a:pt x="14087" y="771"/>
                    <a:pt x="13911" y="758"/>
                  </a:cubicBezTo>
                  <a:cubicBezTo>
                    <a:pt x="13890" y="751"/>
                    <a:pt x="13870" y="748"/>
                    <a:pt x="13850" y="748"/>
                  </a:cubicBezTo>
                  <a:cubicBezTo>
                    <a:pt x="13829" y="748"/>
                    <a:pt x="13809" y="751"/>
                    <a:pt x="13789" y="758"/>
                  </a:cubicBezTo>
                  <a:cubicBezTo>
                    <a:pt x="13735" y="758"/>
                    <a:pt x="13681" y="758"/>
                    <a:pt x="13626" y="771"/>
                  </a:cubicBezTo>
                  <a:cubicBezTo>
                    <a:pt x="13545" y="771"/>
                    <a:pt x="13451" y="798"/>
                    <a:pt x="13369" y="825"/>
                  </a:cubicBezTo>
                  <a:cubicBezTo>
                    <a:pt x="13221" y="866"/>
                    <a:pt x="13085" y="934"/>
                    <a:pt x="12950" y="1028"/>
                  </a:cubicBezTo>
                  <a:cubicBezTo>
                    <a:pt x="12666" y="1218"/>
                    <a:pt x="12422" y="1461"/>
                    <a:pt x="12219" y="1732"/>
                  </a:cubicBezTo>
                  <a:cubicBezTo>
                    <a:pt x="11935" y="2097"/>
                    <a:pt x="11692" y="2503"/>
                    <a:pt x="11475" y="2909"/>
                  </a:cubicBezTo>
                  <a:cubicBezTo>
                    <a:pt x="11421" y="3031"/>
                    <a:pt x="11367" y="3153"/>
                    <a:pt x="11299" y="3261"/>
                  </a:cubicBezTo>
                  <a:cubicBezTo>
                    <a:pt x="11313" y="3180"/>
                    <a:pt x="11313" y="3085"/>
                    <a:pt x="11313" y="3004"/>
                  </a:cubicBezTo>
                  <a:cubicBezTo>
                    <a:pt x="11299" y="2842"/>
                    <a:pt x="11272" y="2693"/>
                    <a:pt x="11204" y="2544"/>
                  </a:cubicBezTo>
                  <a:cubicBezTo>
                    <a:pt x="11177" y="2476"/>
                    <a:pt x="11137" y="2409"/>
                    <a:pt x="11083" y="2354"/>
                  </a:cubicBezTo>
                  <a:cubicBezTo>
                    <a:pt x="11056" y="2314"/>
                    <a:pt x="11015" y="2287"/>
                    <a:pt x="10988" y="2260"/>
                  </a:cubicBezTo>
                  <a:cubicBezTo>
                    <a:pt x="10947" y="2233"/>
                    <a:pt x="10920" y="2206"/>
                    <a:pt x="10880" y="2179"/>
                  </a:cubicBezTo>
                  <a:cubicBezTo>
                    <a:pt x="10798" y="2138"/>
                    <a:pt x="10717" y="2111"/>
                    <a:pt x="10636" y="2111"/>
                  </a:cubicBezTo>
                  <a:cubicBezTo>
                    <a:pt x="10595" y="2097"/>
                    <a:pt x="10541" y="2097"/>
                    <a:pt x="10501" y="2097"/>
                  </a:cubicBezTo>
                  <a:lnTo>
                    <a:pt x="10365" y="2097"/>
                  </a:lnTo>
                  <a:cubicBezTo>
                    <a:pt x="10230" y="2111"/>
                    <a:pt x="10095" y="2152"/>
                    <a:pt x="9973" y="2219"/>
                  </a:cubicBezTo>
                  <a:cubicBezTo>
                    <a:pt x="9716" y="2354"/>
                    <a:pt x="9486" y="2544"/>
                    <a:pt x="9297" y="2774"/>
                  </a:cubicBezTo>
                  <a:cubicBezTo>
                    <a:pt x="9107" y="3018"/>
                    <a:pt x="8931" y="3275"/>
                    <a:pt x="8782" y="3545"/>
                  </a:cubicBezTo>
                  <a:cubicBezTo>
                    <a:pt x="8620" y="3829"/>
                    <a:pt x="8471" y="4127"/>
                    <a:pt x="8349" y="4425"/>
                  </a:cubicBezTo>
                  <a:cubicBezTo>
                    <a:pt x="8241" y="4655"/>
                    <a:pt x="8146" y="4925"/>
                    <a:pt x="8011" y="5264"/>
                  </a:cubicBezTo>
                  <a:lnTo>
                    <a:pt x="7998" y="5304"/>
                  </a:lnTo>
                  <a:lnTo>
                    <a:pt x="7984" y="5331"/>
                  </a:lnTo>
                  <a:cubicBezTo>
                    <a:pt x="7957" y="5196"/>
                    <a:pt x="7916" y="5061"/>
                    <a:pt x="7849" y="4939"/>
                  </a:cubicBezTo>
                  <a:cubicBezTo>
                    <a:pt x="7808" y="4871"/>
                    <a:pt x="7767" y="4804"/>
                    <a:pt x="7713" y="4749"/>
                  </a:cubicBezTo>
                  <a:cubicBezTo>
                    <a:pt x="7686" y="4709"/>
                    <a:pt x="7659" y="4682"/>
                    <a:pt x="7619" y="4655"/>
                  </a:cubicBezTo>
                  <a:cubicBezTo>
                    <a:pt x="7578" y="4628"/>
                    <a:pt x="7537" y="4601"/>
                    <a:pt x="7497" y="4587"/>
                  </a:cubicBezTo>
                  <a:cubicBezTo>
                    <a:pt x="7429" y="4547"/>
                    <a:pt x="7348" y="4533"/>
                    <a:pt x="7280" y="4533"/>
                  </a:cubicBezTo>
                  <a:lnTo>
                    <a:pt x="7253" y="4533"/>
                  </a:lnTo>
                  <a:cubicBezTo>
                    <a:pt x="7159" y="4533"/>
                    <a:pt x="7064" y="4547"/>
                    <a:pt x="6983" y="4574"/>
                  </a:cubicBezTo>
                  <a:cubicBezTo>
                    <a:pt x="6888" y="4614"/>
                    <a:pt x="6793" y="4655"/>
                    <a:pt x="6712" y="4709"/>
                  </a:cubicBezTo>
                  <a:cubicBezTo>
                    <a:pt x="6631" y="4763"/>
                    <a:pt x="6563" y="4817"/>
                    <a:pt x="6482" y="4885"/>
                  </a:cubicBezTo>
                  <a:cubicBezTo>
                    <a:pt x="6347" y="5007"/>
                    <a:pt x="6225" y="5128"/>
                    <a:pt x="6117" y="5277"/>
                  </a:cubicBezTo>
                  <a:cubicBezTo>
                    <a:pt x="5887" y="5575"/>
                    <a:pt x="5711" y="5913"/>
                    <a:pt x="5575" y="6265"/>
                  </a:cubicBezTo>
                  <a:cubicBezTo>
                    <a:pt x="5359" y="6820"/>
                    <a:pt x="5197" y="7388"/>
                    <a:pt x="5102" y="7970"/>
                  </a:cubicBezTo>
                  <a:cubicBezTo>
                    <a:pt x="5075" y="7835"/>
                    <a:pt x="5034" y="7713"/>
                    <a:pt x="4967" y="7591"/>
                  </a:cubicBezTo>
                  <a:cubicBezTo>
                    <a:pt x="4939" y="7510"/>
                    <a:pt x="4899" y="7429"/>
                    <a:pt x="4845" y="7361"/>
                  </a:cubicBezTo>
                  <a:cubicBezTo>
                    <a:pt x="4818" y="7320"/>
                    <a:pt x="4777" y="7280"/>
                    <a:pt x="4750" y="7253"/>
                  </a:cubicBezTo>
                  <a:cubicBezTo>
                    <a:pt x="4709" y="7212"/>
                    <a:pt x="4669" y="7185"/>
                    <a:pt x="4628" y="7172"/>
                  </a:cubicBezTo>
                  <a:cubicBezTo>
                    <a:pt x="4601" y="7145"/>
                    <a:pt x="4574" y="7131"/>
                    <a:pt x="4534" y="7117"/>
                  </a:cubicBezTo>
                  <a:cubicBezTo>
                    <a:pt x="4493" y="7104"/>
                    <a:pt x="4452" y="7090"/>
                    <a:pt x="4412" y="7077"/>
                  </a:cubicBezTo>
                  <a:lnTo>
                    <a:pt x="4331" y="7077"/>
                  </a:lnTo>
                  <a:cubicBezTo>
                    <a:pt x="4249" y="7077"/>
                    <a:pt x="4168" y="7090"/>
                    <a:pt x="4101" y="7117"/>
                  </a:cubicBezTo>
                  <a:cubicBezTo>
                    <a:pt x="4006" y="7158"/>
                    <a:pt x="3911" y="7199"/>
                    <a:pt x="3830" y="7253"/>
                  </a:cubicBezTo>
                  <a:cubicBezTo>
                    <a:pt x="3749" y="7320"/>
                    <a:pt x="3654" y="7388"/>
                    <a:pt x="3586" y="7469"/>
                  </a:cubicBezTo>
                  <a:cubicBezTo>
                    <a:pt x="3465" y="7591"/>
                    <a:pt x="3356" y="7740"/>
                    <a:pt x="3262" y="7902"/>
                  </a:cubicBezTo>
                  <a:cubicBezTo>
                    <a:pt x="3059" y="8227"/>
                    <a:pt x="2923" y="8592"/>
                    <a:pt x="2842" y="8971"/>
                  </a:cubicBezTo>
                  <a:cubicBezTo>
                    <a:pt x="2707" y="9512"/>
                    <a:pt x="2639" y="10067"/>
                    <a:pt x="2626" y="10622"/>
                  </a:cubicBezTo>
                  <a:cubicBezTo>
                    <a:pt x="2612" y="10852"/>
                    <a:pt x="2626" y="11096"/>
                    <a:pt x="2626" y="11312"/>
                  </a:cubicBezTo>
                  <a:cubicBezTo>
                    <a:pt x="2517" y="11163"/>
                    <a:pt x="2369" y="11041"/>
                    <a:pt x="2206" y="10960"/>
                  </a:cubicBezTo>
                  <a:cubicBezTo>
                    <a:pt x="2117" y="10915"/>
                    <a:pt x="2027" y="10889"/>
                    <a:pt x="1929" y="10889"/>
                  </a:cubicBezTo>
                  <a:cubicBezTo>
                    <a:pt x="1909" y="10889"/>
                    <a:pt x="1889" y="10890"/>
                    <a:pt x="1868" y="10893"/>
                  </a:cubicBezTo>
                  <a:cubicBezTo>
                    <a:pt x="1850" y="10889"/>
                    <a:pt x="1831" y="10887"/>
                    <a:pt x="1811" y="10887"/>
                  </a:cubicBezTo>
                  <a:cubicBezTo>
                    <a:pt x="1758" y="10887"/>
                    <a:pt x="1701" y="10900"/>
                    <a:pt x="1651" y="10920"/>
                  </a:cubicBezTo>
                  <a:cubicBezTo>
                    <a:pt x="1462" y="11001"/>
                    <a:pt x="1286" y="11136"/>
                    <a:pt x="1191" y="11312"/>
                  </a:cubicBezTo>
                  <a:cubicBezTo>
                    <a:pt x="1070" y="11502"/>
                    <a:pt x="975" y="11718"/>
                    <a:pt x="907" y="11935"/>
                  </a:cubicBezTo>
                  <a:cubicBezTo>
                    <a:pt x="840" y="12124"/>
                    <a:pt x="785" y="12327"/>
                    <a:pt x="758" y="12530"/>
                  </a:cubicBezTo>
                  <a:cubicBezTo>
                    <a:pt x="677" y="12963"/>
                    <a:pt x="650" y="13409"/>
                    <a:pt x="664" y="13842"/>
                  </a:cubicBezTo>
                  <a:cubicBezTo>
                    <a:pt x="677" y="14194"/>
                    <a:pt x="718" y="14546"/>
                    <a:pt x="772" y="14898"/>
                  </a:cubicBezTo>
                  <a:cubicBezTo>
                    <a:pt x="826" y="15250"/>
                    <a:pt x="907" y="15601"/>
                    <a:pt x="1015" y="15940"/>
                  </a:cubicBezTo>
                  <a:cubicBezTo>
                    <a:pt x="1124" y="16292"/>
                    <a:pt x="1245" y="16643"/>
                    <a:pt x="1394" y="16982"/>
                  </a:cubicBezTo>
                  <a:cubicBezTo>
                    <a:pt x="1286" y="16900"/>
                    <a:pt x="1164" y="16846"/>
                    <a:pt x="1029" y="16819"/>
                  </a:cubicBezTo>
                  <a:cubicBezTo>
                    <a:pt x="961" y="16806"/>
                    <a:pt x="894" y="16806"/>
                    <a:pt x="826" y="16806"/>
                  </a:cubicBezTo>
                  <a:cubicBezTo>
                    <a:pt x="745" y="16806"/>
                    <a:pt x="677" y="16819"/>
                    <a:pt x="596" y="16833"/>
                  </a:cubicBezTo>
                  <a:cubicBezTo>
                    <a:pt x="461" y="16873"/>
                    <a:pt x="339" y="16955"/>
                    <a:pt x="258" y="17049"/>
                  </a:cubicBezTo>
                  <a:cubicBezTo>
                    <a:pt x="163" y="17171"/>
                    <a:pt x="95" y="17320"/>
                    <a:pt x="68" y="17469"/>
                  </a:cubicBezTo>
                  <a:cubicBezTo>
                    <a:pt x="14" y="17645"/>
                    <a:pt x="1" y="17848"/>
                    <a:pt x="28" y="18037"/>
                  </a:cubicBezTo>
                  <a:cubicBezTo>
                    <a:pt x="41" y="18267"/>
                    <a:pt x="68" y="18484"/>
                    <a:pt x="122" y="18714"/>
                  </a:cubicBezTo>
                  <a:cubicBezTo>
                    <a:pt x="163" y="18930"/>
                    <a:pt x="217" y="19133"/>
                    <a:pt x="285" y="19350"/>
                  </a:cubicBezTo>
                  <a:cubicBezTo>
                    <a:pt x="420" y="19742"/>
                    <a:pt x="610" y="20121"/>
                    <a:pt x="826" y="20486"/>
                  </a:cubicBezTo>
                  <a:cubicBezTo>
                    <a:pt x="1043" y="20852"/>
                    <a:pt x="1273" y="21190"/>
                    <a:pt x="1543" y="21528"/>
                  </a:cubicBezTo>
                  <a:cubicBezTo>
                    <a:pt x="1868" y="21934"/>
                    <a:pt x="2233" y="22340"/>
                    <a:pt x="2572" y="22705"/>
                  </a:cubicBezTo>
                  <a:cubicBezTo>
                    <a:pt x="2436" y="22611"/>
                    <a:pt x="2274" y="22543"/>
                    <a:pt x="2111" y="22502"/>
                  </a:cubicBezTo>
                  <a:cubicBezTo>
                    <a:pt x="2017" y="22462"/>
                    <a:pt x="1922" y="22448"/>
                    <a:pt x="1814" y="22448"/>
                  </a:cubicBezTo>
                  <a:cubicBezTo>
                    <a:pt x="1706" y="22448"/>
                    <a:pt x="1597" y="22475"/>
                    <a:pt x="1516" y="22543"/>
                  </a:cubicBezTo>
                  <a:cubicBezTo>
                    <a:pt x="1367" y="22651"/>
                    <a:pt x="1300" y="22841"/>
                    <a:pt x="1313" y="23030"/>
                  </a:cubicBezTo>
                  <a:cubicBezTo>
                    <a:pt x="1327" y="23125"/>
                    <a:pt x="1340" y="23233"/>
                    <a:pt x="1367" y="23341"/>
                  </a:cubicBezTo>
                  <a:cubicBezTo>
                    <a:pt x="1394" y="23436"/>
                    <a:pt x="1421" y="23544"/>
                    <a:pt x="1462" y="23666"/>
                  </a:cubicBezTo>
                  <a:cubicBezTo>
                    <a:pt x="1557" y="23910"/>
                    <a:pt x="1651" y="24153"/>
                    <a:pt x="1773" y="24383"/>
                  </a:cubicBezTo>
                  <a:cubicBezTo>
                    <a:pt x="1881" y="24600"/>
                    <a:pt x="1990" y="24816"/>
                    <a:pt x="2125" y="25046"/>
                  </a:cubicBezTo>
                  <a:cubicBezTo>
                    <a:pt x="2193" y="25168"/>
                    <a:pt x="2287" y="25344"/>
                    <a:pt x="2396" y="25506"/>
                  </a:cubicBezTo>
                  <a:cubicBezTo>
                    <a:pt x="2463" y="25614"/>
                    <a:pt x="2531" y="25696"/>
                    <a:pt x="2599" y="25790"/>
                  </a:cubicBezTo>
                  <a:lnTo>
                    <a:pt x="2626" y="25844"/>
                  </a:lnTo>
                  <a:cubicBezTo>
                    <a:pt x="2761" y="26034"/>
                    <a:pt x="2883" y="26223"/>
                    <a:pt x="3032" y="26399"/>
                  </a:cubicBezTo>
                  <a:cubicBezTo>
                    <a:pt x="3586" y="27143"/>
                    <a:pt x="4209" y="27834"/>
                    <a:pt x="4885" y="28456"/>
                  </a:cubicBezTo>
                  <a:cubicBezTo>
                    <a:pt x="5224" y="28781"/>
                    <a:pt x="5589" y="29078"/>
                    <a:pt x="5954" y="29363"/>
                  </a:cubicBezTo>
                  <a:cubicBezTo>
                    <a:pt x="6320" y="29633"/>
                    <a:pt x="6699" y="29904"/>
                    <a:pt x="7091" y="30134"/>
                  </a:cubicBezTo>
                  <a:cubicBezTo>
                    <a:pt x="7416" y="30337"/>
                    <a:pt x="7740" y="30526"/>
                    <a:pt x="8079" y="30689"/>
                  </a:cubicBezTo>
                  <a:lnTo>
                    <a:pt x="8200" y="30756"/>
                  </a:lnTo>
                  <a:lnTo>
                    <a:pt x="8255" y="30783"/>
                  </a:lnTo>
                  <a:cubicBezTo>
                    <a:pt x="8525" y="30824"/>
                    <a:pt x="8769" y="30837"/>
                    <a:pt x="8999" y="30851"/>
                  </a:cubicBezTo>
                  <a:lnTo>
                    <a:pt x="9202" y="30851"/>
                  </a:lnTo>
                  <a:cubicBezTo>
                    <a:pt x="9378" y="30851"/>
                    <a:pt x="9581" y="30851"/>
                    <a:pt x="9824" y="30824"/>
                  </a:cubicBezTo>
                  <a:cubicBezTo>
                    <a:pt x="10338" y="30783"/>
                    <a:pt x="10839" y="30729"/>
                    <a:pt x="11353" y="30634"/>
                  </a:cubicBezTo>
                  <a:cubicBezTo>
                    <a:pt x="12382" y="30432"/>
                    <a:pt x="13383" y="30134"/>
                    <a:pt x="14357" y="29755"/>
                  </a:cubicBezTo>
                  <a:cubicBezTo>
                    <a:pt x="14709" y="29620"/>
                    <a:pt x="15007" y="29484"/>
                    <a:pt x="15277" y="29349"/>
                  </a:cubicBezTo>
                  <a:cubicBezTo>
                    <a:pt x="15507" y="29241"/>
                    <a:pt x="15737" y="29133"/>
                    <a:pt x="15967" y="28997"/>
                  </a:cubicBezTo>
                  <a:cubicBezTo>
                    <a:pt x="16265" y="28821"/>
                    <a:pt x="16509" y="28686"/>
                    <a:pt x="16712" y="28537"/>
                  </a:cubicBezTo>
                  <a:cubicBezTo>
                    <a:pt x="16928" y="28402"/>
                    <a:pt x="17117" y="28253"/>
                    <a:pt x="17307" y="28077"/>
                  </a:cubicBezTo>
                  <a:cubicBezTo>
                    <a:pt x="17429" y="27969"/>
                    <a:pt x="17537" y="27834"/>
                    <a:pt x="17605" y="27671"/>
                  </a:cubicBezTo>
                  <a:cubicBezTo>
                    <a:pt x="17632" y="27604"/>
                    <a:pt x="17645" y="27536"/>
                    <a:pt x="17645" y="27455"/>
                  </a:cubicBezTo>
                  <a:cubicBezTo>
                    <a:pt x="17645" y="27387"/>
                    <a:pt x="17618" y="27319"/>
                    <a:pt x="17578" y="27265"/>
                  </a:cubicBezTo>
                  <a:cubicBezTo>
                    <a:pt x="17537" y="27198"/>
                    <a:pt x="17469" y="27157"/>
                    <a:pt x="17402" y="27130"/>
                  </a:cubicBezTo>
                  <a:cubicBezTo>
                    <a:pt x="17320" y="27076"/>
                    <a:pt x="17239" y="27049"/>
                    <a:pt x="17145" y="27022"/>
                  </a:cubicBezTo>
                  <a:cubicBezTo>
                    <a:pt x="17429" y="26940"/>
                    <a:pt x="17699" y="26846"/>
                    <a:pt x="17970" y="26738"/>
                  </a:cubicBezTo>
                  <a:cubicBezTo>
                    <a:pt x="18511" y="26535"/>
                    <a:pt x="19039" y="26277"/>
                    <a:pt x="19540" y="25980"/>
                  </a:cubicBezTo>
                  <a:cubicBezTo>
                    <a:pt x="20027" y="25696"/>
                    <a:pt x="20487" y="25357"/>
                    <a:pt x="20893" y="24992"/>
                  </a:cubicBezTo>
                  <a:cubicBezTo>
                    <a:pt x="21096" y="24816"/>
                    <a:pt x="21272" y="24627"/>
                    <a:pt x="21447" y="24437"/>
                  </a:cubicBezTo>
                  <a:cubicBezTo>
                    <a:pt x="21583" y="24275"/>
                    <a:pt x="21691" y="24112"/>
                    <a:pt x="21786" y="23923"/>
                  </a:cubicBezTo>
                  <a:cubicBezTo>
                    <a:pt x="21935" y="23666"/>
                    <a:pt x="21907" y="23341"/>
                    <a:pt x="21718" y="23111"/>
                  </a:cubicBezTo>
                  <a:cubicBezTo>
                    <a:pt x="21596" y="23003"/>
                    <a:pt x="21461" y="22922"/>
                    <a:pt x="21312" y="22881"/>
                  </a:cubicBezTo>
                  <a:cubicBezTo>
                    <a:pt x="21204" y="22841"/>
                    <a:pt x="21096" y="22814"/>
                    <a:pt x="20987" y="22800"/>
                  </a:cubicBezTo>
                  <a:cubicBezTo>
                    <a:pt x="21312" y="22529"/>
                    <a:pt x="21637" y="22232"/>
                    <a:pt x="21935" y="21934"/>
                  </a:cubicBezTo>
                  <a:cubicBezTo>
                    <a:pt x="22313" y="21542"/>
                    <a:pt x="22652" y="21136"/>
                    <a:pt x="22949" y="20689"/>
                  </a:cubicBezTo>
                  <a:cubicBezTo>
                    <a:pt x="23234" y="20256"/>
                    <a:pt x="23477" y="19783"/>
                    <a:pt x="23653" y="19295"/>
                  </a:cubicBezTo>
                  <a:cubicBezTo>
                    <a:pt x="23775" y="18971"/>
                    <a:pt x="23842" y="18632"/>
                    <a:pt x="23870" y="18281"/>
                  </a:cubicBezTo>
                  <a:cubicBezTo>
                    <a:pt x="23897" y="18078"/>
                    <a:pt x="23883" y="17861"/>
                    <a:pt x="23829" y="17658"/>
                  </a:cubicBezTo>
                  <a:cubicBezTo>
                    <a:pt x="23802" y="17509"/>
                    <a:pt x="23721" y="17360"/>
                    <a:pt x="23599" y="17252"/>
                  </a:cubicBezTo>
                  <a:cubicBezTo>
                    <a:pt x="23491" y="17171"/>
                    <a:pt x="23355" y="17130"/>
                    <a:pt x="23234" y="17130"/>
                  </a:cubicBezTo>
                  <a:cubicBezTo>
                    <a:pt x="23179" y="17130"/>
                    <a:pt x="23139" y="17130"/>
                    <a:pt x="23098" y="17144"/>
                  </a:cubicBezTo>
                  <a:lnTo>
                    <a:pt x="23031" y="17144"/>
                  </a:lnTo>
                  <a:cubicBezTo>
                    <a:pt x="23220" y="16887"/>
                    <a:pt x="23382" y="16616"/>
                    <a:pt x="23531" y="16346"/>
                  </a:cubicBezTo>
                  <a:cubicBezTo>
                    <a:pt x="23802" y="15845"/>
                    <a:pt x="24005" y="15304"/>
                    <a:pt x="24140" y="14749"/>
                  </a:cubicBezTo>
                  <a:cubicBezTo>
                    <a:pt x="24194" y="14478"/>
                    <a:pt x="24221" y="14208"/>
                    <a:pt x="24208" y="13924"/>
                  </a:cubicBezTo>
                  <a:cubicBezTo>
                    <a:pt x="24208" y="13802"/>
                    <a:pt x="24208" y="13680"/>
                    <a:pt x="24181" y="13558"/>
                  </a:cubicBezTo>
                  <a:cubicBezTo>
                    <a:pt x="24167" y="13436"/>
                    <a:pt x="24140" y="13328"/>
                    <a:pt x="24086" y="13220"/>
                  </a:cubicBezTo>
                  <a:cubicBezTo>
                    <a:pt x="24045" y="13125"/>
                    <a:pt x="23991" y="13044"/>
                    <a:pt x="23910" y="12976"/>
                  </a:cubicBezTo>
                  <a:cubicBezTo>
                    <a:pt x="23856" y="12909"/>
                    <a:pt x="23775" y="12868"/>
                    <a:pt x="23680" y="12841"/>
                  </a:cubicBezTo>
                  <a:cubicBezTo>
                    <a:pt x="23612" y="12814"/>
                    <a:pt x="23558" y="12814"/>
                    <a:pt x="23491" y="12814"/>
                  </a:cubicBezTo>
                  <a:cubicBezTo>
                    <a:pt x="23382" y="12814"/>
                    <a:pt x="23288" y="12828"/>
                    <a:pt x="23193" y="12855"/>
                  </a:cubicBezTo>
                  <a:cubicBezTo>
                    <a:pt x="23071" y="12895"/>
                    <a:pt x="22949" y="12936"/>
                    <a:pt x="22841" y="12990"/>
                  </a:cubicBezTo>
                  <a:cubicBezTo>
                    <a:pt x="22895" y="12895"/>
                    <a:pt x="22949" y="12801"/>
                    <a:pt x="22990" y="12692"/>
                  </a:cubicBezTo>
                  <a:cubicBezTo>
                    <a:pt x="23112" y="12408"/>
                    <a:pt x="23206" y="12124"/>
                    <a:pt x="23288" y="11826"/>
                  </a:cubicBezTo>
                  <a:cubicBezTo>
                    <a:pt x="23369" y="11529"/>
                    <a:pt x="23409" y="11217"/>
                    <a:pt x="23423" y="10920"/>
                  </a:cubicBezTo>
                  <a:cubicBezTo>
                    <a:pt x="23437" y="10622"/>
                    <a:pt x="23423" y="10338"/>
                    <a:pt x="23355" y="10054"/>
                  </a:cubicBezTo>
                  <a:cubicBezTo>
                    <a:pt x="23328" y="9824"/>
                    <a:pt x="23247" y="9594"/>
                    <a:pt x="23139" y="9377"/>
                  </a:cubicBezTo>
                  <a:cubicBezTo>
                    <a:pt x="23098" y="9309"/>
                    <a:pt x="23058" y="9242"/>
                    <a:pt x="22990" y="9188"/>
                  </a:cubicBezTo>
                  <a:cubicBezTo>
                    <a:pt x="22936" y="9134"/>
                    <a:pt x="22882" y="9093"/>
                    <a:pt x="22801" y="9066"/>
                  </a:cubicBezTo>
                  <a:cubicBezTo>
                    <a:pt x="22733" y="9039"/>
                    <a:pt x="22665" y="9025"/>
                    <a:pt x="22584" y="9025"/>
                  </a:cubicBezTo>
                  <a:cubicBezTo>
                    <a:pt x="22516" y="9025"/>
                    <a:pt x="22435" y="9052"/>
                    <a:pt x="22368" y="9066"/>
                  </a:cubicBezTo>
                  <a:cubicBezTo>
                    <a:pt x="22219" y="9120"/>
                    <a:pt x="22083" y="9201"/>
                    <a:pt x="21962" y="9282"/>
                  </a:cubicBezTo>
                  <a:cubicBezTo>
                    <a:pt x="21907" y="9323"/>
                    <a:pt x="21853" y="9350"/>
                    <a:pt x="21799" y="9391"/>
                  </a:cubicBezTo>
                  <a:cubicBezTo>
                    <a:pt x="21840" y="9323"/>
                    <a:pt x="21853" y="9255"/>
                    <a:pt x="21880" y="9188"/>
                  </a:cubicBezTo>
                  <a:cubicBezTo>
                    <a:pt x="21962" y="8944"/>
                    <a:pt x="22029" y="8687"/>
                    <a:pt x="22083" y="8416"/>
                  </a:cubicBezTo>
                  <a:cubicBezTo>
                    <a:pt x="22205" y="7889"/>
                    <a:pt x="22232" y="7334"/>
                    <a:pt x="22165" y="6793"/>
                  </a:cubicBezTo>
                  <a:cubicBezTo>
                    <a:pt x="22138" y="6536"/>
                    <a:pt x="22070" y="6279"/>
                    <a:pt x="21975" y="6035"/>
                  </a:cubicBezTo>
                  <a:cubicBezTo>
                    <a:pt x="21894" y="5805"/>
                    <a:pt x="21759" y="5588"/>
                    <a:pt x="21569" y="5426"/>
                  </a:cubicBezTo>
                  <a:cubicBezTo>
                    <a:pt x="21447" y="5318"/>
                    <a:pt x="21285" y="5264"/>
                    <a:pt x="21109" y="5264"/>
                  </a:cubicBezTo>
                  <a:lnTo>
                    <a:pt x="21069" y="5264"/>
                  </a:lnTo>
                  <a:cubicBezTo>
                    <a:pt x="20893" y="5277"/>
                    <a:pt x="20730" y="5345"/>
                    <a:pt x="20581" y="5440"/>
                  </a:cubicBezTo>
                  <a:cubicBezTo>
                    <a:pt x="20433" y="5534"/>
                    <a:pt x="20284" y="5656"/>
                    <a:pt x="20135" y="5778"/>
                  </a:cubicBezTo>
                  <a:cubicBezTo>
                    <a:pt x="20162" y="5710"/>
                    <a:pt x="20176" y="5656"/>
                    <a:pt x="20189" y="5588"/>
                  </a:cubicBezTo>
                  <a:cubicBezTo>
                    <a:pt x="20230" y="5250"/>
                    <a:pt x="20257" y="4912"/>
                    <a:pt x="20243" y="4574"/>
                  </a:cubicBezTo>
                  <a:cubicBezTo>
                    <a:pt x="20230" y="4235"/>
                    <a:pt x="20189" y="3897"/>
                    <a:pt x="20121" y="3572"/>
                  </a:cubicBezTo>
                  <a:cubicBezTo>
                    <a:pt x="20067" y="3288"/>
                    <a:pt x="19973" y="3004"/>
                    <a:pt x="19837" y="2747"/>
                  </a:cubicBezTo>
                  <a:cubicBezTo>
                    <a:pt x="19783" y="2666"/>
                    <a:pt x="19729" y="2571"/>
                    <a:pt x="19648" y="2503"/>
                  </a:cubicBezTo>
                  <a:cubicBezTo>
                    <a:pt x="19607" y="2436"/>
                    <a:pt x="19553" y="2395"/>
                    <a:pt x="19485" y="2354"/>
                  </a:cubicBezTo>
                  <a:cubicBezTo>
                    <a:pt x="19445" y="2314"/>
                    <a:pt x="19404" y="2287"/>
                    <a:pt x="19350" y="2273"/>
                  </a:cubicBezTo>
                  <a:cubicBezTo>
                    <a:pt x="19310" y="2246"/>
                    <a:pt x="19255" y="2233"/>
                    <a:pt x="19201" y="2219"/>
                  </a:cubicBezTo>
                  <a:cubicBezTo>
                    <a:pt x="19147" y="2206"/>
                    <a:pt x="19093" y="2192"/>
                    <a:pt x="19025" y="2192"/>
                  </a:cubicBezTo>
                  <a:lnTo>
                    <a:pt x="18958" y="2192"/>
                  </a:lnTo>
                  <a:cubicBezTo>
                    <a:pt x="18755" y="2219"/>
                    <a:pt x="18552" y="2300"/>
                    <a:pt x="18389" y="2422"/>
                  </a:cubicBezTo>
                  <a:cubicBezTo>
                    <a:pt x="18254" y="2530"/>
                    <a:pt x="18119" y="2639"/>
                    <a:pt x="17997" y="2760"/>
                  </a:cubicBezTo>
                  <a:cubicBezTo>
                    <a:pt x="17997" y="2612"/>
                    <a:pt x="17997" y="2436"/>
                    <a:pt x="17997" y="2219"/>
                  </a:cubicBezTo>
                  <a:cubicBezTo>
                    <a:pt x="17970" y="1854"/>
                    <a:pt x="17929" y="1502"/>
                    <a:pt x="17835" y="1150"/>
                  </a:cubicBezTo>
                  <a:cubicBezTo>
                    <a:pt x="17767" y="798"/>
                    <a:pt x="17605" y="487"/>
                    <a:pt x="17375" y="230"/>
                  </a:cubicBezTo>
                  <a:cubicBezTo>
                    <a:pt x="17266" y="122"/>
                    <a:pt x="17117" y="54"/>
                    <a:pt x="16969" y="14"/>
                  </a:cubicBezTo>
                  <a:cubicBezTo>
                    <a:pt x="16915" y="0"/>
                    <a:pt x="16860" y="0"/>
                    <a:pt x="16793" y="0"/>
                  </a:cubicBezTo>
                  <a:close/>
                </a:path>
              </a:pathLst>
            </a:custGeom>
            <a:solidFill>
              <a:srgbClr val="CF10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3" name="Google Shape;1453;p45"/>
            <p:cNvSpPr/>
            <p:nvPr/>
          </p:nvSpPr>
          <p:spPr>
            <a:xfrm>
              <a:off x="386320" y="750505"/>
              <a:ext cx="1221344" cy="2212799"/>
            </a:xfrm>
            <a:custGeom>
              <a:avLst/>
              <a:gdLst/>
              <a:ahLst/>
              <a:cxnLst/>
              <a:rect l="l" t="t" r="r" b="b"/>
              <a:pathLst>
                <a:path w="16969" h="30744" extrusionOk="0">
                  <a:moveTo>
                    <a:pt x="16793" y="1"/>
                  </a:moveTo>
                  <a:cubicBezTo>
                    <a:pt x="16711" y="1"/>
                    <a:pt x="16617" y="14"/>
                    <a:pt x="16536" y="41"/>
                  </a:cubicBezTo>
                  <a:lnTo>
                    <a:pt x="16576" y="55"/>
                  </a:lnTo>
                  <a:cubicBezTo>
                    <a:pt x="16306" y="122"/>
                    <a:pt x="16062" y="258"/>
                    <a:pt x="15845" y="447"/>
                  </a:cubicBezTo>
                  <a:cubicBezTo>
                    <a:pt x="15615" y="637"/>
                    <a:pt x="15385" y="853"/>
                    <a:pt x="15182" y="1083"/>
                  </a:cubicBezTo>
                  <a:cubicBezTo>
                    <a:pt x="15020" y="1272"/>
                    <a:pt x="14831" y="1475"/>
                    <a:pt x="14614" y="1760"/>
                  </a:cubicBezTo>
                  <a:lnTo>
                    <a:pt x="14587" y="1787"/>
                  </a:lnTo>
                  <a:lnTo>
                    <a:pt x="14560" y="1814"/>
                  </a:lnTo>
                  <a:cubicBezTo>
                    <a:pt x="14587" y="1692"/>
                    <a:pt x="14587" y="1570"/>
                    <a:pt x="14560" y="1448"/>
                  </a:cubicBezTo>
                  <a:cubicBezTo>
                    <a:pt x="14533" y="1286"/>
                    <a:pt x="14479" y="1137"/>
                    <a:pt x="14371" y="1002"/>
                  </a:cubicBezTo>
                  <a:cubicBezTo>
                    <a:pt x="14262" y="867"/>
                    <a:pt x="14100" y="785"/>
                    <a:pt x="13924" y="758"/>
                  </a:cubicBezTo>
                  <a:cubicBezTo>
                    <a:pt x="13883" y="758"/>
                    <a:pt x="13843" y="745"/>
                    <a:pt x="13816" y="745"/>
                  </a:cubicBezTo>
                  <a:cubicBezTo>
                    <a:pt x="13748" y="745"/>
                    <a:pt x="13694" y="745"/>
                    <a:pt x="13640" y="758"/>
                  </a:cubicBezTo>
                  <a:cubicBezTo>
                    <a:pt x="13559" y="772"/>
                    <a:pt x="13478" y="799"/>
                    <a:pt x="13383" y="826"/>
                  </a:cubicBezTo>
                  <a:cubicBezTo>
                    <a:pt x="13234" y="867"/>
                    <a:pt x="13085" y="934"/>
                    <a:pt x="12963" y="1029"/>
                  </a:cubicBezTo>
                  <a:cubicBezTo>
                    <a:pt x="12679" y="1218"/>
                    <a:pt x="12436" y="1462"/>
                    <a:pt x="12219" y="1733"/>
                  </a:cubicBezTo>
                  <a:cubicBezTo>
                    <a:pt x="11949" y="2098"/>
                    <a:pt x="11705" y="2504"/>
                    <a:pt x="11488" y="2910"/>
                  </a:cubicBezTo>
                  <a:cubicBezTo>
                    <a:pt x="11434" y="3032"/>
                    <a:pt x="11367" y="3153"/>
                    <a:pt x="11313" y="3262"/>
                  </a:cubicBezTo>
                  <a:cubicBezTo>
                    <a:pt x="11340" y="3180"/>
                    <a:pt x="11340" y="3099"/>
                    <a:pt x="11326" y="3004"/>
                  </a:cubicBezTo>
                  <a:cubicBezTo>
                    <a:pt x="11326" y="2842"/>
                    <a:pt x="11286" y="2693"/>
                    <a:pt x="11218" y="2544"/>
                  </a:cubicBezTo>
                  <a:cubicBezTo>
                    <a:pt x="11177" y="2436"/>
                    <a:pt x="11096" y="2328"/>
                    <a:pt x="11001" y="2260"/>
                  </a:cubicBezTo>
                  <a:cubicBezTo>
                    <a:pt x="10974" y="2233"/>
                    <a:pt x="10934" y="2206"/>
                    <a:pt x="10893" y="2179"/>
                  </a:cubicBezTo>
                  <a:cubicBezTo>
                    <a:pt x="10825" y="2138"/>
                    <a:pt x="10731" y="2111"/>
                    <a:pt x="10650" y="2098"/>
                  </a:cubicBezTo>
                  <a:cubicBezTo>
                    <a:pt x="10622" y="2098"/>
                    <a:pt x="10595" y="2092"/>
                    <a:pt x="10564" y="2092"/>
                  </a:cubicBezTo>
                  <a:cubicBezTo>
                    <a:pt x="10549" y="2092"/>
                    <a:pt x="10532" y="2093"/>
                    <a:pt x="10514" y="2098"/>
                  </a:cubicBezTo>
                  <a:lnTo>
                    <a:pt x="10379" y="2098"/>
                  </a:lnTo>
                  <a:cubicBezTo>
                    <a:pt x="10244" y="2125"/>
                    <a:pt x="10108" y="2166"/>
                    <a:pt x="9987" y="2220"/>
                  </a:cubicBezTo>
                  <a:cubicBezTo>
                    <a:pt x="9716" y="2355"/>
                    <a:pt x="9486" y="2544"/>
                    <a:pt x="9296" y="2774"/>
                  </a:cubicBezTo>
                  <a:cubicBezTo>
                    <a:pt x="9107" y="3018"/>
                    <a:pt x="8931" y="3275"/>
                    <a:pt x="8782" y="3546"/>
                  </a:cubicBezTo>
                  <a:cubicBezTo>
                    <a:pt x="8620" y="3843"/>
                    <a:pt x="8471" y="4128"/>
                    <a:pt x="8349" y="4439"/>
                  </a:cubicBezTo>
                  <a:cubicBezTo>
                    <a:pt x="8255" y="4669"/>
                    <a:pt x="8146" y="4926"/>
                    <a:pt x="8011" y="5264"/>
                  </a:cubicBezTo>
                  <a:lnTo>
                    <a:pt x="7997" y="5305"/>
                  </a:lnTo>
                  <a:lnTo>
                    <a:pt x="7984" y="5345"/>
                  </a:lnTo>
                  <a:cubicBezTo>
                    <a:pt x="7957" y="5129"/>
                    <a:pt x="7876" y="4912"/>
                    <a:pt x="7727" y="4750"/>
                  </a:cubicBezTo>
                  <a:cubicBezTo>
                    <a:pt x="7700" y="4723"/>
                    <a:pt x="7659" y="4696"/>
                    <a:pt x="7632" y="4669"/>
                  </a:cubicBezTo>
                  <a:cubicBezTo>
                    <a:pt x="7524" y="4588"/>
                    <a:pt x="7402" y="4547"/>
                    <a:pt x="7280" y="4533"/>
                  </a:cubicBezTo>
                  <a:lnTo>
                    <a:pt x="7253" y="4533"/>
                  </a:lnTo>
                  <a:cubicBezTo>
                    <a:pt x="7159" y="4533"/>
                    <a:pt x="7077" y="4547"/>
                    <a:pt x="6983" y="4588"/>
                  </a:cubicBezTo>
                  <a:cubicBezTo>
                    <a:pt x="6888" y="4615"/>
                    <a:pt x="6793" y="4669"/>
                    <a:pt x="6712" y="4723"/>
                  </a:cubicBezTo>
                  <a:cubicBezTo>
                    <a:pt x="6631" y="4777"/>
                    <a:pt x="6563" y="4831"/>
                    <a:pt x="6495" y="4885"/>
                  </a:cubicBezTo>
                  <a:cubicBezTo>
                    <a:pt x="6360" y="5007"/>
                    <a:pt x="6225" y="5142"/>
                    <a:pt x="6117" y="5291"/>
                  </a:cubicBezTo>
                  <a:cubicBezTo>
                    <a:pt x="5900" y="5589"/>
                    <a:pt x="5711" y="5927"/>
                    <a:pt x="5575" y="6279"/>
                  </a:cubicBezTo>
                  <a:cubicBezTo>
                    <a:pt x="5359" y="6834"/>
                    <a:pt x="5210" y="7402"/>
                    <a:pt x="5102" y="7984"/>
                  </a:cubicBezTo>
                  <a:cubicBezTo>
                    <a:pt x="5088" y="7849"/>
                    <a:pt x="5048" y="7713"/>
                    <a:pt x="4980" y="7605"/>
                  </a:cubicBezTo>
                  <a:cubicBezTo>
                    <a:pt x="4953" y="7524"/>
                    <a:pt x="4912" y="7443"/>
                    <a:pt x="4858" y="7375"/>
                  </a:cubicBezTo>
                  <a:cubicBezTo>
                    <a:pt x="4831" y="7334"/>
                    <a:pt x="4791" y="7294"/>
                    <a:pt x="4764" y="7253"/>
                  </a:cubicBezTo>
                  <a:cubicBezTo>
                    <a:pt x="4723" y="7226"/>
                    <a:pt x="4682" y="7199"/>
                    <a:pt x="4642" y="7172"/>
                  </a:cubicBezTo>
                  <a:cubicBezTo>
                    <a:pt x="4615" y="7159"/>
                    <a:pt x="4588" y="7131"/>
                    <a:pt x="4547" y="7131"/>
                  </a:cubicBezTo>
                  <a:cubicBezTo>
                    <a:pt x="4479" y="7091"/>
                    <a:pt x="4412" y="7077"/>
                    <a:pt x="4331" y="7077"/>
                  </a:cubicBezTo>
                  <a:cubicBezTo>
                    <a:pt x="4249" y="7077"/>
                    <a:pt x="4182" y="7091"/>
                    <a:pt x="4114" y="7118"/>
                  </a:cubicBezTo>
                  <a:cubicBezTo>
                    <a:pt x="4019" y="7159"/>
                    <a:pt x="3925" y="7199"/>
                    <a:pt x="3843" y="7267"/>
                  </a:cubicBezTo>
                  <a:cubicBezTo>
                    <a:pt x="3749" y="7321"/>
                    <a:pt x="3667" y="7389"/>
                    <a:pt x="3586" y="7470"/>
                  </a:cubicBezTo>
                  <a:cubicBezTo>
                    <a:pt x="3465" y="7605"/>
                    <a:pt x="3356" y="7740"/>
                    <a:pt x="3262" y="7903"/>
                  </a:cubicBezTo>
                  <a:cubicBezTo>
                    <a:pt x="3072" y="8227"/>
                    <a:pt x="2923" y="8593"/>
                    <a:pt x="2842" y="8972"/>
                  </a:cubicBezTo>
                  <a:cubicBezTo>
                    <a:pt x="2707" y="9513"/>
                    <a:pt x="2639" y="10068"/>
                    <a:pt x="2626" y="10622"/>
                  </a:cubicBezTo>
                  <a:lnTo>
                    <a:pt x="2626" y="11326"/>
                  </a:lnTo>
                  <a:cubicBezTo>
                    <a:pt x="2531" y="11164"/>
                    <a:pt x="2382" y="11042"/>
                    <a:pt x="2206" y="10961"/>
                  </a:cubicBezTo>
                  <a:cubicBezTo>
                    <a:pt x="2098" y="10907"/>
                    <a:pt x="1990" y="10880"/>
                    <a:pt x="1868" y="10880"/>
                  </a:cubicBezTo>
                  <a:cubicBezTo>
                    <a:pt x="1800" y="10880"/>
                    <a:pt x="1719" y="10893"/>
                    <a:pt x="1651" y="10920"/>
                  </a:cubicBezTo>
                  <a:cubicBezTo>
                    <a:pt x="1448" y="11001"/>
                    <a:pt x="1286" y="11137"/>
                    <a:pt x="1178" y="11326"/>
                  </a:cubicBezTo>
                  <a:cubicBezTo>
                    <a:pt x="1056" y="11516"/>
                    <a:pt x="975" y="11718"/>
                    <a:pt x="907" y="11935"/>
                  </a:cubicBezTo>
                  <a:cubicBezTo>
                    <a:pt x="839" y="12124"/>
                    <a:pt x="785" y="12327"/>
                    <a:pt x="745" y="12530"/>
                  </a:cubicBezTo>
                  <a:cubicBezTo>
                    <a:pt x="677" y="12977"/>
                    <a:pt x="637" y="13410"/>
                    <a:pt x="664" y="13856"/>
                  </a:cubicBezTo>
                  <a:cubicBezTo>
                    <a:pt x="664" y="14208"/>
                    <a:pt x="704" y="14560"/>
                    <a:pt x="758" y="14912"/>
                  </a:cubicBezTo>
                  <a:cubicBezTo>
                    <a:pt x="826" y="15264"/>
                    <a:pt x="907" y="15615"/>
                    <a:pt x="1002" y="15954"/>
                  </a:cubicBezTo>
                  <a:cubicBezTo>
                    <a:pt x="1110" y="16306"/>
                    <a:pt x="1245" y="16644"/>
                    <a:pt x="1394" y="16982"/>
                  </a:cubicBezTo>
                  <a:cubicBezTo>
                    <a:pt x="1286" y="16901"/>
                    <a:pt x="1164" y="16847"/>
                    <a:pt x="1029" y="16820"/>
                  </a:cubicBezTo>
                  <a:cubicBezTo>
                    <a:pt x="961" y="16806"/>
                    <a:pt x="894" y="16793"/>
                    <a:pt x="826" y="16793"/>
                  </a:cubicBezTo>
                  <a:cubicBezTo>
                    <a:pt x="745" y="16793"/>
                    <a:pt x="664" y="16806"/>
                    <a:pt x="596" y="16833"/>
                  </a:cubicBezTo>
                  <a:cubicBezTo>
                    <a:pt x="461" y="16860"/>
                    <a:pt x="339" y="16941"/>
                    <a:pt x="258" y="17050"/>
                  </a:cubicBezTo>
                  <a:cubicBezTo>
                    <a:pt x="163" y="17172"/>
                    <a:pt x="95" y="17307"/>
                    <a:pt x="55" y="17456"/>
                  </a:cubicBezTo>
                  <a:cubicBezTo>
                    <a:pt x="14" y="17645"/>
                    <a:pt x="1" y="17848"/>
                    <a:pt x="14" y="18038"/>
                  </a:cubicBezTo>
                  <a:cubicBezTo>
                    <a:pt x="28" y="18268"/>
                    <a:pt x="68" y="18484"/>
                    <a:pt x="109" y="18714"/>
                  </a:cubicBezTo>
                  <a:cubicBezTo>
                    <a:pt x="149" y="18931"/>
                    <a:pt x="217" y="19134"/>
                    <a:pt x="285" y="19350"/>
                  </a:cubicBezTo>
                  <a:cubicBezTo>
                    <a:pt x="420" y="19742"/>
                    <a:pt x="596" y="20121"/>
                    <a:pt x="812" y="20487"/>
                  </a:cubicBezTo>
                  <a:cubicBezTo>
                    <a:pt x="1029" y="20852"/>
                    <a:pt x="1272" y="21190"/>
                    <a:pt x="1530" y="21529"/>
                  </a:cubicBezTo>
                  <a:cubicBezTo>
                    <a:pt x="1868" y="21948"/>
                    <a:pt x="2247" y="22367"/>
                    <a:pt x="2571" y="22706"/>
                  </a:cubicBezTo>
                  <a:cubicBezTo>
                    <a:pt x="2436" y="22611"/>
                    <a:pt x="2287" y="22530"/>
                    <a:pt x="2111" y="22489"/>
                  </a:cubicBezTo>
                  <a:cubicBezTo>
                    <a:pt x="2017" y="22462"/>
                    <a:pt x="1922" y="22435"/>
                    <a:pt x="1814" y="22435"/>
                  </a:cubicBezTo>
                  <a:cubicBezTo>
                    <a:pt x="1705" y="22435"/>
                    <a:pt x="1597" y="22462"/>
                    <a:pt x="1503" y="22530"/>
                  </a:cubicBezTo>
                  <a:cubicBezTo>
                    <a:pt x="1354" y="22652"/>
                    <a:pt x="1286" y="22841"/>
                    <a:pt x="1313" y="23030"/>
                  </a:cubicBezTo>
                  <a:cubicBezTo>
                    <a:pt x="1313" y="23125"/>
                    <a:pt x="1327" y="23233"/>
                    <a:pt x="1354" y="23342"/>
                  </a:cubicBezTo>
                  <a:cubicBezTo>
                    <a:pt x="1381" y="23450"/>
                    <a:pt x="1421" y="23558"/>
                    <a:pt x="1462" y="23666"/>
                  </a:cubicBezTo>
                  <a:cubicBezTo>
                    <a:pt x="1543" y="23910"/>
                    <a:pt x="1651" y="24154"/>
                    <a:pt x="1773" y="24384"/>
                  </a:cubicBezTo>
                  <a:cubicBezTo>
                    <a:pt x="1881" y="24600"/>
                    <a:pt x="1990" y="24817"/>
                    <a:pt x="2111" y="25047"/>
                  </a:cubicBezTo>
                  <a:cubicBezTo>
                    <a:pt x="2179" y="25155"/>
                    <a:pt x="2287" y="25331"/>
                    <a:pt x="2396" y="25507"/>
                  </a:cubicBezTo>
                  <a:cubicBezTo>
                    <a:pt x="2450" y="25601"/>
                    <a:pt x="2517" y="25696"/>
                    <a:pt x="2585" y="25791"/>
                  </a:cubicBezTo>
                  <a:lnTo>
                    <a:pt x="2612" y="25831"/>
                  </a:lnTo>
                  <a:cubicBezTo>
                    <a:pt x="2734" y="26007"/>
                    <a:pt x="2869" y="26197"/>
                    <a:pt x="3018" y="26400"/>
                  </a:cubicBezTo>
                  <a:cubicBezTo>
                    <a:pt x="3573" y="27144"/>
                    <a:pt x="4209" y="27834"/>
                    <a:pt x="4885" y="28470"/>
                  </a:cubicBezTo>
                  <a:cubicBezTo>
                    <a:pt x="5224" y="28781"/>
                    <a:pt x="5575" y="29079"/>
                    <a:pt x="5954" y="29363"/>
                  </a:cubicBezTo>
                  <a:cubicBezTo>
                    <a:pt x="6320" y="29634"/>
                    <a:pt x="6698" y="29904"/>
                    <a:pt x="7091" y="30148"/>
                  </a:cubicBezTo>
                  <a:cubicBezTo>
                    <a:pt x="7375" y="30310"/>
                    <a:pt x="7659" y="30486"/>
                    <a:pt x="7957" y="30635"/>
                  </a:cubicBezTo>
                  <a:lnTo>
                    <a:pt x="8052" y="30689"/>
                  </a:lnTo>
                  <a:lnTo>
                    <a:pt x="8079" y="30703"/>
                  </a:lnTo>
                  <a:lnTo>
                    <a:pt x="8146" y="30743"/>
                  </a:lnTo>
                  <a:lnTo>
                    <a:pt x="8349" y="29904"/>
                  </a:lnTo>
                  <a:lnTo>
                    <a:pt x="8620" y="28795"/>
                  </a:lnTo>
                  <a:cubicBezTo>
                    <a:pt x="8782" y="28118"/>
                    <a:pt x="8958" y="27442"/>
                    <a:pt x="9134" y="26765"/>
                  </a:cubicBezTo>
                  <a:cubicBezTo>
                    <a:pt x="9296" y="26102"/>
                    <a:pt x="9472" y="25425"/>
                    <a:pt x="9662" y="24749"/>
                  </a:cubicBezTo>
                  <a:cubicBezTo>
                    <a:pt x="9959" y="23694"/>
                    <a:pt x="10311" y="22625"/>
                    <a:pt x="10609" y="21691"/>
                  </a:cubicBezTo>
                  <a:lnTo>
                    <a:pt x="10771" y="21204"/>
                  </a:lnTo>
                  <a:cubicBezTo>
                    <a:pt x="10880" y="20866"/>
                    <a:pt x="10988" y="20514"/>
                    <a:pt x="11110" y="20162"/>
                  </a:cubicBezTo>
                  <a:cubicBezTo>
                    <a:pt x="11272" y="19648"/>
                    <a:pt x="11434" y="19134"/>
                    <a:pt x="11597" y="18606"/>
                  </a:cubicBezTo>
                  <a:cubicBezTo>
                    <a:pt x="11949" y="17469"/>
                    <a:pt x="12287" y="16319"/>
                    <a:pt x="12625" y="15196"/>
                  </a:cubicBezTo>
                  <a:lnTo>
                    <a:pt x="12652" y="15101"/>
                  </a:lnTo>
                  <a:lnTo>
                    <a:pt x="12747" y="14790"/>
                  </a:lnTo>
                  <a:cubicBezTo>
                    <a:pt x="12990" y="13978"/>
                    <a:pt x="13234" y="13166"/>
                    <a:pt x="13478" y="12354"/>
                  </a:cubicBezTo>
                  <a:cubicBezTo>
                    <a:pt x="13762" y="11448"/>
                    <a:pt x="14046" y="10447"/>
                    <a:pt x="14371" y="9242"/>
                  </a:cubicBezTo>
                  <a:cubicBezTo>
                    <a:pt x="14519" y="8701"/>
                    <a:pt x="14655" y="8160"/>
                    <a:pt x="14804" y="7619"/>
                  </a:cubicBezTo>
                  <a:cubicBezTo>
                    <a:pt x="14939" y="7104"/>
                    <a:pt x="15061" y="6604"/>
                    <a:pt x="15196" y="6090"/>
                  </a:cubicBezTo>
                  <a:cubicBezTo>
                    <a:pt x="15331" y="5589"/>
                    <a:pt x="15480" y="5048"/>
                    <a:pt x="15629" y="4533"/>
                  </a:cubicBezTo>
                  <a:cubicBezTo>
                    <a:pt x="15778" y="4006"/>
                    <a:pt x="15927" y="3492"/>
                    <a:pt x="16076" y="2964"/>
                  </a:cubicBezTo>
                  <a:cubicBezTo>
                    <a:pt x="16387" y="1936"/>
                    <a:pt x="16698" y="907"/>
                    <a:pt x="16969" y="28"/>
                  </a:cubicBezTo>
                  <a:cubicBezTo>
                    <a:pt x="16901" y="14"/>
                    <a:pt x="16847" y="1"/>
                    <a:pt x="167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4" name="Google Shape;1454;p45"/>
            <p:cNvSpPr/>
            <p:nvPr/>
          </p:nvSpPr>
          <p:spPr>
            <a:xfrm>
              <a:off x="1266736" y="857606"/>
              <a:ext cx="317554" cy="1059112"/>
            </a:xfrm>
            <a:custGeom>
              <a:avLst/>
              <a:gdLst/>
              <a:ahLst/>
              <a:cxnLst/>
              <a:rect l="l" t="t" r="r" b="b"/>
              <a:pathLst>
                <a:path w="4412" h="14715" extrusionOk="0">
                  <a:moveTo>
                    <a:pt x="4371" y="1"/>
                  </a:moveTo>
                  <a:cubicBezTo>
                    <a:pt x="4358" y="1"/>
                    <a:pt x="4331" y="15"/>
                    <a:pt x="4331" y="28"/>
                  </a:cubicBezTo>
                  <a:lnTo>
                    <a:pt x="4317" y="42"/>
                  </a:lnTo>
                  <a:cubicBezTo>
                    <a:pt x="4019" y="1111"/>
                    <a:pt x="3708" y="2179"/>
                    <a:pt x="3383" y="3248"/>
                  </a:cubicBezTo>
                  <a:cubicBezTo>
                    <a:pt x="3221" y="3790"/>
                    <a:pt x="3059" y="4317"/>
                    <a:pt x="2896" y="4859"/>
                  </a:cubicBezTo>
                  <a:cubicBezTo>
                    <a:pt x="2720" y="5386"/>
                    <a:pt x="2558" y="5928"/>
                    <a:pt x="2396" y="6455"/>
                  </a:cubicBezTo>
                  <a:cubicBezTo>
                    <a:pt x="2057" y="7524"/>
                    <a:pt x="1733" y="8593"/>
                    <a:pt x="1408" y="9676"/>
                  </a:cubicBezTo>
                  <a:cubicBezTo>
                    <a:pt x="1246" y="10203"/>
                    <a:pt x="1083" y="10745"/>
                    <a:pt x="934" y="11272"/>
                  </a:cubicBezTo>
                  <a:cubicBezTo>
                    <a:pt x="772" y="11814"/>
                    <a:pt x="610" y="12355"/>
                    <a:pt x="461" y="12883"/>
                  </a:cubicBezTo>
                  <a:cubicBezTo>
                    <a:pt x="312" y="13424"/>
                    <a:pt x="163" y="13965"/>
                    <a:pt x="14" y="14506"/>
                  </a:cubicBezTo>
                  <a:cubicBezTo>
                    <a:pt x="1" y="14601"/>
                    <a:pt x="55" y="14696"/>
                    <a:pt x="163" y="14709"/>
                  </a:cubicBezTo>
                  <a:cubicBezTo>
                    <a:pt x="174" y="14713"/>
                    <a:pt x="185" y="14715"/>
                    <a:pt x="196" y="14715"/>
                  </a:cubicBezTo>
                  <a:cubicBezTo>
                    <a:pt x="225" y="14715"/>
                    <a:pt x="255" y="14702"/>
                    <a:pt x="285" y="14682"/>
                  </a:cubicBezTo>
                  <a:cubicBezTo>
                    <a:pt x="325" y="14655"/>
                    <a:pt x="352" y="14615"/>
                    <a:pt x="366" y="14574"/>
                  </a:cubicBezTo>
                  <a:cubicBezTo>
                    <a:pt x="515" y="14033"/>
                    <a:pt x="664" y="13491"/>
                    <a:pt x="813" y="12950"/>
                  </a:cubicBezTo>
                  <a:cubicBezTo>
                    <a:pt x="975" y="12423"/>
                    <a:pt x="1124" y="11881"/>
                    <a:pt x="1273" y="11340"/>
                  </a:cubicBezTo>
                  <a:cubicBezTo>
                    <a:pt x="1570" y="10271"/>
                    <a:pt x="1854" y="9189"/>
                    <a:pt x="2166" y="8120"/>
                  </a:cubicBezTo>
                  <a:cubicBezTo>
                    <a:pt x="2315" y="7578"/>
                    <a:pt x="2463" y="7037"/>
                    <a:pt x="2612" y="6509"/>
                  </a:cubicBezTo>
                  <a:cubicBezTo>
                    <a:pt x="2761" y="5968"/>
                    <a:pt x="2910" y="5427"/>
                    <a:pt x="3059" y="4886"/>
                  </a:cubicBezTo>
                  <a:cubicBezTo>
                    <a:pt x="3356" y="3817"/>
                    <a:pt x="3654" y="2734"/>
                    <a:pt x="3952" y="1665"/>
                  </a:cubicBezTo>
                  <a:lnTo>
                    <a:pt x="4412" y="55"/>
                  </a:lnTo>
                  <a:cubicBezTo>
                    <a:pt x="4412" y="28"/>
                    <a:pt x="4398" y="1"/>
                    <a:pt x="4371" y="1"/>
                  </a:cubicBezTo>
                  <a:close/>
                </a:path>
              </a:pathLst>
            </a:custGeom>
            <a:solidFill>
              <a:srgbClr val="9D0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5" name="Google Shape;1455;p45"/>
            <p:cNvSpPr/>
            <p:nvPr/>
          </p:nvSpPr>
          <p:spPr>
            <a:xfrm>
              <a:off x="993082" y="2552287"/>
              <a:ext cx="93567" cy="296105"/>
            </a:xfrm>
            <a:custGeom>
              <a:avLst/>
              <a:gdLst/>
              <a:ahLst/>
              <a:cxnLst/>
              <a:rect l="l" t="t" r="r" b="b"/>
              <a:pathLst>
                <a:path w="1300" h="4114" extrusionOk="0">
                  <a:moveTo>
                    <a:pt x="1259" y="0"/>
                  </a:moveTo>
                  <a:cubicBezTo>
                    <a:pt x="1245" y="0"/>
                    <a:pt x="1218" y="14"/>
                    <a:pt x="1218" y="41"/>
                  </a:cubicBezTo>
                  <a:cubicBezTo>
                    <a:pt x="1124" y="365"/>
                    <a:pt x="1029" y="690"/>
                    <a:pt x="934" y="1015"/>
                  </a:cubicBezTo>
                  <a:cubicBezTo>
                    <a:pt x="880" y="1164"/>
                    <a:pt x="826" y="1326"/>
                    <a:pt x="785" y="1489"/>
                  </a:cubicBezTo>
                  <a:cubicBezTo>
                    <a:pt x="731" y="1651"/>
                    <a:pt x="677" y="1813"/>
                    <a:pt x="623" y="1976"/>
                  </a:cubicBezTo>
                  <a:cubicBezTo>
                    <a:pt x="528" y="2300"/>
                    <a:pt x="420" y="2612"/>
                    <a:pt x="312" y="2936"/>
                  </a:cubicBezTo>
                  <a:cubicBezTo>
                    <a:pt x="203" y="3261"/>
                    <a:pt x="95" y="3599"/>
                    <a:pt x="14" y="3938"/>
                  </a:cubicBezTo>
                  <a:cubicBezTo>
                    <a:pt x="0" y="3965"/>
                    <a:pt x="14" y="4005"/>
                    <a:pt x="28" y="4046"/>
                  </a:cubicBezTo>
                  <a:cubicBezTo>
                    <a:pt x="55" y="4073"/>
                    <a:pt x="82" y="4100"/>
                    <a:pt x="122" y="4114"/>
                  </a:cubicBezTo>
                  <a:cubicBezTo>
                    <a:pt x="163" y="4114"/>
                    <a:pt x="203" y="4100"/>
                    <a:pt x="230" y="4086"/>
                  </a:cubicBezTo>
                  <a:lnTo>
                    <a:pt x="271" y="4059"/>
                  </a:lnTo>
                  <a:cubicBezTo>
                    <a:pt x="285" y="4032"/>
                    <a:pt x="298" y="4019"/>
                    <a:pt x="298" y="3992"/>
                  </a:cubicBezTo>
                  <a:cubicBezTo>
                    <a:pt x="406" y="3667"/>
                    <a:pt x="488" y="3342"/>
                    <a:pt x="555" y="3018"/>
                  </a:cubicBezTo>
                  <a:cubicBezTo>
                    <a:pt x="636" y="2693"/>
                    <a:pt x="718" y="2368"/>
                    <a:pt x="799" y="2043"/>
                  </a:cubicBezTo>
                  <a:cubicBezTo>
                    <a:pt x="880" y="1719"/>
                    <a:pt x="961" y="1394"/>
                    <a:pt x="1042" y="1069"/>
                  </a:cubicBezTo>
                  <a:cubicBezTo>
                    <a:pt x="1110" y="744"/>
                    <a:pt x="1205" y="392"/>
                    <a:pt x="1299" y="54"/>
                  </a:cubicBezTo>
                  <a:cubicBezTo>
                    <a:pt x="1299" y="27"/>
                    <a:pt x="1286" y="0"/>
                    <a:pt x="1259" y="0"/>
                  </a:cubicBezTo>
                  <a:close/>
                </a:path>
              </a:pathLst>
            </a:custGeom>
            <a:solidFill>
              <a:srgbClr val="9D0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6" name="Google Shape;1456;p45"/>
            <p:cNvSpPr/>
            <p:nvPr/>
          </p:nvSpPr>
          <p:spPr>
            <a:xfrm>
              <a:off x="636654" y="2475345"/>
              <a:ext cx="292866" cy="317338"/>
            </a:xfrm>
            <a:custGeom>
              <a:avLst/>
              <a:gdLst/>
              <a:ahLst/>
              <a:cxnLst/>
              <a:rect l="l" t="t" r="r" b="b"/>
              <a:pathLst>
                <a:path w="4069" h="4409" extrusionOk="0">
                  <a:moveTo>
                    <a:pt x="27" y="0"/>
                  </a:moveTo>
                  <a:cubicBezTo>
                    <a:pt x="0" y="14"/>
                    <a:pt x="0" y="41"/>
                    <a:pt x="0" y="54"/>
                  </a:cubicBezTo>
                  <a:cubicBezTo>
                    <a:pt x="122" y="257"/>
                    <a:pt x="244" y="460"/>
                    <a:pt x="352" y="663"/>
                  </a:cubicBezTo>
                  <a:cubicBezTo>
                    <a:pt x="474" y="853"/>
                    <a:pt x="595" y="1042"/>
                    <a:pt x="717" y="1231"/>
                  </a:cubicBezTo>
                  <a:cubicBezTo>
                    <a:pt x="839" y="1421"/>
                    <a:pt x="974" y="1597"/>
                    <a:pt x="1110" y="1786"/>
                  </a:cubicBezTo>
                  <a:cubicBezTo>
                    <a:pt x="1245" y="1962"/>
                    <a:pt x="1380" y="2152"/>
                    <a:pt x="1529" y="2314"/>
                  </a:cubicBezTo>
                  <a:cubicBezTo>
                    <a:pt x="1813" y="2666"/>
                    <a:pt x="2124" y="2990"/>
                    <a:pt x="2449" y="3302"/>
                  </a:cubicBezTo>
                  <a:cubicBezTo>
                    <a:pt x="2625" y="3464"/>
                    <a:pt x="2787" y="3626"/>
                    <a:pt x="2963" y="3775"/>
                  </a:cubicBezTo>
                  <a:cubicBezTo>
                    <a:pt x="3126" y="3924"/>
                    <a:pt x="3315" y="4059"/>
                    <a:pt x="3505" y="4195"/>
                  </a:cubicBezTo>
                  <a:lnTo>
                    <a:pt x="3735" y="4371"/>
                  </a:lnTo>
                  <a:cubicBezTo>
                    <a:pt x="3759" y="4397"/>
                    <a:pt x="3785" y="4408"/>
                    <a:pt x="3812" y="4408"/>
                  </a:cubicBezTo>
                  <a:cubicBezTo>
                    <a:pt x="3939" y="4408"/>
                    <a:pt x="4069" y="4167"/>
                    <a:pt x="3924" y="4100"/>
                  </a:cubicBezTo>
                  <a:cubicBezTo>
                    <a:pt x="3789" y="4005"/>
                    <a:pt x="3640" y="3911"/>
                    <a:pt x="3505" y="3816"/>
                  </a:cubicBezTo>
                  <a:cubicBezTo>
                    <a:pt x="3369" y="3721"/>
                    <a:pt x="3220" y="3613"/>
                    <a:pt x="3085" y="3505"/>
                  </a:cubicBezTo>
                  <a:cubicBezTo>
                    <a:pt x="2828" y="3302"/>
                    <a:pt x="2585" y="3099"/>
                    <a:pt x="2341" y="2869"/>
                  </a:cubicBezTo>
                  <a:cubicBezTo>
                    <a:pt x="1556" y="2152"/>
                    <a:pt x="880" y="1326"/>
                    <a:pt x="311" y="420"/>
                  </a:cubicBezTo>
                  <a:lnTo>
                    <a:pt x="311" y="433"/>
                  </a:lnTo>
                  <a:cubicBezTo>
                    <a:pt x="217" y="298"/>
                    <a:pt x="135" y="162"/>
                    <a:pt x="68" y="27"/>
                  </a:cubicBezTo>
                  <a:cubicBezTo>
                    <a:pt x="54" y="14"/>
                    <a:pt x="41" y="0"/>
                    <a:pt x="27" y="0"/>
                  </a:cubicBezTo>
                  <a:close/>
                </a:path>
              </a:pathLst>
            </a:custGeom>
            <a:solidFill>
              <a:srgbClr val="9D0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7" name="Google Shape;1457;p45"/>
            <p:cNvSpPr/>
            <p:nvPr/>
          </p:nvSpPr>
          <p:spPr>
            <a:xfrm>
              <a:off x="533368" y="1661149"/>
              <a:ext cx="134521" cy="253280"/>
            </a:xfrm>
            <a:custGeom>
              <a:avLst/>
              <a:gdLst/>
              <a:ahLst/>
              <a:cxnLst/>
              <a:rect l="l" t="t" r="r" b="b"/>
              <a:pathLst>
                <a:path w="1869" h="3519" extrusionOk="0">
                  <a:moveTo>
                    <a:pt x="28" y="0"/>
                  </a:moveTo>
                  <a:cubicBezTo>
                    <a:pt x="31" y="0"/>
                    <a:pt x="33" y="0"/>
                    <a:pt x="36" y="1"/>
                  </a:cubicBezTo>
                  <a:lnTo>
                    <a:pt x="36" y="1"/>
                  </a:lnTo>
                  <a:cubicBezTo>
                    <a:pt x="38" y="0"/>
                    <a:pt x="39" y="0"/>
                    <a:pt x="41" y="0"/>
                  </a:cubicBezTo>
                  <a:close/>
                  <a:moveTo>
                    <a:pt x="36" y="1"/>
                  </a:moveTo>
                  <a:lnTo>
                    <a:pt x="36" y="1"/>
                  </a:lnTo>
                  <a:cubicBezTo>
                    <a:pt x="12" y="4"/>
                    <a:pt x="1" y="28"/>
                    <a:pt x="1" y="41"/>
                  </a:cubicBezTo>
                  <a:cubicBezTo>
                    <a:pt x="68" y="352"/>
                    <a:pt x="163" y="650"/>
                    <a:pt x="271" y="934"/>
                  </a:cubicBezTo>
                  <a:cubicBezTo>
                    <a:pt x="380" y="1245"/>
                    <a:pt x="501" y="1543"/>
                    <a:pt x="650" y="1827"/>
                  </a:cubicBezTo>
                  <a:cubicBezTo>
                    <a:pt x="786" y="2111"/>
                    <a:pt x="934" y="2395"/>
                    <a:pt x="1097" y="2666"/>
                  </a:cubicBezTo>
                  <a:cubicBezTo>
                    <a:pt x="1259" y="2950"/>
                    <a:pt x="1435" y="3207"/>
                    <a:pt x="1611" y="3464"/>
                  </a:cubicBezTo>
                  <a:cubicBezTo>
                    <a:pt x="1624" y="3491"/>
                    <a:pt x="1665" y="3518"/>
                    <a:pt x="1706" y="3518"/>
                  </a:cubicBezTo>
                  <a:cubicBezTo>
                    <a:pt x="1746" y="3518"/>
                    <a:pt x="1773" y="3505"/>
                    <a:pt x="1800" y="3478"/>
                  </a:cubicBezTo>
                  <a:cubicBezTo>
                    <a:pt x="1868" y="3437"/>
                    <a:pt x="1868" y="3342"/>
                    <a:pt x="1827" y="3288"/>
                  </a:cubicBezTo>
                  <a:cubicBezTo>
                    <a:pt x="1679" y="3112"/>
                    <a:pt x="1543" y="2950"/>
                    <a:pt x="1422" y="2774"/>
                  </a:cubicBezTo>
                  <a:cubicBezTo>
                    <a:pt x="1354" y="2693"/>
                    <a:pt x="1286" y="2612"/>
                    <a:pt x="1232" y="2517"/>
                  </a:cubicBezTo>
                  <a:cubicBezTo>
                    <a:pt x="1164" y="2409"/>
                    <a:pt x="1110" y="2327"/>
                    <a:pt x="1043" y="2233"/>
                  </a:cubicBezTo>
                  <a:cubicBezTo>
                    <a:pt x="948" y="2084"/>
                    <a:pt x="867" y="1935"/>
                    <a:pt x="786" y="1786"/>
                  </a:cubicBezTo>
                  <a:cubicBezTo>
                    <a:pt x="704" y="1637"/>
                    <a:pt x="610" y="1489"/>
                    <a:pt x="556" y="1326"/>
                  </a:cubicBezTo>
                  <a:cubicBezTo>
                    <a:pt x="407" y="1015"/>
                    <a:pt x="271" y="690"/>
                    <a:pt x="163" y="365"/>
                  </a:cubicBezTo>
                  <a:cubicBezTo>
                    <a:pt x="136" y="257"/>
                    <a:pt x="95" y="149"/>
                    <a:pt x="68" y="27"/>
                  </a:cubicBezTo>
                  <a:cubicBezTo>
                    <a:pt x="68" y="15"/>
                    <a:pt x="58" y="3"/>
                    <a:pt x="36" y="1"/>
                  </a:cubicBezTo>
                  <a:close/>
                </a:path>
              </a:pathLst>
            </a:custGeom>
            <a:solidFill>
              <a:srgbClr val="9D0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8" name="Google Shape;1458;p45"/>
            <p:cNvSpPr/>
            <p:nvPr/>
          </p:nvSpPr>
          <p:spPr>
            <a:xfrm>
              <a:off x="901528" y="1259881"/>
              <a:ext cx="69240" cy="265732"/>
            </a:xfrm>
            <a:custGeom>
              <a:avLst/>
              <a:gdLst/>
              <a:ahLst/>
              <a:cxnLst/>
              <a:rect l="l" t="t" r="r" b="b"/>
              <a:pathLst>
                <a:path w="962" h="3692" extrusionOk="0">
                  <a:moveTo>
                    <a:pt x="41" y="0"/>
                  </a:moveTo>
                  <a:cubicBezTo>
                    <a:pt x="14" y="14"/>
                    <a:pt x="1" y="27"/>
                    <a:pt x="14" y="54"/>
                  </a:cubicBezTo>
                  <a:cubicBezTo>
                    <a:pt x="28" y="352"/>
                    <a:pt x="55" y="650"/>
                    <a:pt x="82" y="947"/>
                  </a:cubicBezTo>
                  <a:cubicBezTo>
                    <a:pt x="109" y="1232"/>
                    <a:pt x="149" y="1556"/>
                    <a:pt x="203" y="1868"/>
                  </a:cubicBezTo>
                  <a:cubicBezTo>
                    <a:pt x="231" y="2016"/>
                    <a:pt x="258" y="2179"/>
                    <a:pt x="285" y="2328"/>
                  </a:cubicBezTo>
                  <a:cubicBezTo>
                    <a:pt x="312" y="2477"/>
                    <a:pt x="352" y="2625"/>
                    <a:pt x="393" y="2774"/>
                  </a:cubicBezTo>
                  <a:cubicBezTo>
                    <a:pt x="474" y="3058"/>
                    <a:pt x="569" y="3342"/>
                    <a:pt x="691" y="3613"/>
                  </a:cubicBezTo>
                  <a:cubicBezTo>
                    <a:pt x="721" y="3663"/>
                    <a:pt x="766" y="3691"/>
                    <a:pt x="815" y="3691"/>
                  </a:cubicBezTo>
                  <a:cubicBezTo>
                    <a:pt x="832" y="3691"/>
                    <a:pt x="849" y="3688"/>
                    <a:pt x="867" y="3681"/>
                  </a:cubicBezTo>
                  <a:cubicBezTo>
                    <a:pt x="934" y="3654"/>
                    <a:pt x="961" y="3573"/>
                    <a:pt x="934" y="3505"/>
                  </a:cubicBezTo>
                  <a:cubicBezTo>
                    <a:pt x="812" y="3207"/>
                    <a:pt x="704" y="2910"/>
                    <a:pt x="596" y="2612"/>
                  </a:cubicBezTo>
                  <a:cubicBezTo>
                    <a:pt x="528" y="2395"/>
                    <a:pt x="474" y="2192"/>
                    <a:pt x="420" y="1976"/>
                  </a:cubicBezTo>
                  <a:cubicBezTo>
                    <a:pt x="352" y="1773"/>
                    <a:pt x="312" y="1543"/>
                    <a:pt x="258" y="1326"/>
                  </a:cubicBezTo>
                  <a:cubicBezTo>
                    <a:pt x="217" y="1110"/>
                    <a:pt x="176" y="893"/>
                    <a:pt x="149" y="677"/>
                  </a:cubicBezTo>
                  <a:cubicBezTo>
                    <a:pt x="122" y="460"/>
                    <a:pt x="109" y="257"/>
                    <a:pt x="95" y="41"/>
                  </a:cubicBezTo>
                  <a:cubicBezTo>
                    <a:pt x="82" y="27"/>
                    <a:pt x="68" y="14"/>
                    <a:pt x="41" y="14"/>
                  </a:cubicBezTo>
                  <a:lnTo>
                    <a:pt x="41" y="0"/>
                  </a:lnTo>
                  <a:close/>
                </a:path>
              </a:pathLst>
            </a:custGeom>
            <a:solidFill>
              <a:srgbClr val="9D0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9" name="Google Shape;1459;p45"/>
            <p:cNvSpPr/>
            <p:nvPr/>
          </p:nvSpPr>
          <p:spPr>
            <a:xfrm>
              <a:off x="1003806" y="1601697"/>
              <a:ext cx="193973" cy="327126"/>
            </a:xfrm>
            <a:custGeom>
              <a:avLst/>
              <a:gdLst/>
              <a:ahLst/>
              <a:cxnLst/>
              <a:rect l="l" t="t" r="r" b="b"/>
              <a:pathLst>
                <a:path w="2695" h="4545" extrusionOk="0">
                  <a:moveTo>
                    <a:pt x="41" y="1"/>
                  </a:moveTo>
                  <a:cubicBezTo>
                    <a:pt x="14" y="1"/>
                    <a:pt x="0" y="28"/>
                    <a:pt x="0" y="55"/>
                  </a:cubicBezTo>
                  <a:cubicBezTo>
                    <a:pt x="54" y="258"/>
                    <a:pt x="122" y="447"/>
                    <a:pt x="190" y="637"/>
                  </a:cubicBezTo>
                  <a:cubicBezTo>
                    <a:pt x="257" y="826"/>
                    <a:pt x="325" y="1029"/>
                    <a:pt x="406" y="1219"/>
                  </a:cubicBezTo>
                  <a:cubicBezTo>
                    <a:pt x="487" y="1408"/>
                    <a:pt x="582" y="1597"/>
                    <a:pt x="663" y="1787"/>
                  </a:cubicBezTo>
                  <a:cubicBezTo>
                    <a:pt x="745" y="1976"/>
                    <a:pt x="853" y="2166"/>
                    <a:pt x="961" y="2369"/>
                  </a:cubicBezTo>
                  <a:cubicBezTo>
                    <a:pt x="1056" y="2558"/>
                    <a:pt x="1164" y="2720"/>
                    <a:pt x="1272" y="2896"/>
                  </a:cubicBezTo>
                  <a:cubicBezTo>
                    <a:pt x="1380" y="3072"/>
                    <a:pt x="1489" y="3262"/>
                    <a:pt x="1597" y="3424"/>
                  </a:cubicBezTo>
                  <a:cubicBezTo>
                    <a:pt x="1705" y="3600"/>
                    <a:pt x="1827" y="3776"/>
                    <a:pt x="1949" y="3952"/>
                  </a:cubicBezTo>
                  <a:cubicBezTo>
                    <a:pt x="2057" y="4114"/>
                    <a:pt x="2192" y="4304"/>
                    <a:pt x="2328" y="4480"/>
                  </a:cubicBezTo>
                  <a:cubicBezTo>
                    <a:pt x="2367" y="4526"/>
                    <a:pt x="2413" y="4545"/>
                    <a:pt x="2458" y="4545"/>
                  </a:cubicBezTo>
                  <a:cubicBezTo>
                    <a:pt x="2583" y="4545"/>
                    <a:pt x="2695" y="4393"/>
                    <a:pt x="2585" y="4263"/>
                  </a:cubicBezTo>
                  <a:cubicBezTo>
                    <a:pt x="2463" y="4114"/>
                    <a:pt x="2355" y="3965"/>
                    <a:pt x="2233" y="3817"/>
                  </a:cubicBezTo>
                  <a:cubicBezTo>
                    <a:pt x="2125" y="3681"/>
                    <a:pt x="2003" y="3532"/>
                    <a:pt x="1895" y="3384"/>
                  </a:cubicBezTo>
                  <a:cubicBezTo>
                    <a:pt x="1678" y="3072"/>
                    <a:pt x="1462" y="2775"/>
                    <a:pt x="1259" y="2463"/>
                  </a:cubicBezTo>
                  <a:lnTo>
                    <a:pt x="1259" y="2463"/>
                  </a:lnTo>
                  <a:lnTo>
                    <a:pt x="1272" y="2477"/>
                  </a:lnTo>
                  <a:cubicBezTo>
                    <a:pt x="1150" y="2315"/>
                    <a:pt x="1042" y="2125"/>
                    <a:pt x="947" y="1949"/>
                  </a:cubicBezTo>
                  <a:cubicBezTo>
                    <a:pt x="839" y="1773"/>
                    <a:pt x="731" y="1570"/>
                    <a:pt x="636" y="1367"/>
                  </a:cubicBezTo>
                  <a:cubicBezTo>
                    <a:pt x="447" y="989"/>
                    <a:pt x="271" y="583"/>
                    <a:pt x="149" y="177"/>
                  </a:cubicBezTo>
                  <a:cubicBezTo>
                    <a:pt x="122" y="123"/>
                    <a:pt x="109" y="82"/>
                    <a:pt x="95" y="41"/>
                  </a:cubicBezTo>
                  <a:cubicBezTo>
                    <a:pt x="95" y="14"/>
                    <a:pt x="81" y="1"/>
                    <a:pt x="54" y="1"/>
                  </a:cubicBezTo>
                  <a:close/>
                </a:path>
              </a:pathLst>
            </a:custGeom>
            <a:solidFill>
              <a:srgbClr val="9D0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0" name="Google Shape;1460;p45"/>
            <p:cNvSpPr/>
            <p:nvPr/>
          </p:nvSpPr>
          <p:spPr>
            <a:xfrm>
              <a:off x="1109971" y="1048559"/>
              <a:ext cx="141287" cy="632804"/>
            </a:xfrm>
            <a:custGeom>
              <a:avLst/>
              <a:gdLst/>
              <a:ahLst/>
              <a:cxnLst/>
              <a:rect l="l" t="t" r="r" b="b"/>
              <a:pathLst>
                <a:path w="1963" h="8792" extrusionOk="0">
                  <a:moveTo>
                    <a:pt x="1637" y="8674"/>
                  </a:moveTo>
                  <a:cubicBezTo>
                    <a:pt x="1637" y="8674"/>
                    <a:pt x="1645" y="8681"/>
                    <a:pt x="1649" y="8691"/>
                  </a:cubicBezTo>
                  <a:lnTo>
                    <a:pt x="1649" y="8691"/>
                  </a:lnTo>
                  <a:lnTo>
                    <a:pt x="1637" y="8674"/>
                  </a:lnTo>
                  <a:close/>
                  <a:moveTo>
                    <a:pt x="163" y="0"/>
                  </a:moveTo>
                  <a:cubicBezTo>
                    <a:pt x="135" y="0"/>
                    <a:pt x="122" y="27"/>
                    <a:pt x="122" y="54"/>
                  </a:cubicBezTo>
                  <a:lnTo>
                    <a:pt x="122" y="41"/>
                  </a:lnTo>
                  <a:cubicBezTo>
                    <a:pt x="68" y="433"/>
                    <a:pt x="41" y="825"/>
                    <a:pt x="14" y="1231"/>
                  </a:cubicBezTo>
                  <a:cubicBezTo>
                    <a:pt x="0" y="1651"/>
                    <a:pt x="0" y="2070"/>
                    <a:pt x="14" y="2490"/>
                  </a:cubicBezTo>
                  <a:cubicBezTo>
                    <a:pt x="54" y="3369"/>
                    <a:pt x="149" y="4249"/>
                    <a:pt x="325" y="5115"/>
                  </a:cubicBezTo>
                  <a:cubicBezTo>
                    <a:pt x="447" y="5764"/>
                    <a:pt x="609" y="6400"/>
                    <a:pt x="826" y="7036"/>
                  </a:cubicBezTo>
                  <a:cubicBezTo>
                    <a:pt x="934" y="7334"/>
                    <a:pt x="1056" y="7618"/>
                    <a:pt x="1191" y="7902"/>
                  </a:cubicBezTo>
                  <a:cubicBezTo>
                    <a:pt x="1259" y="8051"/>
                    <a:pt x="1326" y="8186"/>
                    <a:pt x="1394" y="8308"/>
                  </a:cubicBezTo>
                  <a:cubicBezTo>
                    <a:pt x="1434" y="8376"/>
                    <a:pt x="1475" y="8443"/>
                    <a:pt x="1502" y="8498"/>
                  </a:cubicBezTo>
                  <a:cubicBezTo>
                    <a:pt x="1543" y="8565"/>
                    <a:pt x="1556" y="8579"/>
                    <a:pt x="1583" y="8619"/>
                  </a:cubicBezTo>
                  <a:lnTo>
                    <a:pt x="1651" y="8714"/>
                  </a:lnTo>
                  <a:lnTo>
                    <a:pt x="1665" y="8728"/>
                  </a:lnTo>
                  <a:cubicBezTo>
                    <a:pt x="1678" y="8755"/>
                    <a:pt x="1705" y="8768"/>
                    <a:pt x="1732" y="8782"/>
                  </a:cubicBezTo>
                  <a:cubicBezTo>
                    <a:pt x="1752" y="8789"/>
                    <a:pt x="1773" y="8792"/>
                    <a:pt x="1795" y="8792"/>
                  </a:cubicBezTo>
                  <a:cubicBezTo>
                    <a:pt x="1817" y="8792"/>
                    <a:pt x="1840" y="8789"/>
                    <a:pt x="1867" y="8782"/>
                  </a:cubicBezTo>
                  <a:cubicBezTo>
                    <a:pt x="1895" y="8755"/>
                    <a:pt x="1935" y="8728"/>
                    <a:pt x="1949" y="8687"/>
                  </a:cubicBezTo>
                  <a:cubicBezTo>
                    <a:pt x="1962" y="8646"/>
                    <a:pt x="1962" y="8592"/>
                    <a:pt x="1949" y="8552"/>
                  </a:cubicBezTo>
                  <a:cubicBezTo>
                    <a:pt x="1922" y="8511"/>
                    <a:pt x="1895" y="8457"/>
                    <a:pt x="1867" y="8416"/>
                  </a:cubicBezTo>
                  <a:lnTo>
                    <a:pt x="1786" y="8268"/>
                  </a:lnTo>
                  <a:cubicBezTo>
                    <a:pt x="1732" y="8173"/>
                    <a:pt x="1678" y="8078"/>
                    <a:pt x="1624" y="7983"/>
                  </a:cubicBezTo>
                  <a:cubicBezTo>
                    <a:pt x="1516" y="7767"/>
                    <a:pt x="1421" y="7550"/>
                    <a:pt x="1313" y="7334"/>
                  </a:cubicBezTo>
                  <a:cubicBezTo>
                    <a:pt x="1218" y="7117"/>
                    <a:pt x="1123" y="6887"/>
                    <a:pt x="1042" y="6657"/>
                  </a:cubicBezTo>
                  <a:cubicBezTo>
                    <a:pt x="953" y="6440"/>
                    <a:pt x="875" y="6223"/>
                    <a:pt x="799" y="5994"/>
                  </a:cubicBezTo>
                  <a:lnTo>
                    <a:pt x="799" y="5994"/>
                  </a:lnTo>
                  <a:cubicBezTo>
                    <a:pt x="799" y="5994"/>
                    <a:pt x="799" y="5994"/>
                    <a:pt x="799" y="5994"/>
                  </a:cubicBezTo>
                  <a:lnTo>
                    <a:pt x="785" y="5955"/>
                  </a:lnTo>
                  <a:lnTo>
                    <a:pt x="785" y="5955"/>
                  </a:lnTo>
                  <a:cubicBezTo>
                    <a:pt x="790" y="5968"/>
                    <a:pt x="794" y="5981"/>
                    <a:pt x="799" y="5994"/>
                  </a:cubicBezTo>
                  <a:lnTo>
                    <a:pt x="799" y="5994"/>
                  </a:lnTo>
                  <a:cubicBezTo>
                    <a:pt x="799" y="5981"/>
                    <a:pt x="798" y="5967"/>
                    <a:pt x="785" y="5954"/>
                  </a:cubicBezTo>
                  <a:lnTo>
                    <a:pt x="785" y="5954"/>
                  </a:lnTo>
                  <a:lnTo>
                    <a:pt x="771" y="5913"/>
                  </a:lnTo>
                  <a:cubicBezTo>
                    <a:pt x="677" y="5602"/>
                    <a:pt x="609" y="5304"/>
                    <a:pt x="528" y="4993"/>
                  </a:cubicBezTo>
                  <a:cubicBezTo>
                    <a:pt x="447" y="4682"/>
                    <a:pt x="393" y="4344"/>
                    <a:pt x="338" y="4019"/>
                  </a:cubicBezTo>
                  <a:cubicBezTo>
                    <a:pt x="230" y="3396"/>
                    <a:pt x="163" y="2760"/>
                    <a:pt x="135" y="2124"/>
                  </a:cubicBezTo>
                  <a:cubicBezTo>
                    <a:pt x="135" y="2124"/>
                    <a:pt x="135" y="2138"/>
                    <a:pt x="135" y="2138"/>
                  </a:cubicBezTo>
                  <a:cubicBezTo>
                    <a:pt x="108" y="1448"/>
                    <a:pt x="122" y="744"/>
                    <a:pt x="203" y="54"/>
                  </a:cubicBezTo>
                  <a:cubicBezTo>
                    <a:pt x="203" y="27"/>
                    <a:pt x="190" y="0"/>
                    <a:pt x="163" y="0"/>
                  </a:cubicBezTo>
                  <a:close/>
                </a:path>
              </a:pathLst>
            </a:custGeom>
            <a:solidFill>
              <a:srgbClr val="9D0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1" name="Google Shape;1461;p45"/>
            <p:cNvSpPr/>
            <p:nvPr/>
          </p:nvSpPr>
          <p:spPr>
            <a:xfrm>
              <a:off x="1352460" y="1074830"/>
              <a:ext cx="47791" cy="211391"/>
            </a:xfrm>
            <a:custGeom>
              <a:avLst/>
              <a:gdLst/>
              <a:ahLst/>
              <a:cxnLst/>
              <a:rect l="l" t="t" r="r" b="b"/>
              <a:pathLst>
                <a:path w="664" h="2937" extrusionOk="0">
                  <a:moveTo>
                    <a:pt x="95" y="0"/>
                  </a:moveTo>
                  <a:cubicBezTo>
                    <a:pt x="68" y="0"/>
                    <a:pt x="41" y="27"/>
                    <a:pt x="41" y="55"/>
                  </a:cubicBezTo>
                  <a:lnTo>
                    <a:pt x="41" y="68"/>
                  </a:lnTo>
                  <a:cubicBezTo>
                    <a:pt x="14" y="285"/>
                    <a:pt x="0" y="515"/>
                    <a:pt x="0" y="745"/>
                  </a:cubicBezTo>
                  <a:cubicBezTo>
                    <a:pt x="0" y="975"/>
                    <a:pt x="27" y="1218"/>
                    <a:pt x="55" y="1448"/>
                  </a:cubicBezTo>
                  <a:cubicBezTo>
                    <a:pt x="82" y="1692"/>
                    <a:pt x="122" y="1908"/>
                    <a:pt x="176" y="2138"/>
                  </a:cubicBezTo>
                  <a:cubicBezTo>
                    <a:pt x="203" y="2247"/>
                    <a:pt x="217" y="2368"/>
                    <a:pt x="258" y="2477"/>
                  </a:cubicBezTo>
                  <a:cubicBezTo>
                    <a:pt x="285" y="2598"/>
                    <a:pt x="312" y="2720"/>
                    <a:pt x="352" y="2842"/>
                  </a:cubicBezTo>
                  <a:cubicBezTo>
                    <a:pt x="366" y="2869"/>
                    <a:pt x="379" y="2883"/>
                    <a:pt x="406" y="2910"/>
                  </a:cubicBezTo>
                  <a:cubicBezTo>
                    <a:pt x="447" y="2923"/>
                    <a:pt x="488" y="2937"/>
                    <a:pt x="528" y="2937"/>
                  </a:cubicBezTo>
                  <a:cubicBezTo>
                    <a:pt x="569" y="2923"/>
                    <a:pt x="596" y="2896"/>
                    <a:pt x="623" y="2869"/>
                  </a:cubicBezTo>
                  <a:cubicBezTo>
                    <a:pt x="650" y="2842"/>
                    <a:pt x="663" y="2788"/>
                    <a:pt x="650" y="2747"/>
                  </a:cubicBezTo>
                  <a:cubicBezTo>
                    <a:pt x="623" y="2639"/>
                    <a:pt x="582" y="2531"/>
                    <a:pt x="542" y="2409"/>
                  </a:cubicBezTo>
                  <a:cubicBezTo>
                    <a:pt x="515" y="2301"/>
                    <a:pt x="474" y="2192"/>
                    <a:pt x="433" y="2084"/>
                  </a:cubicBezTo>
                  <a:cubicBezTo>
                    <a:pt x="352" y="1827"/>
                    <a:pt x="285" y="1584"/>
                    <a:pt x="230" y="1326"/>
                  </a:cubicBezTo>
                  <a:cubicBezTo>
                    <a:pt x="190" y="1191"/>
                    <a:pt x="176" y="1056"/>
                    <a:pt x="149" y="921"/>
                  </a:cubicBezTo>
                  <a:cubicBezTo>
                    <a:pt x="136" y="785"/>
                    <a:pt x="122" y="650"/>
                    <a:pt x="122" y="528"/>
                  </a:cubicBezTo>
                  <a:lnTo>
                    <a:pt x="122" y="515"/>
                  </a:lnTo>
                  <a:cubicBezTo>
                    <a:pt x="122" y="366"/>
                    <a:pt x="122" y="203"/>
                    <a:pt x="136" y="55"/>
                  </a:cubicBezTo>
                  <a:cubicBezTo>
                    <a:pt x="136" y="27"/>
                    <a:pt x="122" y="0"/>
                    <a:pt x="95" y="0"/>
                  </a:cubicBezTo>
                  <a:close/>
                </a:path>
              </a:pathLst>
            </a:custGeom>
            <a:solidFill>
              <a:srgbClr val="9D0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2" name="Google Shape;1462;p45"/>
            <p:cNvSpPr/>
            <p:nvPr/>
          </p:nvSpPr>
          <p:spPr>
            <a:xfrm>
              <a:off x="1442790" y="1109883"/>
              <a:ext cx="300280" cy="356852"/>
            </a:xfrm>
            <a:custGeom>
              <a:avLst/>
              <a:gdLst/>
              <a:ahLst/>
              <a:cxnLst/>
              <a:rect l="l" t="t" r="r" b="b"/>
              <a:pathLst>
                <a:path w="4172" h="4958" extrusionOk="0">
                  <a:moveTo>
                    <a:pt x="4117" y="1"/>
                  </a:moveTo>
                  <a:cubicBezTo>
                    <a:pt x="4104" y="1"/>
                    <a:pt x="4090" y="14"/>
                    <a:pt x="4077" y="28"/>
                  </a:cubicBezTo>
                  <a:lnTo>
                    <a:pt x="4090" y="28"/>
                  </a:lnTo>
                  <a:cubicBezTo>
                    <a:pt x="3887" y="366"/>
                    <a:pt x="3684" y="704"/>
                    <a:pt x="3454" y="1042"/>
                  </a:cubicBezTo>
                  <a:lnTo>
                    <a:pt x="3454" y="1029"/>
                  </a:lnTo>
                  <a:cubicBezTo>
                    <a:pt x="3224" y="1367"/>
                    <a:pt x="2981" y="1692"/>
                    <a:pt x="2724" y="2003"/>
                  </a:cubicBezTo>
                  <a:cubicBezTo>
                    <a:pt x="2466" y="2314"/>
                    <a:pt x="2196" y="2626"/>
                    <a:pt x="1912" y="2923"/>
                  </a:cubicBezTo>
                  <a:cubicBezTo>
                    <a:pt x="1641" y="3221"/>
                    <a:pt x="1343" y="3519"/>
                    <a:pt x="1046" y="3803"/>
                  </a:cubicBezTo>
                  <a:cubicBezTo>
                    <a:pt x="897" y="3938"/>
                    <a:pt x="748" y="4073"/>
                    <a:pt x="599" y="4222"/>
                  </a:cubicBezTo>
                  <a:lnTo>
                    <a:pt x="369" y="4439"/>
                  </a:lnTo>
                  <a:cubicBezTo>
                    <a:pt x="288" y="4506"/>
                    <a:pt x="207" y="4574"/>
                    <a:pt x="139" y="4655"/>
                  </a:cubicBezTo>
                  <a:cubicBezTo>
                    <a:pt x="0" y="4773"/>
                    <a:pt x="106" y="4957"/>
                    <a:pt x="243" y="4957"/>
                  </a:cubicBezTo>
                  <a:cubicBezTo>
                    <a:pt x="279" y="4957"/>
                    <a:pt x="318" y="4944"/>
                    <a:pt x="356" y="4912"/>
                  </a:cubicBezTo>
                  <a:cubicBezTo>
                    <a:pt x="450" y="4845"/>
                    <a:pt x="545" y="4763"/>
                    <a:pt x="640" y="4682"/>
                  </a:cubicBezTo>
                  <a:cubicBezTo>
                    <a:pt x="735" y="4601"/>
                    <a:pt x="829" y="4506"/>
                    <a:pt x="924" y="4425"/>
                  </a:cubicBezTo>
                  <a:cubicBezTo>
                    <a:pt x="1100" y="4263"/>
                    <a:pt x="1276" y="4087"/>
                    <a:pt x="1438" y="3925"/>
                  </a:cubicBezTo>
                  <a:cubicBezTo>
                    <a:pt x="1776" y="3559"/>
                    <a:pt x="2088" y="3194"/>
                    <a:pt x="2385" y="2801"/>
                  </a:cubicBezTo>
                  <a:cubicBezTo>
                    <a:pt x="2534" y="2598"/>
                    <a:pt x="2669" y="2409"/>
                    <a:pt x="2818" y="2206"/>
                  </a:cubicBezTo>
                  <a:cubicBezTo>
                    <a:pt x="2954" y="2003"/>
                    <a:pt x="3089" y="1814"/>
                    <a:pt x="3224" y="1611"/>
                  </a:cubicBezTo>
                  <a:cubicBezTo>
                    <a:pt x="3481" y="1205"/>
                    <a:pt x="3738" y="785"/>
                    <a:pt x="3982" y="366"/>
                  </a:cubicBezTo>
                  <a:cubicBezTo>
                    <a:pt x="4050" y="271"/>
                    <a:pt x="4104" y="163"/>
                    <a:pt x="4158" y="68"/>
                  </a:cubicBezTo>
                  <a:cubicBezTo>
                    <a:pt x="4171" y="41"/>
                    <a:pt x="4158" y="14"/>
                    <a:pt x="4131" y="1"/>
                  </a:cubicBezTo>
                  <a:close/>
                </a:path>
              </a:pathLst>
            </a:custGeom>
            <a:solidFill>
              <a:srgbClr val="9D0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3" name="Google Shape;1463;p45"/>
            <p:cNvSpPr/>
            <p:nvPr/>
          </p:nvSpPr>
          <p:spPr>
            <a:xfrm>
              <a:off x="1735231" y="1270606"/>
              <a:ext cx="149060" cy="176339"/>
            </a:xfrm>
            <a:custGeom>
              <a:avLst/>
              <a:gdLst/>
              <a:ahLst/>
              <a:cxnLst/>
              <a:rect l="l" t="t" r="r" b="b"/>
              <a:pathLst>
                <a:path w="2071" h="2450" extrusionOk="0">
                  <a:moveTo>
                    <a:pt x="2016" y="0"/>
                  </a:moveTo>
                  <a:cubicBezTo>
                    <a:pt x="2003" y="0"/>
                    <a:pt x="1989" y="0"/>
                    <a:pt x="1976" y="27"/>
                  </a:cubicBezTo>
                  <a:lnTo>
                    <a:pt x="1989" y="14"/>
                  </a:lnTo>
                  <a:lnTo>
                    <a:pt x="1989" y="14"/>
                  </a:lnTo>
                  <a:cubicBezTo>
                    <a:pt x="1922" y="149"/>
                    <a:pt x="1840" y="271"/>
                    <a:pt x="1759" y="393"/>
                  </a:cubicBezTo>
                  <a:lnTo>
                    <a:pt x="1759" y="379"/>
                  </a:lnTo>
                  <a:cubicBezTo>
                    <a:pt x="1651" y="555"/>
                    <a:pt x="1516" y="717"/>
                    <a:pt x="1394" y="866"/>
                  </a:cubicBezTo>
                  <a:cubicBezTo>
                    <a:pt x="1259" y="1029"/>
                    <a:pt x="1123" y="1177"/>
                    <a:pt x="974" y="1326"/>
                  </a:cubicBezTo>
                  <a:cubicBezTo>
                    <a:pt x="839" y="1475"/>
                    <a:pt x="690" y="1624"/>
                    <a:pt x="541" y="1759"/>
                  </a:cubicBezTo>
                  <a:cubicBezTo>
                    <a:pt x="406" y="1908"/>
                    <a:pt x="244" y="2070"/>
                    <a:pt x="81" y="2219"/>
                  </a:cubicBezTo>
                  <a:cubicBezTo>
                    <a:pt x="0" y="2314"/>
                    <a:pt x="68" y="2449"/>
                    <a:pt x="190" y="2449"/>
                  </a:cubicBezTo>
                  <a:cubicBezTo>
                    <a:pt x="230" y="2449"/>
                    <a:pt x="271" y="2436"/>
                    <a:pt x="298" y="2409"/>
                  </a:cubicBezTo>
                  <a:cubicBezTo>
                    <a:pt x="460" y="2233"/>
                    <a:pt x="636" y="2057"/>
                    <a:pt x="798" y="1881"/>
                  </a:cubicBezTo>
                  <a:cubicBezTo>
                    <a:pt x="974" y="1705"/>
                    <a:pt x="1123" y="1502"/>
                    <a:pt x="1272" y="1313"/>
                  </a:cubicBezTo>
                  <a:cubicBezTo>
                    <a:pt x="1421" y="1123"/>
                    <a:pt x="1556" y="920"/>
                    <a:pt x="1678" y="717"/>
                  </a:cubicBezTo>
                  <a:cubicBezTo>
                    <a:pt x="1813" y="514"/>
                    <a:pt x="1949" y="284"/>
                    <a:pt x="2057" y="54"/>
                  </a:cubicBezTo>
                  <a:cubicBezTo>
                    <a:pt x="2070" y="41"/>
                    <a:pt x="2057" y="14"/>
                    <a:pt x="2043" y="0"/>
                  </a:cubicBezTo>
                  <a:close/>
                </a:path>
              </a:pathLst>
            </a:custGeom>
            <a:solidFill>
              <a:srgbClr val="9D0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4" name="Google Shape;1464;p45"/>
            <p:cNvSpPr/>
            <p:nvPr/>
          </p:nvSpPr>
          <p:spPr>
            <a:xfrm>
              <a:off x="1395718" y="1569595"/>
              <a:ext cx="223626" cy="170869"/>
            </a:xfrm>
            <a:custGeom>
              <a:avLst/>
              <a:gdLst/>
              <a:ahLst/>
              <a:cxnLst/>
              <a:rect l="l" t="t" r="r" b="b"/>
              <a:pathLst>
                <a:path w="3107" h="2374" extrusionOk="0">
                  <a:moveTo>
                    <a:pt x="3039" y="0"/>
                  </a:moveTo>
                  <a:cubicBezTo>
                    <a:pt x="3026" y="0"/>
                    <a:pt x="3012" y="0"/>
                    <a:pt x="2999" y="14"/>
                  </a:cubicBezTo>
                  <a:cubicBezTo>
                    <a:pt x="2850" y="163"/>
                    <a:pt x="2687" y="311"/>
                    <a:pt x="2525" y="447"/>
                  </a:cubicBezTo>
                  <a:lnTo>
                    <a:pt x="2539" y="447"/>
                  </a:lnTo>
                  <a:cubicBezTo>
                    <a:pt x="2160" y="758"/>
                    <a:pt x="1767" y="1042"/>
                    <a:pt x="1361" y="1313"/>
                  </a:cubicBezTo>
                  <a:cubicBezTo>
                    <a:pt x="956" y="1583"/>
                    <a:pt x="550" y="1840"/>
                    <a:pt x="144" y="2111"/>
                  </a:cubicBezTo>
                  <a:cubicBezTo>
                    <a:pt x="0" y="2188"/>
                    <a:pt x="82" y="2373"/>
                    <a:pt x="204" y="2373"/>
                  </a:cubicBezTo>
                  <a:cubicBezTo>
                    <a:pt x="232" y="2373"/>
                    <a:pt x="262" y="2364"/>
                    <a:pt x="292" y="2341"/>
                  </a:cubicBezTo>
                  <a:cubicBezTo>
                    <a:pt x="807" y="2016"/>
                    <a:pt x="1280" y="1665"/>
                    <a:pt x="1754" y="1286"/>
                  </a:cubicBezTo>
                  <a:cubicBezTo>
                    <a:pt x="2214" y="920"/>
                    <a:pt x="2660" y="514"/>
                    <a:pt x="3080" y="95"/>
                  </a:cubicBezTo>
                  <a:cubicBezTo>
                    <a:pt x="3107" y="54"/>
                    <a:pt x="3080" y="0"/>
                    <a:pt x="3039" y="0"/>
                  </a:cubicBezTo>
                  <a:close/>
                </a:path>
              </a:pathLst>
            </a:custGeom>
            <a:solidFill>
              <a:srgbClr val="9D0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5" name="Google Shape;1465;p45"/>
            <p:cNvSpPr/>
            <p:nvPr/>
          </p:nvSpPr>
          <p:spPr>
            <a:xfrm>
              <a:off x="1772802" y="1842889"/>
              <a:ext cx="248890" cy="204409"/>
            </a:xfrm>
            <a:custGeom>
              <a:avLst/>
              <a:gdLst/>
              <a:ahLst/>
              <a:cxnLst/>
              <a:rect l="l" t="t" r="r" b="b"/>
              <a:pathLst>
                <a:path w="3458" h="2840" extrusionOk="0">
                  <a:moveTo>
                    <a:pt x="3370" y="1"/>
                  </a:moveTo>
                  <a:cubicBezTo>
                    <a:pt x="3357" y="1"/>
                    <a:pt x="3344" y="6"/>
                    <a:pt x="3335" y="19"/>
                  </a:cubicBezTo>
                  <a:lnTo>
                    <a:pt x="3335" y="5"/>
                  </a:lnTo>
                  <a:cubicBezTo>
                    <a:pt x="3064" y="290"/>
                    <a:pt x="2780" y="547"/>
                    <a:pt x="2496" y="804"/>
                  </a:cubicBezTo>
                  <a:cubicBezTo>
                    <a:pt x="2401" y="871"/>
                    <a:pt x="2320" y="939"/>
                    <a:pt x="2239" y="1020"/>
                  </a:cubicBezTo>
                  <a:lnTo>
                    <a:pt x="1954" y="1237"/>
                  </a:lnTo>
                  <a:cubicBezTo>
                    <a:pt x="1765" y="1386"/>
                    <a:pt x="1575" y="1534"/>
                    <a:pt x="1373" y="1670"/>
                  </a:cubicBezTo>
                  <a:cubicBezTo>
                    <a:pt x="1183" y="1819"/>
                    <a:pt x="994" y="1954"/>
                    <a:pt x="804" y="2089"/>
                  </a:cubicBezTo>
                  <a:cubicBezTo>
                    <a:pt x="601" y="2225"/>
                    <a:pt x="385" y="2360"/>
                    <a:pt x="168" y="2495"/>
                  </a:cubicBezTo>
                  <a:cubicBezTo>
                    <a:pt x="0" y="2607"/>
                    <a:pt x="110" y="2840"/>
                    <a:pt x="268" y="2840"/>
                  </a:cubicBezTo>
                  <a:cubicBezTo>
                    <a:pt x="301" y="2840"/>
                    <a:pt x="336" y="2830"/>
                    <a:pt x="371" y="2806"/>
                  </a:cubicBezTo>
                  <a:cubicBezTo>
                    <a:pt x="507" y="2725"/>
                    <a:pt x="655" y="2617"/>
                    <a:pt x="791" y="2522"/>
                  </a:cubicBezTo>
                  <a:cubicBezTo>
                    <a:pt x="926" y="2428"/>
                    <a:pt x="1061" y="2319"/>
                    <a:pt x="1197" y="2225"/>
                  </a:cubicBezTo>
                  <a:cubicBezTo>
                    <a:pt x="1467" y="2008"/>
                    <a:pt x="1738" y="1778"/>
                    <a:pt x="1995" y="1548"/>
                  </a:cubicBezTo>
                  <a:cubicBezTo>
                    <a:pt x="2117" y="1426"/>
                    <a:pt x="2225" y="1318"/>
                    <a:pt x="2347" y="1210"/>
                  </a:cubicBezTo>
                  <a:cubicBezTo>
                    <a:pt x="2469" y="1101"/>
                    <a:pt x="2577" y="966"/>
                    <a:pt x="2699" y="844"/>
                  </a:cubicBezTo>
                  <a:cubicBezTo>
                    <a:pt x="2942" y="601"/>
                    <a:pt x="3172" y="344"/>
                    <a:pt x="3416" y="87"/>
                  </a:cubicBezTo>
                  <a:cubicBezTo>
                    <a:pt x="3457" y="56"/>
                    <a:pt x="3412" y="1"/>
                    <a:pt x="3370" y="1"/>
                  </a:cubicBezTo>
                  <a:close/>
                </a:path>
              </a:pathLst>
            </a:custGeom>
            <a:solidFill>
              <a:srgbClr val="9D0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6" name="Google Shape;1466;p45"/>
            <p:cNvSpPr/>
            <p:nvPr/>
          </p:nvSpPr>
          <p:spPr>
            <a:xfrm>
              <a:off x="1092409" y="2715890"/>
              <a:ext cx="364337" cy="111057"/>
            </a:xfrm>
            <a:custGeom>
              <a:avLst/>
              <a:gdLst/>
              <a:ahLst/>
              <a:cxnLst/>
              <a:rect l="l" t="t" r="r" b="b"/>
              <a:pathLst>
                <a:path w="5062" h="1543" extrusionOk="0">
                  <a:moveTo>
                    <a:pt x="4967" y="0"/>
                  </a:moveTo>
                  <a:lnTo>
                    <a:pt x="4967" y="14"/>
                  </a:lnTo>
                  <a:cubicBezTo>
                    <a:pt x="4709" y="122"/>
                    <a:pt x="4452" y="230"/>
                    <a:pt x="4195" y="325"/>
                  </a:cubicBezTo>
                  <a:cubicBezTo>
                    <a:pt x="4060" y="379"/>
                    <a:pt x="3925" y="420"/>
                    <a:pt x="3789" y="460"/>
                  </a:cubicBezTo>
                  <a:cubicBezTo>
                    <a:pt x="3654" y="501"/>
                    <a:pt x="3492" y="555"/>
                    <a:pt x="3343" y="596"/>
                  </a:cubicBezTo>
                  <a:cubicBezTo>
                    <a:pt x="2802" y="745"/>
                    <a:pt x="2233" y="880"/>
                    <a:pt x="1665" y="975"/>
                  </a:cubicBezTo>
                  <a:lnTo>
                    <a:pt x="1638" y="975"/>
                  </a:lnTo>
                  <a:cubicBezTo>
                    <a:pt x="1394" y="1015"/>
                    <a:pt x="1151" y="1056"/>
                    <a:pt x="921" y="1083"/>
                  </a:cubicBezTo>
                  <a:cubicBezTo>
                    <a:pt x="677" y="1123"/>
                    <a:pt x="420" y="1150"/>
                    <a:pt x="177" y="1191"/>
                  </a:cubicBezTo>
                  <a:lnTo>
                    <a:pt x="136" y="1191"/>
                  </a:lnTo>
                  <a:cubicBezTo>
                    <a:pt x="95" y="1205"/>
                    <a:pt x="68" y="1218"/>
                    <a:pt x="55" y="1245"/>
                  </a:cubicBezTo>
                  <a:cubicBezTo>
                    <a:pt x="14" y="1286"/>
                    <a:pt x="1" y="1326"/>
                    <a:pt x="1" y="1367"/>
                  </a:cubicBezTo>
                  <a:cubicBezTo>
                    <a:pt x="14" y="1421"/>
                    <a:pt x="28" y="1462"/>
                    <a:pt x="68" y="1489"/>
                  </a:cubicBezTo>
                  <a:cubicBezTo>
                    <a:pt x="95" y="1529"/>
                    <a:pt x="149" y="1543"/>
                    <a:pt x="190" y="1543"/>
                  </a:cubicBezTo>
                  <a:cubicBezTo>
                    <a:pt x="393" y="1516"/>
                    <a:pt x="596" y="1475"/>
                    <a:pt x="799" y="1448"/>
                  </a:cubicBezTo>
                  <a:cubicBezTo>
                    <a:pt x="988" y="1408"/>
                    <a:pt x="1205" y="1367"/>
                    <a:pt x="1421" y="1326"/>
                  </a:cubicBezTo>
                  <a:cubicBezTo>
                    <a:pt x="1624" y="1272"/>
                    <a:pt x="1814" y="1232"/>
                    <a:pt x="2017" y="1178"/>
                  </a:cubicBezTo>
                  <a:cubicBezTo>
                    <a:pt x="2206" y="1123"/>
                    <a:pt x="2436" y="1069"/>
                    <a:pt x="2639" y="1015"/>
                  </a:cubicBezTo>
                  <a:cubicBezTo>
                    <a:pt x="3451" y="772"/>
                    <a:pt x="4236" y="487"/>
                    <a:pt x="5007" y="122"/>
                  </a:cubicBezTo>
                  <a:cubicBezTo>
                    <a:pt x="5034" y="122"/>
                    <a:pt x="5061" y="81"/>
                    <a:pt x="5048" y="41"/>
                  </a:cubicBezTo>
                  <a:cubicBezTo>
                    <a:pt x="5034" y="14"/>
                    <a:pt x="5007" y="0"/>
                    <a:pt x="4980" y="0"/>
                  </a:cubicBezTo>
                  <a:close/>
                </a:path>
              </a:pathLst>
            </a:custGeom>
            <a:solidFill>
              <a:srgbClr val="9D0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7" name="Google Shape;1467;p45"/>
            <p:cNvSpPr/>
            <p:nvPr/>
          </p:nvSpPr>
          <p:spPr>
            <a:xfrm>
              <a:off x="637590" y="2026141"/>
              <a:ext cx="325327" cy="323528"/>
            </a:xfrm>
            <a:custGeom>
              <a:avLst/>
              <a:gdLst/>
              <a:ahLst/>
              <a:cxnLst/>
              <a:rect l="l" t="t" r="r" b="b"/>
              <a:pathLst>
                <a:path w="4520" h="4495" extrusionOk="0">
                  <a:moveTo>
                    <a:pt x="2336" y="0"/>
                  </a:moveTo>
                  <a:cubicBezTo>
                    <a:pt x="1381" y="0"/>
                    <a:pt x="497" y="746"/>
                    <a:pt x="271" y="1816"/>
                  </a:cubicBezTo>
                  <a:cubicBezTo>
                    <a:pt x="1" y="3034"/>
                    <a:pt x="691" y="4211"/>
                    <a:pt x="1787" y="4455"/>
                  </a:cubicBezTo>
                  <a:cubicBezTo>
                    <a:pt x="1915" y="4482"/>
                    <a:pt x="2044" y="4495"/>
                    <a:pt x="2170" y="4495"/>
                  </a:cubicBezTo>
                  <a:cubicBezTo>
                    <a:pt x="3139" y="4495"/>
                    <a:pt x="4022" y="3746"/>
                    <a:pt x="4249" y="2669"/>
                  </a:cubicBezTo>
                  <a:cubicBezTo>
                    <a:pt x="4520" y="1451"/>
                    <a:pt x="3830" y="274"/>
                    <a:pt x="2734" y="44"/>
                  </a:cubicBezTo>
                  <a:cubicBezTo>
                    <a:pt x="2601" y="14"/>
                    <a:pt x="2468" y="0"/>
                    <a:pt x="2336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8" name="Google Shape;1468;p45"/>
            <p:cNvSpPr/>
            <p:nvPr/>
          </p:nvSpPr>
          <p:spPr>
            <a:xfrm>
              <a:off x="728136" y="2083722"/>
              <a:ext cx="227009" cy="226145"/>
            </a:xfrm>
            <a:custGeom>
              <a:avLst/>
              <a:gdLst/>
              <a:ahLst/>
              <a:cxnLst/>
              <a:rect l="l" t="t" r="r" b="b"/>
              <a:pathLst>
                <a:path w="3154" h="3142" extrusionOk="0">
                  <a:moveTo>
                    <a:pt x="1639" y="0"/>
                  </a:moveTo>
                  <a:cubicBezTo>
                    <a:pt x="965" y="0"/>
                    <a:pt x="344" y="521"/>
                    <a:pt x="177" y="1274"/>
                  </a:cubicBezTo>
                  <a:cubicBezTo>
                    <a:pt x="1" y="2126"/>
                    <a:pt x="475" y="2951"/>
                    <a:pt x="1246" y="3114"/>
                  </a:cubicBezTo>
                  <a:cubicBezTo>
                    <a:pt x="1336" y="3133"/>
                    <a:pt x="1427" y="3142"/>
                    <a:pt x="1516" y="3142"/>
                  </a:cubicBezTo>
                  <a:cubicBezTo>
                    <a:pt x="2190" y="3142"/>
                    <a:pt x="2809" y="2621"/>
                    <a:pt x="2964" y="1869"/>
                  </a:cubicBezTo>
                  <a:cubicBezTo>
                    <a:pt x="3154" y="1016"/>
                    <a:pt x="2680" y="191"/>
                    <a:pt x="1909" y="29"/>
                  </a:cubicBezTo>
                  <a:cubicBezTo>
                    <a:pt x="1818" y="10"/>
                    <a:pt x="1728" y="0"/>
                    <a:pt x="1639" y="0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9" name="Google Shape;1469;p45"/>
            <p:cNvSpPr/>
            <p:nvPr/>
          </p:nvSpPr>
          <p:spPr>
            <a:xfrm>
              <a:off x="678473" y="2166567"/>
              <a:ext cx="105299" cy="42753"/>
            </a:xfrm>
            <a:custGeom>
              <a:avLst/>
              <a:gdLst/>
              <a:ahLst/>
              <a:cxnLst/>
              <a:rect l="l" t="t" r="r" b="b"/>
              <a:pathLst>
                <a:path w="1463" h="594" extrusionOk="0">
                  <a:moveTo>
                    <a:pt x="424" y="0"/>
                  </a:moveTo>
                  <a:cubicBezTo>
                    <a:pt x="213" y="0"/>
                    <a:pt x="59" y="51"/>
                    <a:pt x="41" y="150"/>
                  </a:cubicBezTo>
                  <a:cubicBezTo>
                    <a:pt x="1" y="285"/>
                    <a:pt x="299" y="461"/>
                    <a:pt x="677" y="556"/>
                  </a:cubicBezTo>
                  <a:cubicBezTo>
                    <a:pt x="799" y="582"/>
                    <a:pt x="916" y="594"/>
                    <a:pt x="1020" y="594"/>
                  </a:cubicBezTo>
                  <a:cubicBezTo>
                    <a:pt x="1241" y="594"/>
                    <a:pt x="1403" y="539"/>
                    <a:pt x="1422" y="447"/>
                  </a:cubicBezTo>
                  <a:cubicBezTo>
                    <a:pt x="1462" y="298"/>
                    <a:pt x="1165" y="123"/>
                    <a:pt x="786" y="41"/>
                  </a:cubicBezTo>
                  <a:cubicBezTo>
                    <a:pt x="657" y="14"/>
                    <a:pt x="533" y="0"/>
                    <a:pt x="424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0" name="Google Shape;1470;p45"/>
            <p:cNvSpPr/>
            <p:nvPr/>
          </p:nvSpPr>
          <p:spPr>
            <a:xfrm>
              <a:off x="724250" y="1871824"/>
              <a:ext cx="186127" cy="81476"/>
            </a:xfrm>
            <a:custGeom>
              <a:avLst/>
              <a:gdLst/>
              <a:ahLst/>
              <a:cxnLst/>
              <a:rect l="l" t="t" r="r" b="b"/>
              <a:pathLst>
                <a:path w="2586" h="1132" extrusionOk="0">
                  <a:moveTo>
                    <a:pt x="1119" y="1"/>
                  </a:moveTo>
                  <a:cubicBezTo>
                    <a:pt x="527" y="1"/>
                    <a:pt x="52" y="191"/>
                    <a:pt x="28" y="456"/>
                  </a:cubicBezTo>
                  <a:cubicBezTo>
                    <a:pt x="1" y="767"/>
                    <a:pt x="556" y="1065"/>
                    <a:pt x="1246" y="1119"/>
                  </a:cubicBezTo>
                  <a:cubicBezTo>
                    <a:pt x="1333" y="1127"/>
                    <a:pt x="1419" y="1131"/>
                    <a:pt x="1503" y="1131"/>
                  </a:cubicBezTo>
                  <a:cubicBezTo>
                    <a:pt x="2089" y="1131"/>
                    <a:pt x="2546" y="933"/>
                    <a:pt x="2558" y="672"/>
                  </a:cubicBezTo>
                  <a:cubicBezTo>
                    <a:pt x="2585" y="361"/>
                    <a:pt x="2044" y="64"/>
                    <a:pt x="1340" y="9"/>
                  </a:cubicBezTo>
                  <a:cubicBezTo>
                    <a:pt x="1265" y="3"/>
                    <a:pt x="1191" y="1"/>
                    <a:pt x="1119" y="1"/>
                  </a:cubicBezTo>
                  <a:close/>
                </a:path>
              </a:pathLst>
            </a:custGeom>
            <a:solidFill>
              <a:srgbClr val="9D0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1" name="Google Shape;1471;p45"/>
            <p:cNvSpPr/>
            <p:nvPr/>
          </p:nvSpPr>
          <p:spPr>
            <a:xfrm>
              <a:off x="1372901" y="2203562"/>
              <a:ext cx="327342" cy="323456"/>
            </a:xfrm>
            <a:custGeom>
              <a:avLst/>
              <a:gdLst/>
              <a:ahLst/>
              <a:cxnLst/>
              <a:rect l="l" t="t" r="r" b="b"/>
              <a:pathLst>
                <a:path w="4548" h="4494" extrusionOk="0">
                  <a:moveTo>
                    <a:pt x="2371" y="1"/>
                  </a:moveTo>
                  <a:cubicBezTo>
                    <a:pt x="1430" y="1"/>
                    <a:pt x="556" y="719"/>
                    <a:pt x="298" y="1760"/>
                  </a:cubicBezTo>
                  <a:cubicBezTo>
                    <a:pt x="1" y="2978"/>
                    <a:pt x="650" y="4169"/>
                    <a:pt x="1746" y="4439"/>
                  </a:cubicBezTo>
                  <a:cubicBezTo>
                    <a:pt x="1892" y="4476"/>
                    <a:pt x="2040" y="4493"/>
                    <a:pt x="2185" y="4493"/>
                  </a:cubicBezTo>
                  <a:cubicBezTo>
                    <a:pt x="3117" y="4493"/>
                    <a:pt x="3992" y="3776"/>
                    <a:pt x="4249" y="2734"/>
                  </a:cubicBezTo>
                  <a:cubicBezTo>
                    <a:pt x="4547" y="1516"/>
                    <a:pt x="3911" y="326"/>
                    <a:pt x="2815" y="55"/>
                  </a:cubicBezTo>
                  <a:cubicBezTo>
                    <a:pt x="2667" y="18"/>
                    <a:pt x="2518" y="1"/>
                    <a:pt x="2371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2" name="Google Shape;1472;p45"/>
            <p:cNvSpPr/>
            <p:nvPr/>
          </p:nvSpPr>
          <p:spPr>
            <a:xfrm>
              <a:off x="1381683" y="2242717"/>
              <a:ext cx="227945" cy="225714"/>
            </a:xfrm>
            <a:custGeom>
              <a:avLst/>
              <a:gdLst/>
              <a:ahLst/>
              <a:cxnLst/>
              <a:rect l="l" t="t" r="r" b="b"/>
              <a:pathLst>
                <a:path w="3167" h="3136" extrusionOk="0">
                  <a:moveTo>
                    <a:pt x="1650" y="1"/>
                  </a:moveTo>
                  <a:cubicBezTo>
                    <a:pt x="987" y="1"/>
                    <a:pt x="367" y="504"/>
                    <a:pt x="203" y="1230"/>
                  </a:cubicBezTo>
                  <a:cubicBezTo>
                    <a:pt x="0" y="2082"/>
                    <a:pt x="447" y="2921"/>
                    <a:pt x="1218" y="3097"/>
                  </a:cubicBezTo>
                  <a:cubicBezTo>
                    <a:pt x="1322" y="3123"/>
                    <a:pt x="1427" y="3135"/>
                    <a:pt x="1531" y="3135"/>
                  </a:cubicBezTo>
                  <a:cubicBezTo>
                    <a:pt x="2184" y="3135"/>
                    <a:pt x="2802" y="2642"/>
                    <a:pt x="2977" y="1906"/>
                  </a:cubicBezTo>
                  <a:cubicBezTo>
                    <a:pt x="3167" y="1067"/>
                    <a:pt x="2720" y="228"/>
                    <a:pt x="1962" y="39"/>
                  </a:cubicBezTo>
                  <a:cubicBezTo>
                    <a:pt x="1858" y="13"/>
                    <a:pt x="1754" y="1"/>
                    <a:pt x="1650" y="1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3" name="Google Shape;1473;p45"/>
            <p:cNvSpPr/>
            <p:nvPr/>
          </p:nvSpPr>
          <p:spPr>
            <a:xfrm>
              <a:off x="1547228" y="2373210"/>
              <a:ext cx="104292" cy="44049"/>
            </a:xfrm>
            <a:custGeom>
              <a:avLst/>
              <a:gdLst/>
              <a:ahLst/>
              <a:cxnLst/>
              <a:rect l="l" t="t" r="r" b="b"/>
              <a:pathLst>
                <a:path w="1449" h="612" extrusionOk="0">
                  <a:moveTo>
                    <a:pt x="394" y="1"/>
                  </a:moveTo>
                  <a:cubicBezTo>
                    <a:pt x="197" y="1"/>
                    <a:pt x="53" y="49"/>
                    <a:pt x="28" y="134"/>
                  </a:cubicBezTo>
                  <a:cubicBezTo>
                    <a:pt x="1" y="283"/>
                    <a:pt x="271" y="472"/>
                    <a:pt x="664" y="567"/>
                  </a:cubicBezTo>
                  <a:cubicBezTo>
                    <a:pt x="803" y="596"/>
                    <a:pt x="936" y="612"/>
                    <a:pt x="1051" y="612"/>
                  </a:cubicBezTo>
                  <a:cubicBezTo>
                    <a:pt x="1249" y="612"/>
                    <a:pt x="1391" y="566"/>
                    <a:pt x="1408" y="472"/>
                  </a:cubicBezTo>
                  <a:cubicBezTo>
                    <a:pt x="1448" y="337"/>
                    <a:pt x="1164" y="147"/>
                    <a:pt x="785" y="52"/>
                  </a:cubicBezTo>
                  <a:cubicBezTo>
                    <a:pt x="645" y="17"/>
                    <a:pt x="510" y="1"/>
                    <a:pt x="394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4" name="Google Shape;1474;p45"/>
            <p:cNvSpPr/>
            <p:nvPr/>
          </p:nvSpPr>
          <p:spPr>
            <a:xfrm>
              <a:off x="1527795" y="2054859"/>
              <a:ext cx="185048" cy="103788"/>
            </a:xfrm>
            <a:custGeom>
              <a:avLst/>
              <a:gdLst/>
              <a:ahLst/>
              <a:cxnLst/>
              <a:rect l="l" t="t" r="r" b="b"/>
              <a:pathLst>
                <a:path w="2571" h="1442" extrusionOk="0">
                  <a:moveTo>
                    <a:pt x="619" y="0"/>
                  </a:moveTo>
                  <a:cubicBezTo>
                    <a:pt x="369" y="0"/>
                    <a:pt x="183" y="71"/>
                    <a:pt x="122" y="213"/>
                  </a:cubicBezTo>
                  <a:cubicBezTo>
                    <a:pt x="0" y="497"/>
                    <a:pt x="419" y="944"/>
                    <a:pt x="1069" y="1228"/>
                  </a:cubicBezTo>
                  <a:cubicBezTo>
                    <a:pt x="1387" y="1370"/>
                    <a:pt x="1702" y="1441"/>
                    <a:pt x="1952" y="1441"/>
                  </a:cubicBezTo>
                  <a:cubicBezTo>
                    <a:pt x="2202" y="1441"/>
                    <a:pt x="2388" y="1370"/>
                    <a:pt x="2449" y="1228"/>
                  </a:cubicBezTo>
                  <a:cubicBezTo>
                    <a:pt x="2571" y="944"/>
                    <a:pt x="2151" y="484"/>
                    <a:pt x="1502" y="213"/>
                  </a:cubicBezTo>
                  <a:cubicBezTo>
                    <a:pt x="1184" y="71"/>
                    <a:pt x="869" y="0"/>
                    <a:pt x="619" y="0"/>
                  </a:cubicBezTo>
                  <a:close/>
                </a:path>
              </a:pathLst>
            </a:custGeom>
            <a:solidFill>
              <a:srgbClr val="9D0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5" name="Google Shape;1475;p45"/>
            <p:cNvSpPr/>
            <p:nvPr/>
          </p:nvSpPr>
          <p:spPr>
            <a:xfrm>
              <a:off x="1025183" y="2333336"/>
              <a:ext cx="239677" cy="128187"/>
            </a:xfrm>
            <a:custGeom>
              <a:avLst/>
              <a:gdLst/>
              <a:ahLst/>
              <a:cxnLst/>
              <a:rect l="l" t="t" r="r" b="b"/>
              <a:pathLst>
                <a:path w="3330" h="1781" extrusionOk="0">
                  <a:moveTo>
                    <a:pt x="1470" y="1"/>
                  </a:moveTo>
                  <a:cubicBezTo>
                    <a:pt x="1401" y="1"/>
                    <a:pt x="1330" y="4"/>
                    <a:pt x="1259" y="11"/>
                  </a:cubicBezTo>
                  <a:cubicBezTo>
                    <a:pt x="1029" y="25"/>
                    <a:pt x="799" y="79"/>
                    <a:pt x="583" y="173"/>
                  </a:cubicBezTo>
                  <a:cubicBezTo>
                    <a:pt x="393" y="268"/>
                    <a:pt x="231" y="404"/>
                    <a:pt x="109" y="566"/>
                  </a:cubicBezTo>
                  <a:cubicBezTo>
                    <a:pt x="96" y="566"/>
                    <a:pt x="82" y="566"/>
                    <a:pt x="69" y="579"/>
                  </a:cubicBezTo>
                  <a:cubicBezTo>
                    <a:pt x="15" y="606"/>
                    <a:pt x="1" y="661"/>
                    <a:pt x="15" y="715"/>
                  </a:cubicBezTo>
                  <a:cubicBezTo>
                    <a:pt x="82" y="850"/>
                    <a:pt x="163" y="972"/>
                    <a:pt x="272" y="1080"/>
                  </a:cubicBezTo>
                  <a:cubicBezTo>
                    <a:pt x="380" y="1188"/>
                    <a:pt x="488" y="1283"/>
                    <a:pt x="623" y="1364"/>
                  </a:cubicBezTo>
                  <a:cubicBezTo>
                    <a:pt x="745" y="1432"/>
                    <a:pt x="867" y="1500"/>
                    <a:pt x="989" y="1554"/>
                  </a:cubicBezTo>
                  <a:cubicBezTo>
                    <a:pt x="1151" y="1608"/>
                    <a:pt x="1313" y="1662"/>
                    <a:pt x="1489" y="1703"/>
                  </a:cubicBezTo>
                  <a:cubicBezTo>
                    <a:pt x="1638" y="1730"/>
                    <a:pt x="1787" y="1757"/>
                    <a:pt x="1949" y="1770"/>
                  </a:cubicBezTo>
                  <a:cubicBezTo>
                    <a:pt x="2010" y="1777"/>
                    <a:pt x="2075" y="1780"/>
                    <a:pt x="2139" y="1780"/>
                  </a:cubicBezTo>
                  <a:cubicBezTo>
                    <a:pt x="2203" y="1780"/>
                    <a:pt x="2267" y="1777"/>
                    <a:pt x="2328" y="1770"/>
                  </a:cubicBezTo>
                  <a:cubicBezTo>
                    <a:pt x="2464" y="1757"/>
                    <a:pt x="2599" y="1743"/>
                    <a:pt x="2721" y="1730"/>
                  </a:cubicBezTo>
                  <a:cubicBezTo>
                    <a:pt x="2788" y="1716"/>
                    <a:pt x="2856" y="1703"/>
                    <a:pt x="2924" y="1689"/>
                  </a:cubicBezTo>
                  <a:cubicBezTo>
                    <a:pt x="2991" y="1662"/>
                    <a:pt x="3059" y="1648"/>
                    <a:pt x="3113" y="1608"/>
                  </a:cubicBezTo>
                  <a:cubicBezTo>
                    <a:pt x="3167" y="1581"/>
                    <a:pt x="3208" y="1540"/>
                    <a:pt x="3248" y="1500"/>
                  </a:cubicBezTo>
                  <a:cubicBezTo>
                    <a:pt x="3262" y="1472"/>
                    <a:pt x="3276" y="1445"/>
                    <a:pt x="3289" y="1432"/>
                  </a:cubicBezTo>
                  <a:cubicBezTo>
                    <a:pt x="3303" y="1391"/>
                    <a:pt x="3316" y="1364"/>
                    <a:pt x="3316" y="1324"/>
                  </a:cubicBezTo>
                  <a:cubicBezTo>
                    <a:pt x="3330" y="1270"/>
                    <a:pt x="3330" y="1215"/>
                    <a:pt x="3316" y="1161"/>
                  </a:cubicBezTo>
                  <a:cubicBezTo>
                    <a:pt x="3303" y="1094"/>
                    <a:pt x="3276" y="1026"/>
                    <a:pt x="3248" y="972"/>
                  </a:cubicBezTo>
                  <a:cubicBezTo>
                    <a:pt x="3194" y="850"/>
                    <a:pt x="3113" y="742"/>
                    <a:pt x="3018" y="634"/>
                  </a:cubicBezTo>
                  <a:cubicBezTo>
                    <a:pt x="2937" y="539"/>
                    <a:pt x="2843" y="458"/>
                    <a:pt x="2734" y="376"/>
                  </a:cubicBezTo>
                  <a:cubicBezTo>
                    <a:pt x="2612" y="282"/>
                    <a:pt x="2491" y="201"/>
                    <a:pt x="2342" y="146"/>
                  </a:cubicBezTo>
                  <a:lnTo>
                    <a:pt x="2342" y="173"/>
                  </a:lnTo>
                  <a:cubicBezTo>
                    <a:pt x="2261" y="133"/>
                    <a:pt x="2179" y="106"/>
                    <a:pt x="2085" y="92"/>
                  </a:cubicBezTo>
                  <a:cubicBezTo>
                    <a:pt x="1882" y="31"/>
                    <a:pt x="1679" y="1"/>
                    <a:pt x="1470" y="1"/>
                  </a:cubicBezTo>
                  <a:close/>
                </a:path>
              </a:pathLst>
            </a:custGeom>
            <a:solidFill>
              <a:srgbClr val="FF77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6" name="Google Shape;1476;p45"/>
            <p:cNvSpPr/>
            <p:nvPr/>
          </p:nvSpPr>
          <p:spPr>
            <a:xfrm>
              <a:off x="996968" y="2230122"/>
              <a:ext cx="334108" cy="244499"/>
            </a:xfrm>
            <a:custGeom>
              <a:avLst/>
              <a:gdLst/>
              <a:ahLst/>
              <a:cxnLst/>
              <a:rect l="l" t="t" r="r" b="b"/>
              <a:pathLst>
                <a:path w="4642" h="3397" extrusionOk="0">
                  <a:moveTo>
                    <a:pt x="1773" y="1553"/>
                  </a:moveTo>
                  <a:cubicBezTo>
                    <a:pt x="1936" y="1553"/>
                    <a:pt x="2111" y="1580"/>
                    <a:pt x="2274" y="1621"/>
                  </a:cubicBezTo>
                  <a:cubicBezTo>
                    <a:pt x="2369" y="1648"/>
                    <a:pt x="2450" y="1675"/>
                    <a:pt x="2544" y="1716"/>
                  </a:cubicBezTo>
                  <a:cubicBezTo>
                    <a:pt x="2626" y="1743"/>
                    <a:pt x="2707" y="1783"/>
                    <a:pt x="2788" y="1838"/>
                  </a:cubicBezTo>
                  <a:lnTo>
                    <a:pt x="2774" y="1810"/>
                  </a:lnTo>
                  <a:lnTo>
                    <a:pt x="2774" y="1810"/>
                  </a:lnTo>
                  <a:cubicBezTo>
                    <a:pt x="2910" y="1905"/>
                    <a:pt x="3045" y="2000"/>
                    <a:pt x="3167" y="2122"/>
                  </a:cubicBezTo>
                  <a:lnTo>
                    <a:pt x="3180" y="2122"/>
                  </a:lnTo>
                  <a:cubicBezTo>
                    <a:pt x="3275" y="2230"/>
                    <a:pt x="3356" y="2338"/>
                    <a:pt x="3424" y="2460"/>
                  </a:cubicBezTo>
                  <a:cubicBezTo>
                    <a:pt x="3492" y="2568"/>
                    <a:pt x="3546" y="2676"/>
                    <a:pt x="3573" y="2798"/>
                  </a:cubicBezTo>
                  <a:cubicBezTo>
                    <a:pt x="3573" y="2825"/>
                    <a:pt x="3586" y="2866"/>
                    <a:pt x="3600" y="2893"/>
                  </a:cubicBezTo>
                  <a:lnTo>
                    <a:pt x="3559" y="2920"/>
                  </a:lnTo>
                  <a:cubicBezTo>
                    <a:pt x="3424" y="3001"/>
                    <a:pt x="3275" y="3069"/>
                    <a:pt x="3113" y="3109"/>
                  </a:cubicBezTo>
                  <a:cubicBezTo>
                    <a:pt x="2937" y="3150"/>
                    <a:pt x="2761" y="3177"/>
                    <a:pt x="2571" y="3191"/>
                  </a:cubicBezTo>
                  <a:cubicBezTo>
                    <a:pt x="2328" y="3191"/>
                    <a:pt x="2084" y="3150"/>
                    <a:pt x="1854" y="3096"/>
                  </a:cubicBezTo>
                  <a:lnTo>
                    <a:pt x="1854" y="3096"/>
                  </a:lnTo>
                  <a:lnTo>
                    <a:pt x="1881" y="3109"/>
                  </a:lnTo>
                  <a:cubicBezTo>
                    <a:pt x="1760" y="3069"/>
                    <a:pt x="1638" y="3028"/>
                    <a:pt x="1516" y="2988"/>
                  </a:cubicBezTo>
                  <a:cubicBezTo>
                    <a:pt x="1408" y="2947"/>
                    <a:pt x="1300" y="2893"/>
                    <a:pt x="1191" y="2825"/>
                  </a:cubicBezTo>
                  <a:cubicBezTo>
                    <a:pt x="1029" y="2731"/>
                    <a:pt x="867" y="2609"/>
                    <a:pt x="731" y="2473"/>
                  </a:cubicBezTo>
                  <a:cubicBezTo>
                    <a:pt x="650" y="2392"/>
                    <a:pt x="582" y="2311"/>
                    <a:pt x="515" y="2216"/>
                  </a:cubicBezTo>
                  <a:cubicBezTo>
                    <a:pt x="582" y="2135"/>
                    <a:pt x="650" y="2054"/>
                    <a:pt x="718" y="1973"/>
                  </a:cubicBezTo>
                  <a:cubicBezTo>
                    <a:pt x="799" y="1892"/>
                    <a:pt x="894" y="1824"/>
                    <a:pt x="1002" y="1756"/>
                  </a:cubicBezTo>
                  <a:cubicBezTo>
                    <a:pt x="1097" y="1702"/>
                    <a:pt x="1218" y="1648"/>
                    <a:pt x="1340" y="1621"/>
                  </a:cubicBezTo>
                  <a:cubicBezTo>
                    <a:pt x="1475" y="1580"/>
                    <a:pt x="1624" y="1553"/>
                    <a:pt x="1773" y="1553"/>
                  </a:cubicBezTo>
                  <a:close/>
                  <a:moveTo>
                    <a:pt x="1144" y="0"/>
                  </a:moveTo>
                  <a:cubicBezTo>
                    <a:pt x="1020" y="0"/>
                    <a:pt x="892" y="28"/>
                    <a:pt x="772" y="78"/>
                  </a:cubicBezTo>
                  <a:cubicBezTo>
                    <a:pt x="623" y="133"/>
                    <a:pt x="488" y="214"/>
                    <a:pt x="379" y="322"/>
                  </a:cubicBezTo>
                  <a:cubicBezTo>
                    <a:pt x="271" y="417"/>
                    <a:pt x="190" y="539"/>
                    <a:pt x="122" y="674"/>
                  </a:cubicBezTo>
                  <a:cubicBezTo>
                    <a:pt x="68" y="809"/>
                    <a:pt x="28" y="944"/>
                    <a:pt x="14" y="1080"/>
                  </a:cubicBezTo>
                  <a:cubicBezTo>
                    <a:pt x="1" y="1229"/>
                    <a:pt x="14" y="1377"/>
                    <a:pt x="41" y="1526"/>
                  </a:cubicBezTo>
                  <a:cubicBezTo>
                    <a:pt x="122" y="2108"/>
                    <a:pt x="474" y="2622"/>
                    <a:pt x="975" y="2934"/>
                  </a:cubicBezTo>
                  <a:cubicBezTo>
                    <a:pt x="1452" y="3235"/>
                    <a:pt x="1988" y="3397"/>
                    <a:pt x="2538" y="3397"/>
                  </a:cubicBezTo>
                  <a:cubicBezTo>
                    <a:pt x="2581" y="3397"/>
                    <a:pt x="2623" y="3396"/>
                    <a:pt x="2666" y="3394"/>
                  </a:cubicBezTo>
                  <a:cubicBezTo>
                    <a:pt x="2964" y="3380"/>
                    <a:pt x="3248" y="3312"/>
                    <a:pt x="3505" y="3191"/>
                  </a:cubicBezTo>
                  <a:cubicBezTo>
                    <a:pt x="3640" y="3123"/>
                    <a:pt x="3762" y="3055"/>
                    <a:pt x="3884" y="2961"/>
                  </a:cubicBezTo>
                  <a:cubicBezTo>
                    <a:pt x="3979" y="2893"/>
                    <a:pt x="4060" y="2798"/>
                    <a:pt x="4141" y="2717"/>
                  </a:cubicBezTo>
                  <a:cubicBezTo>
                    <a:pt x="4222" y="2622"/>
                    <a:pt x="4303" y="2514"/>
                    <a:pt x="4371" y="2406"/>
                  </a:cubicBezTo>
                  <a:cubicBezTo>
                    <a:pt x="4439" y="2298"/>
                    <a:pt x="4493" y="2176"/>
                    <a:pt x="4533" y="2054"/>
                  </a:cubicBezTo>
                  <a:cubicBezTo>
                    <a:pt x="4628" y="1810"/>
                    <a:pt x="4642" y="1553"/>
                    <a:pt x="4574" y="1310"/>
                  </a:cubicBezTo>
                  <a:cubicBezTo>
                    <a:pt x="4561" y="1229"/>
                    <a:pt x="4520" y="1147"/>
                    <a:pt x="4479" y="1080"/>
                  </a:cubicBezTo>
                  <a:cubicBezTo>
                    <a:pt x="4425" y="999"/>
                    <a:pt x="4371" y="931"/>
                    <a:pt x="4303" y="863"/>
                  </a:cubicBezTo>
                  <a:cubicBezTo>
                    <a:pt x="4222" y="796"/>
                    <a:pt x="4141" y="728"/>
                    <a:pt x="4046" y="687"/>
                  </a:cubicBezTo>
                  <a:lnTo>
                    <a:pt x="4019" y="674"/>
                  </a:lnTo>
                  <a:lnTo>
                    <a:pt x="4006" y="674"/>
                  </a:lnTo>
                  <a:cubicBezTo>
                    <a:pt x="3925" y="647"/>
                    <a:pt x="3830" y="620"/>
                    <a:pt x="3749" y="606"/>
                  </a:cubicBezTo>
                  <a:cubicBezTo>
                    <a:pt x="3713" y="604"/>
                    <a:pt x="3677" y="603"/>
                    <a:pt x="3642" y="603"/>
                  </a:cubicBezTo>
                  <a:cubicBezTo>
                    <a:pt x="3478" y="603"/>
                    <a:pt x="3320" y="627"/>
                    <a:pt x="3153" y="660"/>
                  </a:cubicBezTo>
                  <a:lnTo>
                    <a:pt x="3086" y="674"/>
                  </a:lnTo>
                  <a:cubicBezTo>
                    <a:pt x="2923" y="714"/>
                    <a:pt x="2747" y="742"/>
                    <a:pt x="2571" y="755"/>
                  </a:cubicBezTo>
                  <a:lnTo>
                    <a:pt x="2531" y="755"/>
                  </a:lnTo>
                  <a:cubicBezTo>
                    <a:pt x="2396" y="660"/>
                    <a:pt x="2260" y="566"/>
                    <a:pt x="2125" y="471"/>
                  </a:cubicBezTo>
                  <a:cubicBezTo>
                    <a:pt x="2003" y="363"/>
                    <a:pt x="1868" y="268"/>
                    <a:pt x="1733" y="187"/>
                  </a:cubicBezTo>
                  <a:cubicBezTo>
                    <a:pt x="1665" y="146"/>
                    <a:pt x="1597" y="106"/>
                    <a:pt x="1516" y="78"/>
                  </a:cubicBezTo>
                  <a:cubicBezTo>
                    <a:pt x="1435" y="51"/>
                    <a:pt x="1354" y="24"/>
                    <a:pt x="1272" y="11"/>
                  </a:cubicBezTo>
                  <a:cubicBezTo>
                    <a:pt x="1231" y="4"/>
                    <a:pt x="1188" y="0"/>
                    <a:pt x="1144" y="0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77" name="Google Shape;1477;p45"/>
          <p:cNvSpPr/>
          <p:nvPr/>
        </p:nvSpPr>
        <p:spPr>
          <a:xfrm>
            <a:off x="1122157" y="1003498"/>
            <a:ext cx="97" cy="97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close/>
              </a:path>
            </a:pathLst>
          </a:custGeom>
          <a:solidFill>
            <a:srgbClr val="E565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8" name="Google Shape;1478;p45"/>
          <p:cNvSpPr/>
          <p:nvPr/>
        </p:nvSpPr>
        <p:spPr>
          <a:xfrm>
            <a:off x="935001" y="500195"/>
            <a:ext cx="97" cy="97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0"/>
                </a:moveTo>
                <a:close/>
              </a:path>
            </a:pathLst>
          </a:custGeom>
          <a:solidFill>
            <a:srgbClr val="E565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79" name="Google Shape;1479;p45"/>
          <p:cNvGrpSpPr/>
          <p:nvPr/>
        </p:nvGrpSpPr>
        <p:grpSpPr>
          <a:xfrm>
            <a:off x="-133846" y="309792"/>
            <a:ext cx="1697895" cy="1842402"/>
            <a:chOff x="-192928" y="533516"/>
            <a:chExt cx="1511255" cy="1719140"/>
          </a:xfrm>
        </p:grpSpPr>
        <p:sp>
          <p:nvSpPr>
            <p:cNvPr id="1480" name="Google Shape;1480;p45"/>
            <p:cNvSpPr/>
            <p:nvPr/>
          </p:nvSpPr>
          <p:spPr>
            <a:xfrm rot="940192">
              <a:off x="158530" y="647164"/>
              <a:ext cx="1011649" cy="1236210"/>
            </a:xfrm>
            <a:custGeom>
              <a:avLst/>
              <a:gdLst/>
              <a:ahLst/>
              <a:cxnLst/>
              <a:rect l="l" t="t" r="r" b="b"/>
              <a:pathLst>
                <a:path w="13916" h="17005" extrusionOk="0">
                  <a:moveTo>
                    <a:pt x="11917" y="0"/>
                  </a:moveTo>
                  <a:cubicBezTo>
                    <a:pt x="11813" y="0"/>
                    <a:pt x="11735" y="26"/>
                    <a:pt x="11657" y="78"/>
                  </a:cubicBezTo>
                  <a:cubicBezTo>
                    <a:pt x="11579" y="156"/>
                    <a:pt x="11501" y="208"/>
                    <a:pt x="11423" y="286"/>
                  </a:cubicBezTo>
                  <a:cubicBezTo>
                    <a:pt x="11008" y="545"/>
                    <a:pt x="10567" y="805"/>
                    <a:pt x="10099" y="987"/>
                  </a:cubicBezTo>
                  <a:cubicBezTo>
                    <a:pt x="9243" y="1298"/>
                    <a:pt x="8334" y="1506"/>
                    <a:pt x="7425" y="1662"/>
                  </a:cubicBezTo>
                  <a:lnTo>
                    <a:pt x="7114" y="1714"/>
                  </a:lnTo>
                  <a:cubicBezTo>
                    <a:pt x="6802" y="1766"/>
                    <a:pt x="6491" y="1843"/>
                    <a:pt x="6179" y="1895"/>
                  </a:cubicBezTo>
                  <a:cubicBezTo>
                    <a:pt x="5868" y="1973"/>
                    <a:pt x="5478" y="2051"/>
                    <a:pt x="5141" y="2155"/>
                  </a:cubicBezTo>
                  <a:cubicBezTo>
                    <a:pt x="3687" y="2570"/>
                    <a:pt x="2623" y="3141"/>
                    <a:pt x="1844" y="3894"/>
                  </a:cubicBezTo>
                  <a:cubicBezTo>
                    <a:pt x="1428" y="4336"/>
                    <a:pt x="1065" y="4803"/>
                    <a:pt x="831" y="5348"/>
                  </a:cubicBezTo>
                  <a:cubicBezTo>
                    <a:pt x="520" y="5945"/>
                    <a:pt x="312" y="6594"/>
                    <a:pt x="208" y="7269"/>
                  </a:cubicBezTo>
                  <a:cubicBezTo>
                    <a:pt x="130" y="7633"/>
                    <a:pt x="79" y="8022"/>
                    <a:pt x="53" y="8437"/>
                  </a:cubicBezTo>
                  <a:cubicBezTo>
                    <a:pt x="1" y="8905"/>
                    <a:pt x="1" y="9372"/>
                    <a:pt x="53" y="9839"/>
                  </a:cubicBezTo>
                  <a:cubicBezTo>
                    <a:pt x="79" y="10333"/>
                    <a:pt x="156" y="10826"/>
                    <a:pt x="234" y="11293"/>
                  </a:cubicBezTo>
                  <a:lnTo>
                    <a:pt x="338" y="11942"/>
                  </a:lnTo>
                  <a:cubicBezTo>
                    <a:pt x="390" y="12228"/>
                    <a:pt x="416" y="12487"/>
                    <a:pt x="468" y="12747"/>
                  </a:cubicBezTo>
                  <a:cubicBezTo>
                    <a:pt x="494" y="13033"/>
                    <a:pt x="546" y="13292"/>
                    <a:pt x="572" y="13578"/>
                  </a:cubicBezTo>
                  <a:cubicBezTo>
                    <a:pt x="676" y="14331"/>
                    <a:pt x="676" y="15083"/>
                    <a:pt x="572" y="15836"/>
                  </a:cubicBezTo>
                  <a:cubicBezTo>
                    <a:pt x="546" y="15992"/>
                    <a:pt x="520" y="16174"/>
                    <a:pt x="468" y="16304"/>
                  </a:cubicBezTo>
                  <a:lnTo>
                    <a:pt x="416" y="16330"/>
                  </a:lnTo>
                  <a:cubicBezTo>
                    <a:pt x="338" y="16381"/>
                    <a:pt x="286" y="16459"/>
                    <a:pt x="260" y="16537"/>
                  </a:cubicBezTo>
                  <a:cubicBezTo>
                    <a:pt x="208" y="16641"/>
                    <a:pt x="234" y="16719"/>
                    <a:pt x="286" y="16823"/>
                  </a:cubicBezTo>
                  <a:cubicBezTo>
                    <a:pt x="338" y="16927"/>
                    <a:pt x="468" y="17005"/>
                    <a:pt x="598" y="17005"/>
                  </a:cubicBezTo>
                  <a:cubicBezTo>
                    <a:pt x="650" y="17005"/>
                    <a:pt x="702" y="16979"/>
                    <a:pt x="753" y="16953"/>
                  </a:cubicBezTo>
                  <a:cubicBezTo>
                    <a:pt x="961" y="16849"/>
                    <a:pt x="1169" y="16745"/>
                    <a:pt x="1377" y="16641"/>
                  </a:cubicBezTo>
                  <a:cubicBezTo>
                    <a:pt x="1844" y="16485"/>
                    <a:pt x="2363" y="16356"/>
                    <a:pt x="2856" y="16304"/>
                  </a:cubicBezTo>
                  <a:cubicBezTo>
                    <a:pt x="3324" y="16252"/>
                    <a:pt x="3765" y="16226"/>
                    <a:pt x="4232" y="16226"/>
                  </a:cubicBezTo>
                  <a:cubicBezTo>
                    <a:pt x="4622" y="16226"/>
                    <a:pt x="5011" y="16226"/>
                    <a:pt x="5400" y="16252"/>
                  </a:cubicBezTo>
                  <a:lnTo>
                    <a:pt x="5452" y="16252"/>
                  </a:lnTo>
                  <a:cubicBezTo>
                    <a:pt x="5842" y="16252"/>
                    <a:pt x="6231" y="16278"/>
                    <a:pt x="6595" y="16278"/>
                  </a:cubicBezTo>
                  <a:cubicBezTo>
                    <a:pt x="7114" y="16278"/>
                    <a:pt x="7633" y="16252"/>
                    <a:pt x="8126" y="16200"/>
                  </a:cubicBezTo>
                  <a:cubicBezTo>
                    <a:pt x="8568" y="16148"/>
                    <a:pt x="9009" y="16070"/>
                    <a:pt x="9424" y="15940"/>
                  </a:cubicBezTo>
                  <a:cubicBezTo>
                    <a:pt x="11579" y="15317"/>
                    <a:pt x="13189" y="13578"/>
                    <a:pt x="13682" y="11423"/>
                  </a:cubicBezTo>
                  <a:cubicBezTo>
                    <a:pt x="13864" y="10618"/>
                    <a:pt x="13916" y="9813"/>
                    <a:pt x="13838" y="8983"/>
                  </a:cubicBezTo>
                  <a:cubicBezTo>
                    <a:pt x="13786" y="8567"/>
                    <a:pt x="13734" y="8152"/>
                    <a:pt x="13630" y="7711"/>
                  </a:cubicBezTo>
                  <a:cubicBezTo>
                    <a:pt x="13526" y="7295"/>
                    <a:pt x="13396" y="6854"/>
                    <a:pt x="13241" y="6413"/>
                  </a:cubicBezTo>
                  <a:cubicBezTo>
                    <a:pt x="13137" y="6101"/>
                    <a:pt x="13007" y="5764"/>
                    <a:pt x="12903" y="5426"/>
                  </a:cubicBezTo>
                  <a:cubicBezTo>
                    <a:pt x="12695" y="4933"/>
                    <a:pt x="12514" y="4440"/>
                    <a:pt x="12358" y="3920"/>
                  </a:cubicBezTo>
                  <a:cubicBezTo>
                    <a:pt x="12228" y="3531"/>
                    <a:pt x="12150" y="3116"/>
                    <a:pt x="12098" y="2700"/>
                  </a:cubicBezTo>
                  <a:cubicBezTo>
                    <a:pt x="12020" y="2129"/>
                    <a:pt x="12046" y="1558"/>
                    <a:pt x="12124" y="987"/>
                  </a:cubicBezTo>
                  <a:cubicBezTo>
                    <a:pt x="12176" y="805"/>
                    <a:pt x="12202" y="623"/>
                    <a:pt x="12228" y="442"/>
                  </a:cubicBezTo>
                  <a:cubicBezTo>
                    <a:pt x="12254" y="390"/>
                    <a:pt x="12254" y="312"/>
                    <a:pt x="12228" y="260"/>
                  </a:cubicBezTo>
                  <a:cubicBezTo>
                    <a:pt x="12228" y="182"/>
                    <a:pt x="12150" y="104"/>
                    <a:pt x="12072" y="52"/>
                  </a:cubicBezTo>
                  <a:cubicBezTo>
                    <a:pt x="12020" y="26"/>
                    <a:pt x="11969" y="0"/>
                    <a:pt x="1191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1" name="Google Shape;1481;p45"/>
            <p:cNvSpPr/>
            <p:nvPr/>
          </p:nvSpPr>
          <p:spPr>
            <a:xfrm rot="940192">
              <a:off x="-15354" y="692714"/>
              <a:ext cx="997692" cy="1452192"/>
            </a:xfrm>
            <a:custGeom>
              <a:avLst/>
              <a:gdLst/>
              <a:ahLst/>
              <a:cxnLst/>
              <a:rect l="l" t="t" r="r" b="b"/>
              <a:pathLst>
                <a:path w="13724" h="19976" extrusionOk="0">
                  <a:moveTo>
                    <a:pt x="12945" y="0"/>
                  </a:moveTo>
                  <a:cubicBezTo>
                    <a:pt x="12919" y="0"/>
                    <a:pt x="12867" y="26"/>
                    <a:pt x="12867" y="52"/>
                  </a:cubicBezTo>
                  <a:cubicBezTo>
                    <a:pt x="12322" y="1247"/>
                    <a:pt x="11673" y="2389"/>
                    <a:pt x="10998" y="3505"/>
                  </a:cubicBezTo>
                  <a:cubicBezTo>
                    <a:pt x="10712" y="3946"/>
                    <a:pt x="10452" y="4362"/>
                    <a:pt x="10167" y="4777"/>
                  </a:cubicBezTo>
                  <a:cubicBezTo>
                    <a:pt x="10193" y="4699"/>
                    <a:pt x="10219" y="4621"/>
                    <a:pt x="10219" y="4544"/>
                  </a:cubicBezTo>
                  <a:cubicBezTo>
                    <a:pt x="10297" y="4180"/>
                    <a:pt x="10349" y="3817"/>
                    <a:pt x="10375" y="3453"/>
                  </a:cubicBezTo>
                  <a:cubicBezTo>
                    <a:pt x="10426" y="2752"/>
                    <a:pt x="10401" y="2051"/>
                    <a:pt x="10323" y="1350"/>
                  </a:cubicBezTo>
                  <a:cubicBezTo>
                    <a:pt x="10323" y="1298"/>
                    <a:pt x="10271" y="1272"/>
                    <a:pt x="10245" y="1272"/>
                  </a:cubicBezTo>
                  <a:cubicBezTo>
                    <a:pt x="10193" y="1272"/>
                    <a:pt x="10167" y="1324"/>
                    <a:pt x="10167" y="1350"/>
                  </a:cubicBezTo>
                  <a:cubicBezTo>
                    <a:pt x="10219" y="1870"/>
                    <a:pt x="10245" y="2389"/>
                    <a:pt x="10245" y="2882"/>
                  </a:cubicBezTo>
                  <a:cubicBezTo>
                    <a:pt x="10219" y="3220"/>
                    <a:pt x="10193" y="3531"/>
                    <a:pt x="10141" y="3843"/>
                  </a:cubicBezTo>
                  <a:cubicBezTo>
                    <a:pt x="10089" y="4180"/>
                    <a:pt x="10037" y="4492"/>
                    <a:pt x="9933" y="4829"/>
                  </a:cubicBezTo>
                  <a:cubicBezTo>
                    <a:pt x="9881" y="5011"/>
                    <a:pt x="9829" y="5193"/>
                    <a:pt x="9751" y="5374"/>
                  </a:cubicBezTo>
                  <a:cubicBezTo>
                    <a:pt x="8999" y="6439"/>
                    <a:pt x="8220" y="7477"/>
                    <a:pt x="7441" y="8516"/>
                  </a:cubicBezTo>
                  <a:cubicBezTo>
                    <a:pt x="7104" y="8905"/>
                    <a:pt x="6792" y="9320"/>
                    <a:pt x="6454" y="9710"/>
                  </a:cubicBezTo>
                  <a:lnTo>
                    <a:pt x="6221" y="9995"/>
                  </a:lnTo>
                  <a:cubicBezTo>
                    <a:pt x="6299" y="9762"/>
                    <a:pt x="6377" y="9502"/>
                    <a:pt x="6454" y="9242"/>
                  </a:cubicBezTo>
                  <a:cubicBezTo>
                    <a:pt x="6532" y="8905"/>
                    <a:pt x="6610" y="8567"/>
                    <a:pt x="6662" y="8204"/>
                  </a:cubicBezTo>
                  <a:cubicBezTo>
                    <a:pt x="6740" y="7867"/>
                    <a:pt x="6792" y="7477"/>
                    <a:pt x="6818" y="7088"/>
                  </a:cubicBezTo>
                  <a:cubicBezTo>
                    <a:pt x="6896" y="6387"/>
                    <a:pt x="6896" y="5660"/>
                    <a:pt x="6818" y="4959"/>
                  </a:cubicBezTo>
                  <a:cubicBezTo>
                    <a:pt x="6740" y="4232"/>
                    <a:pt x="6584" y="3557"/>
                    <a:pt x="6351" y="2882"/>
                  </a:cubicBezTo>
                  <a:cubicBezTo>
                    <a:pt x="6351" y="2856"/>
                    <a:pt x="6325" y="2830"/>
                    <a:pt x="6273" y="2830"/>
                  </a:cubicBezTo>
                  <a:lnTo>
                    <a:pt x="6247" y="2830"/>
                  </a:lnTo>
                  <a:cubicBezTo>
                    <a:pt x="6195" y="2856"/>
                    <a:pt x="6195" y="2908"/>
                    <a:pt x="6195" y="2934"/>
                  </a:cubicBezTo>
                  <a:cubicBezTo>
                    <a:pt x="6299" y="3220"/>
                    <a:pt x="6377" y="3479"/>
                    <a:pt x="6429" y="3765"/>
                  </a:cubicBezTo>
                  <a:cubicBezTo>
                    <a:pt x="6610" y="4544"/>
                    <a:pt x="6662" y="5296"/>
                    <a:pt x="6636" y="6075"/>
                  </a:cubicBezTo>
                  <a:lnTo>
                    <a:pt x="6636" y="6049"/>
                  </a:lnTo>
                  <a:cubicBezTo>
                    <a:pt x="6636" y="6309"/>
                    <a:pt x="6610" y="6568"/>
                    <a:pt x="6584" y="6828"/>
                  </a:cubicBezTo>
                  <a:cubicBezTo>
                    <a:pt x="6558" y="7062"/>
                    <a:pt x="6506" y="7373"/>
                    <a:pt x="6454" y="7633"/>
                  </a:cubicBezTo>
                  <a:cubicBezTo>
                    <a:pt x="6377" y="8152"/>
                    <a:pt x="6247" y="8645"/>
                    <a:pt x="6091" y="9139"/>
                  </a:cubicBezTo>
                  <a:cubicBezTo>
                    <a:pt x="5987" y="9476"/>
                    <a:pt x="5883" y="9814"/>
                    <a:pt x="5780" y="10151"/>
                  </a:cubicBezTo>
                  <a:cubicBezTo>
                    <a:pt x="5702" y="10385"/>
                    <a:pt x="5598" y="10618"/>
                    <a:pt x="5520" y="10852"/>
                  </a:cubicBezTo>
                  <a:cubicBezTo>
                    <a:pt x="5494" y="10852"/>
                    <a:pt x="5494" y="10878"/>
                    <a:pt x="5468" y="10904"/>
                  </a:cubicBezTo>
                  <a:lnTo>
                    <a:pt x="4507" y="12072"/>
                  </a:lnTo>
                  <a:lnTo>
                    <a:pt x="3988" y="12721"/>
                  </a:lnTo>
                  <a:cubicBezTo>
                    <a:pt x="4092" y="12046"/>
                    <a:pt x="4170" y="11371"/>
                    <a:pt x="4170" y="10696"/>
                  </a:cubicBezTo>
                  <a:cubicBezTo>
                    <a:pt x="4170" y="10099"/>
                    <a:pt x="4092" y="9502"/>
                    <a:pt x="3988" y="8905"/>
                  </a:cubicBezTo>
                  <a:cubicBezTo>
                    <a:pt x="3858" y="8334"/>
                    <a:pt x="3651" y="7763"/>
                    <a:pt x="3391" y="7243"/>
                  </a:cubicBezTo>
                  <a:cubicBezTo>
                    <a:pt x="3391" y="7192"/>
                    <a:pt x="3339" y="7192"/>
                    <a:pt x="3313" y="7166"/>
                  </a:cubicBezTo>
                  <a:lnTo>
                    <a:pt x="3287" y="7166"/>
                  </a:lnTo>
                  <a:cubicBezTo>
                    <a:pt x="3235" y="7192"/>
                    <a:pt x="3209" y="7243"/>
                    <a:pt x="3235" y="7295"/>
                  </a:cubicBezTo>
                  <a:cubicBezTo>
                    <a:pt x="3443" y="7737"/>
                    <a:pt x="3625" y="8230"/>
                    <a:pt x="3729" y="8697"/>
                  </a:cubicBezTo>
                  <a:cubicBezTo>
                    <a:pt x="3806" y="9035"/>
                    <a:pt x="3858" y="9346"/>
                    <a:pt x="3884" y="9658"/>
                  </a:cubicBezTo>
                  <a:cubicBezTo>
                    <a:pt x="3910" y="10021"/>
                    <a:pt x="3910" y="10359"/>
                    <a:pt x="3910" y="10696"/>
                  </a:cubicBezTo>
                  <a:cubicBezTo>
                    <a:pt x="3910" y="10956"/>
                    <a:pt x="3884" y="11189"/>
                    <a:pt x="3858" y="11423"/>
                  </a:cubicBezTo>
                  <a:cubicBezTo>
                    <a:pt x="3832" y="11683"/>
                    <a:pt x="3781" y="11968"/>
                    <a:pt x="3729" y="12228"/>
                  </a:cubicBezTo>
                  <a:cubicBezTo>
                    <a:pt x="3651" y="12617"/>
                    <a:pt x="3573" y="12981"/>
                    <a:pt x="3469" y="13344"/>
                  </a:cubicBezTo>
                  <a:cubicBezTo>
                    <a:pt x="2716" y="14227"/>
                    <a:pt x="2041" y="15161"/>
                    <a:pt x="1418" y="16148"/>
                  </a:cubicBezTo>
                  <a:cubicBezTo>
                    <a:pt x="1107" y="16641"/>
                    <a:pt x="847" y="17186"/>
                    <a:pt x="613" y="17706"/>
                  </a:cubicBezTo>
                  <a:cubicBezTo>
                    <a:pt x="509" y="17991"/>
                    <a:pt x="406" y="18277"/>
                    <a:pt x="302" y="18562"/>
                  </a:cubicBezTo>
                  <a:cubicBezTo>
                    <a:pt x="172" y="18900"/>
                    <a:pt x="94" y="19237"/>
                    <a:pt x="42" y="19575"/>
                  </a:cubicBezTo>
                  <a:cubicBezTo>
                    <a:pt x="0" y="19783"/>
                    <a:pt x="160" y="19975"/>
                    <a:pt x="359" y="19975"/>
                  </a:cubicBezTo>
                  <a:cubicBezTo>
                    <a:pt x="407" y="19975"/>
                    <a:pt x="458" y="19964"/>
                    <a:pt x="509" y="19938"/>
                  </a:cubicBezTo>
                  <a:cubicBezTo>
                    <a:pt x="587" y="19912"/>
                    <a:pt x="665" y="19860"/>
                    <a:pt x="691" y="19782"/>
                  </a:cubicBezTo>
                  <a:cubicBezTo>
                    <a:pt x="769" y="19601"/>
                    <a:pt x="821" y="19445"/>
                    <a:pt x="873" y="19263"/>
                  </a:cubicBezTo>
                  <a:cubicBezTo>
                    <a:pt x="925" y="19082"/>
                    <a:pt x="977" y="18952"/>
                    <a:pt x="1029" y="18770"/>
                  </a:cubicBezTo>
                  <a:cubicBezTo>
                    <a:pt x="1158" y="18458"/>
                    <a:pt x="1288" y="18121"/>
                    <a:pt x="1444" y="17784"/>
                  </a:cubicBezTo>
                  <a:cubicBezTo>
                    <a:pt x="1730" y="17160"/>
                    <a:pt x="2041" y="16563"/>
                    <a:pt x="2405" y="15992"/>
                  </a:cubicBezTo>
                  <a:cubicBezTo>
                    <a:pt x="2716" y="15499"/>
                    <a:pt x="3054" y="15032"/>
                    <a:pt x="3391" y="14538"/>
                  </a:cubicBezTo>
                  <a:cubicBezTo>
                    <a:pt x="3469" y="14486"/>
                    <a:pt x="3547" y="14409"/>
                    <a:pt x="3625" y="14331"/>
                  </a:cubicBezTo>
                  <a:cubicBezTo>
                    <a:pt x="3832" y="14201"/>
                    <a:pt x="4014" y="14045"/>
                    <a:pt x="4222" y="13915"/>
                  </a:cubicBezTo>
                  <a:cubicBezTo>
                    <a:pt x="4611" y="13630"/>
                    <a:pt x="5027" y="13370"/>
                    <a:pt x="5468" y="13162"/>
                  </a:cubicBezTo>
                  <a:cubicBezTo>
                    <a:pt x="5702" y="13033"/>
                    <a:pt x="5935" y="12929"/>
                    <a:pt x="6169" y="12825"/>
                  </a:cubicBezTo>
                  <a:cubicBezTo>
                    <a:pt x="6403" y="12721"/>
                    <a:pt x="6688" y="12617"/>
                    <a:pt x="6974" y="12513"/>
                  </a:cubicBezTo>
                  <a:cubicBezTo>
                    <a:pt x="7493" y="12332"/>
                    <a:pt x="8012" y="12176"/>
                    <a:pt x="8557" y="12046"/>
                  </a:cubicBezTo>
                  <a:cubicBezTo>
                    <a:pt x="9206" y="11890"/>
                    <a:pt x="9881" y="11787"/>
                    <a:pt x="10556" y="11709"/>
                  </a:cubicBezTo>
                  <a:cubicBezTo>
                    <a:pt x="11179" y="11631"/>
                    <a:pt x="11802" y="11579"/>
                    <a:pt x="12451" y="11579"/>
                  </a:cubicBezTo>
                  <a:cubicBezTo>
                    <a:pt x="12503" y="11579"/>
                    <a:pt x="12529" y="11527"/>
                    <a:pt x="12529" y="11475"/>
                  </a:cubicBezTo>
                  <a:cubicBezTo>
                    <a:pt x="12529" y="11449"/>
                    <a:pt x="12477" y="11397"/>
                    <a:pt x="12425" y="11397"/>
                  </a:cubicBezTo>
                  <a:cubicBezTo>
                    <a:pt x="12036" y="11397"/>
                    <a:pt x="11647" y="11397"/>
                    <a:pt x="11257" y="11449"/>
                  </a:cubicBezTo>
                  <a:cubicBezTo>
                    <a:pt x="10868" y="11475"/>
                    <a:pt x="10452" y="11501"/>
                    <a:pt x="10037" y="11553"/>
                  </a:cubicBezTo>
                  <a:cubicBezTo>
                    <a:pt x="9622" y="11579"/>
                    <a:pt x="9206" y="11657"/>
                    <a:pt x="8765" y="11709"/>
                  </a:cubicBezTo>
                  <a:cubicBezTo>
                    <a:pt x="8350" y="11787"/>
                    <a:pt x="7960" y="11890"/>
                    <a:pt x="7545" y="11994"/>
                  </a:cubicBezTo>
                  <a:cubicBezTo>
                    <a:pt x="7129" y="12098"/>
                    <a:pt x="6714" y="12228"/>
                    <a:pt x="6325" y="12358"/>
                  </a:cubicBezTo>
                  <a:cubicBezTo>
                    <a:pt x="5909" y="12488"/>
                    <a:pt x="5520" y="12643"/>
                    <a:pt x="5156" y="12825"/>
                  </a:cubicBezTo>
                  <a:cubicBezTo>
                    <a:pt x="4845" y="12981"/>
                    <a:pt x="4559" y="13137"/>
                    <a:pt x="4274" y="13318"/>
                  </a:cubicBezTo>
                  <a:lnTo>
                    <a:pt x="4819" y="12591"/>
                  </a:lnTo>
                  <a:cubicBezTo>
                    <a:pt x="5130" y="12176"/>
                    <a:pt x="5442" y="11787"/>
                    <a:pt x="5728" y="11371"/>
                  </a:cubicBezTo>
                  <a:lnTo>
                    <a:pt x="6143" y="10826"/>
                  </a:lnTo>
                  <a:cubicBezTo>
                    <a:pt x="6247" y="10722"/>
                    <a:pt x="6377" y="10592"/>
                    <a:pt x="6506" y="10463"/>
                  </a:cubicBezTo>
                  <a:lnTo>
                    <a:pt x="6506" y="10463"/>
                  </a:lnTo>
                  <a:lnTo>
                    <a:pt x="6480" y="10514"/>
                  </a:lnTo>
                  <a:cubicBezTo>
                    <a:pt x="7000" y="10021"/>
                    <a:pt x="7545" y="9580"/>
                    <a:pt x="8142" y="9165"/>
                  </a:cubicBezTo>
                  <a:cubicBezTo>
                    <a:pt x="8427" y="8957"/>
                    <a:pt x="8713" y="8775"/>
                    <a:pt x="9025" y="8567"/>
                  </a:cubicBezTo>
                  <a:cubicBezTo>
                    <a:pt x="9336" y="8386"/>
                    <a:pt x="9622" y="8230"/>
                    <a:pt x="9933" y="8048"/>
                  </a:cubicBezTo>
                  <a:cubicBezTo>
                    <a:pt x="10504" y="7763"/>
                    <a:pt x="11101" y="7503"/>
                    <a:pt x="11725" y="7269"/>
                  </a:cubicBezTo>
                  <a:cubicBezTo>
                    <a:pt x="12348" y="7036"/>
                    <a:pt x="12997" y="6828"/>
                    <a:pt x="13646" y="6646"/>
                  </a:cubicBezTo>
                  <a:cubicBezTo>
                    <a:pt x="13698" y="6646"/>
                    <a:pt x="13723" y="6594"/>
                    <a:pt x="13698" y="6543"/>
                  </a:cubicBezTo>
                  <a:cubicBezTo>
                    <a:pt x="13698" y="6517"/>
                    <a:pt x="13698" y="6517"/>
                    <a:pt x="13672" y="6491"/>
                  </a:cubicBezTo>
                  <a:lnTo>
                    <a:pt x="13646" y="6491"/>
                  </a:lnTo>
                  <a:cubicBezTo>
                    <a:pt x="12919" y="6672"/>
                    <a:pt x="12192" y="6906"/>
                    <a:pt x="11491" y="7140"/>
                  </a:cubicBezTo>
                  <a:cubicBezTo>
                    <a:pt x="11127" y="7269"/>
                    <a:pt x="10790" y="7399"/>
                    <a:pt x="10426" y="7555"/>
                  </a:cubicBezTo>
                  <a:cubicBezTo>
                    <a:pt x="10089" y="7685"/>
                    <a:pt x="9726" y="7867"/>
                    <a:pt x="9362" y="8048"/>
                  </a:cubicBezTo>
                  <a:cubicBezTo>
                    <a:pt x="8687" y="8360"/>
                    <a:pt x="8064" y="8749"/>
                    <a:pt x="7441" y="9190"/>
                  </a:cubicBezTo>
                  <a:cubicBezTo>
                    <a:pt x="7415" y="9216"/>
                    <a:pt x="7363" y="9268"/>
                    <a:pt x="7311" y="9294"/>
                  </a:cubicBezTo>
                  <a:cubicBezTo>
                    <a:pt x="7415" y="9165"/>
                    <a:pt x="7519" y="9035"/>
                    <a:pt x="7623" y="8879"/>
                  </a:cubicBezTo>
                  <a:cubicBezTo>
                    <a:pt x="8220" y="8048"/>
                    <a:pt x="8843" y="7217"/>
                    <a:pt x="9414" y="6361"/>
                  </a:cubicBezTo>
                  <a:cubicBezTo>
                    <a:pt x="9596" y="6101"/>
                    <a:pt x="9751" y="5842"/>
                    <a:pt x="9933" y="5582"/>
                  </a:cubicBezTo>
                  <a:cubicBezTo>
                    <a:pt x="9959" y="5582"/>
                    <a:pt x="9985" y="5556"/>
                    <a:pt x="10011" y="5556"/>
                  </a:cubicBezTo>
                  <a:cubicBezTo>
                    <a:pt x="10167" y="5374"/>
                    <a:pt x="10323" y="5193"/>
                    <a:pt x="10530" y="5037"/>
                  </a:cubicBezTo>
                  <a:cubicBezTo>
                    <a:pt x="10790" y="4777"/>
                    <a:pt x="11101" y="4518"/>
                    <a:pt x="11413" y="4310"/>
                  </a:cubicBezTo>
                  <a:cubicBezTo>
                    <a:pt x="11725" y="4076"/>
                    <a:pt x="12036" y="3869"/>
                    <a:pt x="12374" y="3713"/>
                  </a:cubicBezTo>
                  <a:cubicBezTo>
                    <a:pt x="12503" y="3635"/>
                    <a:pt x="12633" y="3583"/>
                    <a:pt x="12737" y="3531"/>
                  </a:cubicBezTo>
                  <a:cubicBezTo>
                    <a:pt x="12789" y="3505"/>
                    <a:pt x="12815" y="3453"/>
                    <a:pt x="12789" y="3401"/>
                  </a:cubicBezTo>
                  <a:cubicBezTo>
                    <a:pt x="12789" y="3375"/>
                    <a:pt x="12737" y="3349"/>
                    <a:pt x="12711" y="3349"/>
                  </a:cubicBezTo>
                  <a:lnTo>
                    <a:pt x="12685" y="3349"/>
                  </a:lnTo>
                  <a:cubicBezTo>
                    <a:pt x="12425" y="3479"/>
                    <a:pt x="12192" y="3609"/>
                    <a:pt x="11958" y="3739"/>
                  </a:cubicBezTo>
                  <a:cubicBezTo>
                    <a:pt x="11699" y="3869"/>
                    <a:pt x="11413" y="4050"/>
                    <a:pt x="11179" y="4232"/>
                  </a:cubicBezTo>
                  <a:cubicBezTo>
                    <a:pt x="10920" y="4440"/>
                    <a:pt x="10660" y="4647"/>
                    <a:pt x="10426" y="4855"/>
                  </a:cubicBezTo>
                  <a:cubicBezTo>
                    <a:pt x="10738" y="4336"/>
                    <a:pt x="11050" y="3843"/>
                    <a:pt x="11361" y="3323"/>
                  </a:cubicBezTo>
                  <a:cubicBezTo>
                    <a:pt x="11958" y="2285"/>
                    <a:pt x="12529" y="1221"/>
                    <a:pt x="13023" y="104"/>
                  </a:cubicBezTo>
                  <a:cubicBezTo>
                    <a:pt x="13049" y="52"/>
                    <a:pt x="12997" y="0"/>
                    <a:pt x="12945" y="0"/>
                  </a:cubicBezTo>
                  <a:close/>
                </a:path>
              </a:pathLst>
            </a:custGeom>
            <a:solidFill>
              <a:srgbClr val="E7930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Fall Vibes Stickers fo Marketing by Slidesgo">
  <a:themeElements>
    <a:clrScheme name="Simple Light">
      <a:dk1>
        <a:srgbClr val="78302E"/>
      </a:dk1>
      <a:lt1>
        <a:srgbClr val="FFFFFF"/>
      </a:lt1>
      <a:dk2>
        <a:srgbClr val="FFD7B5"/>
      </a:dk2>
      <a:lt2>
        <a:srgbClr val="A3376C"/>
      </a:lt2>
      <a:accent1>
        <a:srgbClr val="C25F7F"/>
      </a:accent1>
      <a:accent2>
        <a:srgbClr val="FF9E00"/>
      </a:accent2>
      <a:accent3>
        <a:srgbClr val="FDAD00"/>
      </a:accent3>
      <a:accent4>
        <a:srgbClr val="F01526"/>
      </a:accent4>
      <a:accent5>
        <a:srgbClr val="5C9495"/>
      </a:accent5>
      <a:accent6>
        <a:srgbClr val="7ABEAE"/>
      </a:accent6>
      <a:hlink>
        <a:srgbClr val="78302E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87</Words>
  <Application>Microsoft Office PowerPoint</Application>
  <PresentationFormat>On-screen Show (16:9)</PresentationFormat>
  <Paragraphs>19</Paragraphs>
  <Slides>7</Slides>
  <Notes>7</Notes>
  <HiddenSlides>2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Bebas Neue</vt:lpstr>
      <vt:lpstr>Times New Roman</vt:lpstr>
      <vt:lpstr>Fredoka One</vt:lpstr>
      <vt:lpstr>Quicksand Light</vt:lpstr>
      <vt:lpstr>Roboto Condensed Light</vt:lpstr>
      <vt:lpstr>Fall Vibes Stickers fo Marketing by Slidesgo</vt:lpstr>
      <vt:lpstr>LUAT XA GAN</vt:lpstr>
      <vt:lpstr>I. DINH NGHIA</vt:lpstr>
      <vt:lpstr>PowerPoint Presentation</vt:lpstr>
      <vt:lpstr>Bài tâp</vt:lpstr>
      <vt:lpstr>I. DINH NGHIA</vt:lpstr>
      <vt:lpstr>NAME OF THE SECTION</vt:lpstr>
      <vt:lpstr>AWESOME WORDS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VIBES STICKERS</dc:title>
  <dc:creator>MyPC</dc:creator>
  <cp:lastModifiedBy>MyPC</cp:lastModifiedBy>
  <cp:revision>11</cp:revision>
  <dcterms:modified xsi:type="dcterms:W3CDTF">2021-10-01T12:26:17Z</dcterms:modified>
</cp:coreProperties>
</file>